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5"/>
  </p:sldMasterIdLst>
  <p:notesMasterIdLst>
    <p:notesMasterId r:id="rId18"/>
  </p:notesMasterIdLst>
  <p:sldIdLst>
    <p:sldId id="2147469367" r:id="rId6"/>
    <p:sldId id="2147469333" r:id="rId7"/>
    <p:sldId id="2147469342" r:id="rId8"/>
    <p:sldId id="2147469344" r:id="rId9"/>
    <p:sldId id="2147469345" r:id="rId10"/>
    <p:sldId id="2147469346" r:id="rId11"/>
    <p:sldId id="2147472745" r:id="rId12"/>
    <p:sldId id="2147469348" r:id="rId13"/>
    <p:sldId id="2147469349" r:id="rId14"/>
    <p:sldId id="2147469350" r:id="rId15"/>
    <p:sldId id="2147472744" r:id="rId16"/>
    <p:sldId id="214746934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199" userDrawn="1">
          <p15:clr>
            <a:srgbClr val="A4A3A4"/>
          </p15:clr>
        </p15:guide>
        <p15:guide id="3" orient="horz" pos="73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A4F710-BC45-F5C0-D34C-251DD1B882E7}" name="Laura Griffin" initials="LG" userId="Laura Griffin" providerId="None"/>
  <p188:author id="{07A26550-45A7-DBC2-5011-B482BEA0AF6C}" name="Clarke, Deborah" initials="CD" userId="S::kmjw807@astrazeneca.net::b46daf70-3b53-4016-9f0c-ed4483be6e73" providerId="AD"/>
  <p188:author id="{901ED976-F370-FBB6-4AA2-224E5ACD5D25}" name="Lulu Wareham" initials="LW" userId="S::lulu.wareham@heliosmedcomms.com::ab8c70fa-b307-43a0-ad7e-f780b7fca8c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Harriet" initials="HL" lastIdx="9" clrIdx="6">
    <p:extLst>
      <p:ext uri="{19B8F6BF-5375-455C-9EA6-DF929625EA0E}">
        <p15:presenceInfo xmlns:p15="http://schemas.microsoft.com/office/powerpoint/2012/main" userId="Harriet" providerId="None"/>
      </p:ext>
    </p:extLst>
  </p:cmAuthor>
  <p:cmAuthor id="1" name="Lauren Oswald" initials="LO" lastIdx="4" clrIdx="0">
    <p:extLst>
      <p:ext uri="{19B8F6BF-5375-455C-9EA6-DF929625EA0E}">
        <p15:presenceInfo xmlns:p15="http://schemas.microsoft.com/office/powerpoint/2012/main" userId="S::Lauren.Oswald@heliosmedcomms.com::5aeba096-3fa0-4d3f-902b-907adc61661b" providerId="AD"/>
      </p:ext>
    </p:extLst>
  </p:cmAuthor>
  <p:cmAuthor id="2" name="Karl Gledhill" initials="KG" lastIdx="16" clrIdx="1">
    <p:extLst>
      <p:ext uri="{19B8F6BF-5375-455C-9EA6-DF929625EA0E}">
        <p15:presenceInfo xmlns:p15="http://schemas.microsoft.com/office/powerpoint/2012/main" userId="S::Karl.gledhill@heliosmedcomms.com::84d6fe24-fb66-4625-bf5d-457e76cfab9f" providerId="AD"/>
      </p:ext>
    </p:extLst>
  </p:cmAuthor>
  <p:cmAuthor id="3" name="Beth Evans" initials="BE" lastIdx="1" clrIdx="2">
    <p:extLst>
      <p:ext uri="{19B8F6BF-5375-455C-9EA6-DF929625EA0E}">
        <p15:presenceInfo xmlns:p15="http://schemas.microsoft.com/office/powerpoint/2012/main" userId="S::Beth.Evans@heliosmedcomms.com::9360068d-3687-4d79-a6c8-b4bee4496f27" providerId="AD"/>
      </p:ext>
    </p:extLst>
  </p:cmAuthor>
  <p:cmAuthor id="4" name="Honor Morris" initials="HM" lastIdx="12" clrIdx="3">
    <p:extLst>
      <p:ext uri="{19B8F6BF-5375-455C-9EA6-DF929625EA0E}">
        <p15:presenceInfo xmlns:p15="http://schemas.microsoft.com/office/powerpoint/2012/main" userId="S::Honor.Morris@heliosmedcomms.com::66df3a78-8f32-46eb-bfcd-f8669267c199" providerId="AD"/>
      </p:ext>
    </p:extLst>
  </p:cmAuthor>
  <p:cmAuthor id="5" name="Laura Griffin" initials="LG" lastIdx="30" clrIdx="4">
    <p:extLst>
      <p:ext uri="{19B8F6BF-5375-455C-9EA6-DF929625EA0E}">
        <p15:presenceInfo xmlns:p15="http://schemas.microsoft.com/office/powerpoint/2012/main" userId="Laura Griffin" providerId="None"/>
      </p:ext>
    </p:extLst>
  </p:cmAuthor>
  <p:cmAuthor id="6" name="Helios Med Comms" initials="HL" lastIdx="13" clrIdx="5">
    <p:extLst>
      <p:ext uri="{19B8F6BF-5375-455C-9EA6-DF929625EA0E}">
        <p15:presenceInfo xmlns:p15="http://schemas.microsoft.com/office/powerpoint/2012/main" userId="Helios Med Comm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FC6EE"/>
    <a:srgbClr val="A01924"/>
    <a:srgbClr val="2A53D7"/>
    <a:srgbClr val="7F7F7F"/>
    <a:srgbClr val="FFF9FC"/>
    <a:srgbClr val="C0F0F4"/>
    <a:srgbClr val="3C1658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352" autoAdjust="0"/>
    <p:restoredTop sz="94660"/>
  </p:normalViewPr>
  <p:slideViewPr>
    <p:cSldViewPr snapToGrid="0">
      <p:cViewPr>
        <p:scale>
          <a:sx n="100" d="100"/>
          <a:sy n="100" d="100"/>
        </p:scale>
        <p:origin x="750" y="324"/>
      </p:cViewPr>
      <p:guideLst>
        <p:guide pos="6199"/>
        <p:guide orient="horz" pos="73"/>
        <p:guide orient="horz" pos="40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22" Type="http://schemas.openxmlformats.org/officeDocument/2006/relationships/theme" Target="theme/theme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, Jiawen" userId="0ea971ef-7634-4154-9372-ea30a0cfafa9" providerId="ADAL" clId="{1B4F2AF0-D955-48E0-926C-36FD293BB6CB}"/>
    <pc:docChg chg="modMainMaster">
      <pc:chgData name="He, Jiawen" userId="0ea971ef-7634-4154-9372-ea30a0cfafa9" providerId="ADAL" clId="{1B4F2AF0-D955-48E0-926C-36FD293BB6CB}" dt="2025-01-07T09:08:23.397" v="5" actId="14100"/>
      <pc:docMkLst>
        <pc:docMk/>
      </pc:docMkLst>
      <pc:sldMasterChg chg="modSp mod modSldLayout">
        <pc:chgData name="He, Jiawen" userId="0ea971ef-7634-4154-9372-ea30a0cfafa9" providerId="ADAL" clId="{1B4F2AF0-D955-48E0-926C-36FD293BB6CB}" dt="2025-01-07T09:08:23.397" v="5" actId="14100"/>
        <pc:sldMasterMkLst>
          <pc:docMk/>
          <pc:sldMasterMk cId="4046445351" sldId="2147483758"/>
        </pc:sldMasterMkLst>
        <pc:spChg chg="mod">
          <ac:chgData name="He, Jiawen" userId="0ea971ef-7634-4154-9372-ea30a0cfafa9" providerId="ADAL" clId="{1B4F2AF0-D955-48E0-926C-36FD293BB6CB}" dt="2025-01-07T09:08:09.537" v="3"/>
          <ac:spMkLst>
            <pc:docMk/>
            <pc:sldMasterMk cId="4046445351" sldId="2147483758"/>
            <ac:spMk id="11" creationId="{930438B1-686C-4712-929D-42CEBCEA70E0}"/>
          </ac:spMkLst>
        </pc:spChg>
        <pc:sldLayoutChg chg="modSp mod">
          <pc:chgData name="He, Jiawen" userId="0ea971ef-7634-4154-9372-ea30a0cfafa9" providerId="ADAL" clId="{1B4F2AF0-D955-48E0-926C-36FD293BB6CB}" dt="2025-01-07T05:23:41.608" v="2"/>
          <pc:sldLayoutMkLst>
            <pc:docMk/>
            <pc:sldMasterMk cId="4046445351" sldId="2147483758"/>
            <pc:sldLayoutMk cId="2784027894" sldId="2147483760"/>
          </pc:sldLayoutMkLst>
          <pc:spChg chg="mod">
            <ac:chgData name="He, Jiawen" userId="0ea971ef-7634-4154-9372-ea30a0cfafa9" providerId="ADAL" clId="{1B4F2AF0-D955-48E0-926C-36FD293BB6CB}" dt="2025-01-07T05:23:41.608" v="2"/>
            <ac:spMkLst>
              <pc:docMk/>
              <pc:sldMasterMk cId="4046445351" sldId="2147483758"/>
              <pc:sldLayoutMk cId="2784027894" sldId="2147483760"/>
              <ac:spMk id="7" creationId="{C9578048-2985-54E3-CC2D-70D5F3DEF114}"/>
            </ac:spMkLst>
          </pc:spChg>
        </pc:sldLayoutChg>
        <pc:sldLayoutChg chg="modSp mod">
          <pc:chgData name="He, Jiawen" userId="0ea971ef-7634-4154-9372-ea30a0cfafa9" providerId="ADAL" clId="{1B4F2AF0-D955-48E0-926C-36FD293BB6CB}" dt="2025-01-07T09:08:23.397" v="5" actId="14100"/>
          <pc:sldLayoutMkLst>
            <pc:docMk/>
            <pc:sldMasterMk cId="4046445351" sldId="2147483758"/>
            <pc:sldLayoutMk cId="3043668414" sldId="2147483762"/>
          </pc:sldLayoutMkLst>
          <pc:spChg chg="mod">
            <ac:chgData name="He, Jiawen" userId="0ea971ef-7634-4154-9372-ea30a0cfafa9" providerId="ADAL" clId="{1B4F2AF0-D955-48E0-926C-36FD293BB6CB}" dt="2025-01-07T09:08:23.397" v="5" actId="14100"/>
            <ac:spMkLst>
              <pc:docMk/>
              <pc:sldMasterMk cId="4046445351" sldId="2147483758"/>
              <pc:sldLayoutMk cId="3043668414" sldId="2147483762"/>
              <ac:spMk id="6" creationId="{DFEE792D-F2EB-4BE1-5432-4744A9ED8F5C}"/>
            </ac:spMkLst>
          </pc:spChg>
        </pc:sldLayoutChg>
      </pc:sldMasterChg>
    </pc:docChg>
  </pc:docChgLst>
  <pc:docChgLst>
    <pc:chgData name="Laura Griffin" userId="dcb46a6c-0076-4c62-8396-c452d47384cd" providerId="ADAL" clId="{1C31C7FF-A3A4-4E8E-AD0F-88AF93137C9E}"/>
    <pc:docChg chg="undo custSel modSld">
      <pc:chgData name="Laura Griffin" userId="dcb46a6c-0076-4c62-8396-c452d47384cd" providerId="ADAL" clId="{1C31C7FF-A3A4-4E8E-AD0F-88AF93137C9E}" dt="2023-09-25T09:25:10.841" v="347" actId="20577"/>
      <pc:docMkLst>
        <pc:docMk/>
      </pc:docMkLst>
      <pc:sldChg chg="addSp delSp modSp mod">
        <pc:chgData name="Laura Griffin" userId="dcb46a6c-0076-4c62-8396-c452d47384cd" providerId="ADAL" clId="{1C31C7FF-A3A4-4E8E-AD0F-88AF93137C9E}" dt="2023-09-25T09:24:10.530" v="341" actId="6549"/>
        <pc:sldMkLst>
          <pc:docMk/>
          <pc:sldMk cId="266359723" sldId="2147469349"/>
        </pc:sldMkLst>
        <pc:spChg chg="mod">
          <ac:chgData name="Laura Griffin" userId="dcb46a6c-0076-4c62-8396-c452d47384cd" providerId="ADAL" clId="{1C31C7FF-A3A4-4E8E-AD0F-88AF93137C9E}" dt="2023-09-25T08:38:24.795" v="213" actId="554"/>
          <ac:spMkLst>
            <pc:docMk/>
            <pc:sldMk cId="266359723" sldId="2147469349"/>
            <ac:spMk id="12" creationId="{D2019AA8-DDF3-60BA-6E71-9A9251C80530}"/>
          </ac:spMkLst>
        </pc:spChg>
        <pc:spChg chg="mod">
          <ac:chgData name="Laura Griffin" userId="dcb46a6c-0076-4c62-8396-c452d47384cd" providerId="ADAL" clId="{1C31C7FF-A3A4-4E8E-AD0F-88AF93137C9E}" dt="2023-09-25T09:24:10.530" v="341" actId="6549"/>
          <ac:spMkLst>
            <pc:docMk/>
            <pc:sldMk cId="266359723" sldId="2147469349"/>
            <ac:spMk id="13" creationId="{24F0A085-1FE7-851F-69E2-F06D79DB3B4E}"/>
          </ac:spMkLst>
        </pc:spChg>
        <pc:spChg chg="add del mod">
          <ac:chgData name="Laura Griffin" userId="dcb46a6c-0076-4c62-8396-c452d47384cd" providerId="ADAL" clId="{1C31C7FF-A3A4-4E8E-AD0F-88AF93137C9E}" dt="2023-09-25T08:38:17.422" v="212" actId="478"/>
          <ac:spMkLst>
            <pc:docMk/>
            <pc:sldMk cId="266359723" sldId="2147469349"/>
            <ac:spMk id="15" creationId="{34432EE0-7184-8BDB-F3AD-05078B57EAED}"/>
          </ac:spMkLst>
        </pc:spChg>
      </pc:sldChg>
      <pc:sldChg chg="modSp mod">
        <pc:chgData name="Laura Griffin" userId="dcb46a6c-0076-4c62-8396-c452d47384cd" providerId="ADAL" clId="{1C31C7FF-A3A4-4E8E-AD0F-88AF93137C9E}" dt="2023-09-25T09:25:10.841" v="347" actId="20577"/>
        <pc:sldMkLst>
          <pc:docMk/>
          <pc:sldMk cId="4193777932" sldId="2147472744"/>
        </pc:sldMkLst>
        <pc:spChg chg="mod">
          <ac:chgData name="Laura Griffin" userId="dcb46a6c-0076-4c62-8396-c452d47384cd" providerId="ADAL" clId="{1C31C7FF-A3A4-4E8E-AD0F-88AF93137C9E}" dt="2023-09-25T09:25:03.409" v="345" actId="20577"/>
          <ac:spMkLst>
            <pc:docMk/>
            <pc:sldMk cId="4193777932" sldId="2147472744"/>
            <ac:spMk id="4" creationId="{6C60C6E0-2B33-4003-21F0-6D760B186560}"/>
          </ac:spMkLst>
        </pc:spChg>
        <pc:spChg chg="mod">
          <ac:chgData name="Laura Griffin" userId="dcb46a6c-0076-4c62-8396-c452d47384cd" providerId="ADAL" clId="{1C31C7FF-A3A4-4E8E-AD0F-88AF93137C9E}" dt="2023-09-25T09:25:10.841" v="347" actId="20577"/>
          <ac:spMkLst>
            <pc:docMk/>
            <pc:sldMk cId="4193777932" sldId="2147472744"/>
            <ac:spMk id="6" creationId="{98E39FBF-D857-7D0F-E7AA-2508B4691DED}"/>
          </ac:spMkLst>
        </pc:spChg>
        <pc:spChg chg="mod">
          <ac:chgData name="Laura Griffin" userId="dcb46a6c-0076-4c62-8396-c452d47384cd" providerId="ADAL" clId="{1C31C7FF-A3A4-4E8E-AD0F-88AF93137C9E}" dt="2023-09-25T09:25:07.341" v="346" actId="20577"/>
          <ac:spMkLst>
            <pc:docMk/>
            <pc:sldMk cId="4193777932" sldId="2147472744"/>
            <ac:spMk id="8" creationId="{60BA7A00-6FD6-8B28-621B-FAC203DA8AE7}"/>
          </ac:spMkLst>
        </pc:spChg>
        <pc:spChg chg="mod">
          <ac:chgData name="Laura Griffin" userId="dcb46a6c-0076-4c62-8396-c452d47384cd" providerId="ADAL" clId="{1C31C7FF-A3A4-4E8E-AD0F-88AF93137C9E}" dt="2023-09-25T09:02:38.829" v="329" actId="20577"/>
          <ac:spMkLst>
            <pc:docMk/>
            <pc:sldMk cId="4193777932" sldId="2147472744"/>
            <ac:spMk id="10" creationId="{0DFC3391-B3FB-1B36-A016-794E22E8CBEB}"/>
          </ac:spMkLst>
        </pc:spChg>
        <pc:spChg chg="mod">
          <ac:chgData name="Laura Griffin" userId="dcb46a6c-0076-4c62-8396-c452d47384cd" providerId="ADAL" clId="{1C31C7FF-A3A4-4E8E-AD0F-88AF93137C9E}" dt="2023-09-25T09:24:57.427" v="342" actId="20577"/>
          <ac:spMkLst>
            <pc:docMk/>
            <pc:sldMk cId="4193777932" sldId="2147472744"/>
            <ac:spMk id="14" creationId="{65E7E628-5FD3-DC84-71B6-47B123F9DC89}"/>
          </ac:spMkLst>
        </pc:spChg>
        <pc:spChg chg="mod">
          <ac:chgData name="Laura Griffin" userId="dcb46a6c-0076-4c62-8396-c452d47384cd" providerId="ADAL" clId="{1C31C7FF-A3A4-4E8E-AD0F-88AF93137C9E}" dt="2023-09-25T09:24:59.504" v="343" actId="20577"/>
          <ac:spMkLst>
            <pc:docMk/>
            <pc:sldMk cId="4193777932" sldId="2147472744"/>
            <ac:spMk id="93" creationId="{A0710112-E16D-D2F4-8FC2-92696AE26F1A}"/>
          </ac:spMkLst>
        </pc:spChg>
        <pc:spChg chg="mod">
          <ac:chgData name="Laura Griffin" userId="dcb46a6c-0076-4c62-8396-c452d47384cd" providerId="ADAL" clId="{1C31C7FF-A3A4-4E8E-AD0F-88AF93137C9E}" dt="2023-09-25T09:25:01.179" v="344" actId="20577"/>
          <ac:spMkLst>
            <pc:docMk/>
            <pc:sldMk cId="4193777932" sldId="2147472744"/>
            <ac:spMk id="148" creationId="{CC8CE9BA-6283-6AE4-163E-4A0A0833139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4687D185-AFDC-174B-B3A6-C08F4A7C4325}" type="datetimeFigureOut">
              <a:rPr lang="en-GB" smtClean="0"/>
              <a:pPr/>
              <a:t>07/01/2025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B046004E-350C-3048-904D-E601776AB3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6CF07-81D7-43AD-A581-573E51A202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184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6004E-350C-3048-904D-E601776AB30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713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6CF07-81D7-43AD-A581-573E51A202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791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6CF07-81D7-43AD-A581-573E51A202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12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4800" cy="68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12192000" cy="3992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US"/>
            </a:br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200" y="5405896"/>
            <a:ext cx="3756215" cy="1425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18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0E76DCE-7121-835A-3A31-B2894CD09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203F19-0301-8BCE-2E57-899761EDCB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pic>
        <p:nvPicPr>
          <p:cNvPr id="6" name="Picture 2" descr="Image result for ASTRAZENECA LOGO">
            <a:extLst>
              <a:ext uri="{FF2B5EF4-FFF2-40B4-BE49-F238E27FC236}">
                <a16:creationId xmlns:a16="http://schemas.microsoft.com/office/drawing/2014/main" id="{134C5076-B470-79E1-EBA5-094E4A82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48" y="4733322"/>
            <a:ext cx="2691820" cy="7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578048-2985-54E3-CC2D-70D5F3DEF114}"/>
              </a:ext>
            </a:extLst>
          </p:cNvPr>
          <p:cNvSpPr txBox="1"/>
          <p:nvPr/>
        </p:nvSpPr>
        <p:spPr>
          <a:xfrm>
            <a:off x="466946" y="6661374"/>
            <a:ext cx="11200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tx1"/>
                </a:solidFill>
              </a:rPr>
              <a:t>CN-</a:t>
            </a:r>
            <a:r>
              <a:rPr lang="en-US" altLang="zh-CN" sz="900" dirty="0">
                <a:solidFill>
                  <a:schemeClr val="tx1"/>
                </a:solidFill>
              </a:rPr>
              <a:t>142707; </a:t>
            </a:r>
            <a:r>
              <a:rPr lang="en-GB" sz="900" dirty="0">
                <a:solidFill>
                  <a:schemeClr val="tx1"/>
                </a:solidFill>
              </a:rPr>
              <a:t>date of preparation: Dec 2024.         © 2025 AstraZeneca. All Rights Reserved. This information is intended for healthcare professionals only. EpiCentral is sponsored and developed by Amgen and AstraZeneca.</a:t>
            </a:r>
          </a:p>
        </p:txBody>
      </p:sp>
    </p:spTree>
    <p:extLst>
      <p:ext uri="{BB962C8B-B14F-4D97-AF65-F5344CB8AC3E}">
        <p14:creationId xmlns:p14="http://schemas.microsoft.com/office/powerpoint/2010/main" val="2784027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9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BECC1AF-2988-4AB4-93E1-CF5B1CE82B4A}"/>
              </a:ext>
            </a:extLst>
          </p:cNvPr>
          <p:cNvSpPr/>
          <p:nvPr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798425" y="-1039782"/>
            <a:ext cx="11407289" cy="5977918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055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C1C3BD2-E178-F345-B79F-1DD61424D982}"/>
              </a:ext>
            </a:extLst>
          </p:cNvPr>
          <p:cNvSpPr/>
          <p:nvPr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7530E-185C-4015-9C90-EA4D9289A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6465"/>
            <a:ext cx="432000" cy="223200"/>
          </a:xfrm>
          <a:prstGeom prst="rect">
            <a:avLst/>
          </a:prstGeom>
          <a:noFill/>
        </p:spPr>
        <p:txBody>
          <a:bodyPr wrap="none"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227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200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B80AE5-67E6-60A2-FB12-D7255A3CD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423F8E4-5213-D6EE-05C9-BDF2C99AA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EE792D-F2EB-4BE1-5432-4744A9ED8F5C}"/>
              </a:ext>
            </a:extLst>
          </p:cNvPr>
          <p:cNvSpPr txBox="1"/>
          <p:nvPr/>
        </p:nvSpPr>
        <p:spPr>
          <a:xfrm>
            <a:off x="466724" y="6661374"/>
            <a:ext cx="103939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CN-142707; date of preparation: Dec 2024.         © 2025 AstraZeneca. All Rights Reserved. This information is intended for healthcare professionals only. EpiCentral is sponsored and developed by Amgen and AstraZeneca.</a:t>
            </a:r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439D9F7F-8967-FC8D-FEC6-828D4406F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561" y="6408129"/>
            <a:ext cx="132854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6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2" descr="Image result for ASTRAZENECA LOGO">
            <a:extLst>
              <a:ext uri="{FF2B5EF4-FFF2-40B4-BE49-F238E27FC236}">
                <a16:creationId xmlns:a16="http://schemas.microsoft.com/office/drawing/2014/main" id="{6178A4E9-5F92-1936-0508-CAA758EE3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561" y="6408129"/>
            <a:ext cx="132854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A5F8CC-D144-F7E3-F186-B22DA4A745C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718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36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2" descr="Image result for ASTRAZENECA LOGO">
            <a:extLst>
              <a:ext uri="{FF2B5EF4-FFF2-40B4-BE49-F238E27FC236}">
                <a16:creationId xmlns:a16="http://schemas.microsoft.com/office/drawing/2014/main" id="{6178A4E9-5F92-1936-0508-CAA758EE3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561" y="6408129"/>
            <a:ext cx="132854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878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9A902-9926-4AD1-B5D2-FC614DFE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171D5-3C19-48A3-8233-77E94AD5A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8EEFA4-90BC-90DD-2D4D-51C8FB3C9E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43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EA1C77CB-689D-66D8-984A-E678846B8B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67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82" y="1404000"/>
            <a:ext cx="11095200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8000" lvl="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r>
              <a:rPr lang="en-US"/>
              <a:t>Click to edit Master text styles</a:t>
            </a:r>
          </a:p>
          <a:p>
            <a:pPr marL="288000" lvl="1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r>
              <a:rPr lang="en-US"/>
              <a:t>Second level</a:t>
            </a:r>
          </a:p>
          <a:p>
            <a:pPr marL="288000" lvl="2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r>
              <a:rPr lang="en-US"/>
              <a:t>Third level</a:t>
            </a:r>
          </a:p>
          <a:p>
            <a:pPr marL="288000" lvl="3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r>
              <a:rPr lang="en-US"/>
              <a:t>Fourth level</a:t>
            </a:r>
          </a:p>
          <a:p>
            <a:pPr marL="288000" lvl="4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A56D7-EF10-4FA1-90DA-39844C4B5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282" y="6234774"/>
            <a:ext cx="9910800" cy="442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spc="2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110952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0438B1-686C-4712-929D-42CEBCEA70E0}"/>
              </a:ext>
            </a:extLst>
          </p:cNvPr>
          <p:cNvSpPr txBox="1"/>
          <p:nvPr/>
        </p:nvSpPr>
        <p:spPr>
          <a:xfrm>
            <a:off x="466724" y="6666408"/>
            <a:ext cx="104155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CN-142707; date of preparation: Dec 2024.         © 2025 AstraZeneca. All Rights Reserved. This information is intended for healthcare professionals only. EpiCentral is sponsored and developed by Amgen and AstraZeneca.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AD62663-340B-A6C8-23A9-734D387DBA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D3CE68-A694-7422-9479-6284F405C9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25BDDD-EE2F-904C-E1B1-A93B77FE8A0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pic>
        <p:nvPicPr>
          <p:cNvPr id="12" name="Picture 2" descr="Image result for ASTRAZENECA LOGO">
            <a:extLst>
              <a:ext uri="{FF2B5EF4-FFF2-40B4-BE49-F238E27FC236}">
                <a16:creationId xmlns:a16="http://schemas.microsoft.com/office/drawing/2014/main" id="{B912D648-7854-6FE2-4565-738D77AF7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561" y="6408129"/>
            <a:ext cx="132854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44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7"/>
        </a:buBlip>
        <a:defRPr lang="en-US" sz="20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pos="3840">
          <p15:clr>
            <a:srgbClr val="F26B43"/>
          </p15:clr>
        </p15:guide>
        <p15:guide id="3" pos="7333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93">
          <p15:clr>
            <a:srgbClr val="F26B43"/>
          </p15:clr>
        </p15:guide>
        <p15:guide id="6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512AD6D3-FF72-47DD-B878-E54A1C4B6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5148000"/>
            <a:ext cx="7450137" cy="612000"/>
          </a:xfrm>
        </p:spPr>
        <p:txBody>
          <a:bodyPr/>
          <a:lstStyle/>
          <a:p>
            <a:r>
              <a:rPr lang="en-GB" dirty="0"/>
              <a:t>Content developed in collaboration with Sebastian Johnston </a:t>
            </a:r>
            <a:br>
              <a:rPr lang="en-GB" dirty="0"/>
            </a:br>
            <a:r>
              <a:rPr lang="en-GB" b="0" dirty="0"/>
              <a:t>(</a:t>
            </a:r>
            <a:r>
              <a:rPr lang="it-IT" b="0" dirty="0"/>
              <a:t>Professor of Respiratory Medicine and Allergy, Imperial College London, UK),​ </a:t>
            </a:r>
            <a:r>
              <a:rPr lang="en-GB" dirty="0"/>
              <a:t>and Asger Sverrild </a:t>
            </a:r>
            <a:r>
              <a:rPr lang="en-GB" b="0" dirty="0"/>
              <a:t>(</a:t>
            </a:r>
            <a:r>
              <a:rPr lang="it-IT" b="0" dirty="0"/>
              <a:t>Clinical Associate Professor, Bispebjerg Hospital, Copenhagen, Denmark)</a:t>
            </a:r>
            <a:endParaRPr lang="en-GB" b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861EED-8835-4706-9BC0-FAF78ECDD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The bronchial epithelial </a:t>
            </a:r>
            <a:br>
              <a:rPr lang="en-GB"/>
            </a:br>
            <a:r>
              <a:rPr lang="en-GB"/>
              <a:t>immune response to multiple</a:t>
            </a:r>
            <a:br>
              <a:rPr lang="en-GB"/>
            </a:br>
            <a:r>
              <a:rPr lang="en-GB"/>
              <a:t>triggers: the key role of epithelial cytokines</a:t>
            </a:r>
          </a:p>
        </p:txBody>
      </p:sp>
    </p:spTree>
    <p:extLst>
      <p:ext uri="{BB962C8B-B14F-4D97-AF65-F5344CB8AC3E}">
        <p14:creationId xmlns:p14="http://schemas.microsoft.com/office/powerpoint/2010/main" val="213961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605997-E262-897F-A3F9-3EF6EE6F39F3}"/>
              </a:ext>
            </a:extLst>
          </p:cNvPr>
          <p:cNvSpPr/>
          <p:nvPr/>
        </p:nvSpPr>
        <p:spPr>
          <a:xfrm>
            <a:off x="550863" y="2074827"/>
            <a:ext cx="11090276" cy="1672984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D7695-2F67-AA2B-D79D-0C58449DC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IL-25 and TSLP are also induced by virus infection and mediate asthma exacerbation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08D66CA-E328-E183-B161-F23D89B3C0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BALF, bronchoalveolar </a:t>
            </a:r>
            <a:r>
              <a:rPr lang="en-GB"/>
              <a:t>lavage fluid; </a:t>
            </a:r>
            <a:r>
              <a:rPr lang="en-GB" dirty="0"/>
              <a:t>BEC, bronchial epithelial cell; IL, interleukin; poly(I:C), </a:t>
            </a:r>
            <a:r>
              <a:rPr lang="en-GB" dirty="0" err="1"/>
              <a:t>Polyinosinic:polycytidylic</a:t>
            </a:r>
            <a:r>
              <a:rPr lang="en-GB" dirty="0"/>
              <a:t> acid; RV, rhinovirus; TSLP, thymic stromal lymphopoietin</a:t>
            </a:r>
          </a:p>
          <a:p>
            <a:r>
              <a:rPr lang="en-GB" dirty="0"/>
              <a:t>1. Beale J, et al. Sci </a:t>
            </a:r>
            <a:r>
              <a:rPr lang="en-GB" dirty="0" err="1"/>
              <a:t>Transl</a:t>
            </a:r>
            <a:r>
              <a:rPr lang="en-GB" dirty="0"/>
              <a:t> Med 2014;6:256ra134; 2. </a:t>
            </a:r>
            <a:r>
              <a:rPr lang="en-GB" dirty="0" err="1"/>
              <a:t>Cerps</a:t>
            </a:r>
            <a:r>
              <a:rPr lang="en-GB" dirty="0"/>
              <a:t> S, et al. Allergy 2022;77:2498–2508; 3. Mehta AK, et al. J Allergy Clin Immunol 2016;137:278–288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6A347A-A852-7DD1-DCCD-07D562DB89FA}"/>
              </a:ext>
            </a:extLst>
          </p:cNvPr>
          <p:cNvSpPr txBox="1">
            <a:spLocks/>
          </p:cNvSpPr>
          <p:nvPr/>
        </p:nvSpPr>
        <p:spPr>
          <a:xfrm>
            <a:off x="757646" y="2305873"/>
            <a:ext cx="10885836" cy="123110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RV-infected asthmatic BECs had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greater IL-25 expression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compared with non-asthmatic BECs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Greater induction of nasal IL-25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by experimental RV infection was observed in subjects with asthma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 mice, RV infection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induced IL-25 expression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and augmented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allergen-induced IL-25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D9A732-68B4-F8E8-F433-E7E42C92B162}"/>
              </a:ext>
            </a:extLst>
          </p:cNvPr>
          <p:cNvGrpSpPr/>
          <p:nvPr/>
        </p:nvGrpSpPr>
        <p:grpSpPr>
          <a:xfrm>
            <a:off x="550863" y="4127010"/>
            <a:ext cx="11093282" cy="1228326"/>
            <a:chOff x="550200" y="4639912"/>
            <a:chExt cx="11093282" cy="12283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2E9CF7-110D-6C61-C81A-DED5305B0BFB}"/>
                </a:ext>
              </a:extLst>
            </p:cNvPr>
            <p:cNvSpPr/>
            <p:nvPr/>
          </p:nvSpPr>
          <p:spPr>
            <a:xfrm>
              <a:off x="550200" y="4639912"/>
              <a:ext cx="11091600" cy="1228326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8CFA528E-AC5D-A89F-05C1-D880FA5A30C4}"/>
                </a:ext>
              </a:extLst>
            </p:cNvPr>
            <p:cNvSpPr txBox="1">
              <a:spLocks/>
            </p:cNvSpPr>
            <p:nvPr/>
          </p:nvSpPr>
          <p:spPr>
            <a:xfrm>
              <a:off x="757646" y="5100187"/>
              <a:ext cx="10885836" cy="30777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marL="288000" indent="-288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lang="en-US" sz="20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8000" marR="0" lvl="0" indent="-28800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TSLP is induced in BECs by 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viral infection mimic poly(I:C)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,</a:t>
              </a:r>
              <a:r>
                <a:rPr kumimoji="0" lang="en-GB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2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 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and in BECs and BALF by 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RV infection</a:t>
              </a:r>
              <a:r>
                <a:rPr kumimoji="0" lang="en-GB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2110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B7EB-8ED6-5C3F-473D-D47DE90F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Host resistance and tolerance depend on disease severity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DFC3391-B3FB-1B36-A016-794E22E8CB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*Overall population (N=50): mild/untreated (n=20), moderate (n=16), severe (n=14) </a:t>
            </a:r>
            <a:br>
              <a:rPr lang="en-GB" dirty="0"/>
            </a:br>
            <a:r>
              <a:rPr lang="en-GB" dirty="0"/>
              <a:t>BEC, bronchial epithelial cell; IFN-β, interferon beta; IL-33, interleukin 33; mRNA, messenger ribonucleic acid; poly(I:C), </a:t>
            </a:r>
            <a:r>
              <a:rPr lang="en-GB" dirty="0" err="1"/>
              <a:t>polyinosinic:polycytidylic</a:t>
            </a:r>
            <a:r>
              <a:rPr lang="en-GB" dirty="0"/>
              <a:t> acid; TSLP, thymic stromal lymphopoietin </a:t>
            </a:r>
          </a:p>
          <a:p>
            <a:r>
              <a:rPr lang="en-GB" dirty="0"/>
              <a:t>Porsbjerg C, et al. </a:t>
            </a:r>
            <a:r>
              <a:rPr lang="en-GB" dirty="0" err="1"/>
              <a:t>Eur</a:t>
            </a:r>
            <a:r>
              <a:rPr lang="en-GB" dirty="0"/>
              <a:t> Respir J 2022;60:2102333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3E5881-0185-621F-9AA0-5E797263A10E}"/>
              </a:ext>
            </a:extLst>
          </p:cNvPr>
          <p:cNvSpPr/>
          <p:nvPr/>
        </p:nvSpPr>
        <p:spPr>
          <a:xfrm>
            <a:off x="4300763" y="1385889"/>
            <a:ext cx="3600000" cy="463549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60C6E0-2B33-4003-21F0-6D760B186560}"/>
              </a:ext>
            </a:extLst>
          </p:cNvPr>
          <p:cNvSpPr/>
          <p:nvPr/>
        </p:nvSpPr>
        <p:spPr>
          <a:xfrm>
            <a:off x="560387" y="1385887"/>
            <a:ext cx="3600000" cy="491604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IFN-β expression in BECs*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CF2C1D-78C7-B416-5AD0-3CFF3523E760}"/>
              </a:ext>
            </a:extLst>
          </p:cNvPr>
          <p:cNvSpPr/>
          <p:nvPr/>
        </p:nvSpPr>
        <p:spPr>
          <a:xfrm>
            <a:off x="560387" y="1385887"/>
            <a:ext cx="3600000" cy="463549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E39FBF-D857-7D0F-E7AA-2508B4691DED}"/>
              </a:ext>
            </a:extLst>
          </p:cNvPr>
          <p:cNvSpPr/>
          <p:nvPr/>
        </p:nvSpPr>
        <p:spPr>
          <a:xfrm>
            <a:off x="8041138" y="1385887"/>
            <a:ext cx="3600000" cy="491604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TSLP expression in BECs*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A5E266-628A-A650-2332-3188B4663047}"/>
              </a:ext>
            </a:extLst>
          </p:cNvPr>
          <p:cNvSpPr/>
          <p:nvPr/>
        </p:nvSpPr>
        <p:spPr>
          <a:xfrm>
            <a:off x="8041138" y="1385887"/>
            <a:ext cx="3600000" cy="463549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BA7A00-6FD6-8B28-621B-FAC203DA8AE7}"/>
              </a:ext>
            </a:extLst>
          </p:cNvPr>
          <p:cNvSpPr/>
          <p:nvPr/>
        </p:nvSpPr>
        <p:spPr>
          <a:xfrm>
            <a:off x="4300763" y="1385889"/>
            <a:ext cx="3600000" cy="491604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IL-33 expression in BECs*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43FA435-1455-015B-59A7-6BAEC83F4E45}"/>
              </a:ext>
            </a:extLst>
          </p:cNvPr>
          <p:cNvGrpSpPr/>
          <p:nvPr/>
        </p:nvGrpSpPr>
        <p:grpSpPr>
          <a:xfrm>
            <a:off x="4487359" y="2534735"/>
            <a:ext cx="3122032" cy="2748267"/>
            <a:chOff x="4487359" y="2534735"/>
            <a:chExt cx="3122032" cy="2748267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A9E01C1-4534-39CE-A4C7-62708D68E36C}"/>
                </a:ext>
              </a:extLst>
            </p:cNvPr>
            <p:cNvGrpSpPr/>
            <p:nvPr/>
          </p:nvGrpSpPr>
          <p:grpSpPr>
            <a:xfrm>
              <a:off x="6320771" y="4145464"/>
              <a:ext cx="256663" cy="263705"/>
              <a:chOff x="2234065" y="8030104"/>
              <a:chExt cx="256663" cy="263705"/>
            </a:xfrm>
          </p:grpSpPr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F6624EE0-F406-65B4-B038-51366A764A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4065" y="8030671"/>
                <a:ext cx="25666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739BD454-BDCA-3901-0E06-87DE8FDCB8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2396" y="8030104"/>
                <a:ext cx="0" cy="2637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AF3CB38-3602-9769-F4A1-8E01E4E1D7FD}"/>
                </a:ext>
              </a:extLst>
            </p:cNvPr>
            <p:cNvGrpSpPr/>
            <p:nvPr/>
          </p:nvGrpSpPr>
          <p:grpSpPr>
            <a:xfrm>
              <a:off x="5576852" y="4409169"/>
              <a:ext cx="256663" cy="263705"/>
              <a:chOff x="2231768" y="4099175"/>
              <a:chExt cx="256663" cy="263705"/>
            </a:xfrm>
          </p:grpSpPr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0537A2F7-9912-3526-778E-54780AB8F0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1768" y="4099742"/>
                <a:ext cx="25666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8A1A9CBE-2052-4242-46A5-1B0576C741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0099" y="4099175"/>
                <a:ext cx="0" cy="2637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0710112-E16D-D2F4-8FC2-92696AE26F1A}"/>
                </a:ext>
              </a:extLst>
            </p:cNvPr>
            <p:cNvSpPr txBox="1"/>
            <p:nvPr/>
          </p:nvSpPr>
          <p:spPr>
            <a:xfrm rot="16200000">
              <a:off x="3477999" y="3657695"/>
              <a:ext cx="238805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/>
                  </a:solidFill>
                </a:rPr>
                <a:t>IL-33 expression (poly (I:C) </a:t>
              </a:r>
              <a:br>
                <a:rPr lang="en-GB" sz="1200" b="1" dirty="0">
                  <a:solidFill>
                    <a:schemeClr val="tx2"/>
                  </a:solidFill>
                </a:rPr>
              </a:br>
              <a:r>
                <a:rPr lang="en-GB" sz="1200" b="1" dirty="0">
                  <a:solidFill>
                    <a:schemeClr val="tx2"/>
                  </a:solidFill>
                </a:rPr>
                <a:t>fold-change relative to control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5542A519-19A4-D898-CF9E-49B152329616}"/>
                </a:ext>
              </a:extLst>
            </p:cNvPr>
            <p:cNvSpPr txBox="1"/>
            <p:nvPr/>
          </p:nvSpPr>
          <p:spPr>
            <a:xfrm>
              <a:off x="5576141" y="5113725"/>
              <a:ext cx="258084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GB" sz="1100"/>
                <a:t>Mild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F4D4E95-FA14-3797-6D56-BCD2E5AAA264}"/>
                </a:ext>
              </a:extLst>
            </p:cNvPr>
            <p:cNvSpPr txBox="1"/>
            <p:nvPr/>
          </p:nvSpPr>
          <p:spPr>
            <a:xfrm>
              <a:off x="6160668" y="5113725"/>
              <a:ext cx="572273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GB" sz="1100"/>
                <a:t>Moderate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B5DEA7D4-C28A-6418-7025-1EB95CD66BFE}"/>
                </a:ext>
              </a:extLst>
            </p:cNvPr>
            <p:cNvSpPr txBox="1"/>
            <p:nvPr/>
          </p:nvSpPr>
          <p:spPr>
            <a:xfrm>
              <a:off x="6992298" y="5113725"/>
              <a:ext cx="389530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GB" sz="1100"/>
                <a:t>Severe</a:t>
              </a:r>
            </a:p>
          </p:txBody>
        </p:sp>
        <p:sp>
          <p:nvSpPr>
            <p:cNvPr id="293" name="Free-form: Shape 172">
              <a:extLst>
                <a:ext uri="{FF2B5EF4-FFF2-40B4-BE49-F238E27FC236}">
                  <a16:creationId xmlns:a16="http://schemas.microsoft.com/office/drawing/2014/main" id="{150AE5D0-CF44-BEE2-22E7-CDAA12863B32}"/>
                </a:ext>
              </a:extLst>
            </p:cNvPr>
            <p:cNvSpPr/>
            <p:nvPr/>
          </p:nvSpPr>
          <p:spPr>
            <a:xfrm>
              <a:off x="5465909" y="4503078"/>
              <a:ext cx="487705" cy="513762"/>
            </a:xfrm>
            <a:custGeom>
              <a:avLst/>
              <a:gdLst>
                <a:gd name="connsiteX0" fmla="*/ 0 w 487705"/>
                <a:gd name="connsiteY0" fmla="*/ 0 h 207858"/>
                <a:gd name="connsiteX1" fmla="*/ 487706 w 487705"/>
                <a:gd name="connsiteY1" fmla="*/ 0 h 207858"/>
                <a:gd name="connsiteX2" fmla="*/ 487706 w 487705"/>
                <a:gd name="connsiteY2" fmla="*/ 207858 h 207858"/>
                <a:gd name="connsiteX3" fmla="*/ 0 w 487705"/>
                <a:gd name="connsiteY3" fmla="*/ 207858 h 20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705" h="207858">
                  <a:moveTo>
                    <a:pt x="0" y="0"/>
                  </a:moveTo>
                  <a:lnTo>
                    <a:pt x="487706" y="0"/>
                  </a:lnTo>
                  <a:lnTo>
                    <a:pt x="487706" y="207858"/>
                  </a:lnTo>
                  <a:lnTo>
                    <a:pt x="0" y="207858"/>
                  </a:lnTo>
                  <a:close/>
                </a:path>
              </a:pathLst>
            </a:custGeom>
            <a:solidFill>
              <a:schemeClr val="bg2"/>
            </a:solidFill>
            <a:ln w="109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4" name="Free-form: Shape 173">
              <a:extLst>
                <a:ext uri="{FF2B5EF4-FFF2-40B4-BE49-F238E27FC236}">
                  <a16:creationId xmlns:a16="http://schemas.microsoft.com/office/drawing/2014/main" id="{98DF0DE3-678D-713E-4D4C-24C9D26F156B}"/>
                </a:ext>
              </a:extLst>
            </p:cNvPr>
            <p:cNvSpPr/>
            <p:nvPr/>
          </p:nvSpPr>
          <p:spPr>
            <a:xfrm>
              <a:off x="6205250" y="4409169"/>
              <a:ext cx="487705" cy="608465"/>
            </a:xfrm>
            <a:custGeom>
              <a:avLst/>
              <a:gdLst>
                <a:gd name="connsiteX0" fmla="*/ 0 w 487705"/>
                <a:gd name="connsiteY0" fmla="*/ 0 h 353877"/>
                <a:gd name="connsiteX1" fmla="*/ 487706 w 487705"/>
                <a:gd name="connsiteY1" fmla="*/ 0 h 353877"/>
                <a:gd name="connsiteX2" fmla="*/ 487706 w 487705"/>
                <a:gd name="connsiteY2" fmla="*/ 353877 h 353877"/>
                <a:gd name="connsiteX3" fmla="*/ 0 w 487705"/>
                <a:gd name="connsiteY3" fmla="*/ 353877 h 35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705" h="353877">
                  <a:moveTo>
                    <a:pt x="0" y="0"/>
                  </a:moveTo>
                  <a:lnTo>
                    <a:pt x="487706" y="0"/>
                  </a:lnTo>
                  <a:lnTo>
                    <a:pt x="487706" y="353877"/>
                  </a:lnTo>
                  <a:lnTo>
                    <a:pt x="0" y="353877"/>
                  </a:lnTo>
                  <a:close/>
                </a:path>
              </a:pathLst>
            </a:custGeom>
            <a:solidFill>
              <a:schemeClr val="tx2"/>
            </a:solidFill>
            <a:ln w="109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5" name="Free-form: Shape 177">
              <a:extLst>
                <a:ext uri="{FF2B5EF4-FFF2-40B4-BE49-F238E27FC236}">
                  <a16:creationId xmlns:a16="http://schemas.microsoft.com/office/drawing/2014/main" id="{2BEABC21-A5C8-1586-965F-2939859F79B0}"/>
                </a:ext>
              </a:extLst>
            </p:cNvPr>
            <p:cNvSpPr/>
            <p:nvPr/>
          </p:nvSpPr>
          <p:spPr>
            <a:xfrm>
              <a:off x="6948097" y="4052126"/>
              <a:ext cx="487705" cy="967463"/>
            </a:xfrm>
            <a:custGeom>
              <a:avLst/>
              <a:gdLst>
                <a:gd name="connsiteX0" fmla="*/ 0 w 487705"/>
                <a:gd name="connsiteY0" fmla="*/ 0 h 102430"/>
                <a:gd name="connsiteX1" fmla="*/ 487706 w 487705"/>
                <a:gd name="connsiteY1" fmla="*/ 0 h 102430"/>
                <a:gd name="connsiteX2" fmla="*/ 487706 w 487705"/>
                <a:gd name="connsiteY2" fmla="*/ 102431 h 102430"/>
                <a:gd name="connsiteX3" fmla="*/ 0 w 487705"/>
                <a:gd name="connsiteY3" fmla="*/ 102431 h 10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705" h="102430">
                  <a:moveTo>
                    <a:pt x="0" y="0"/>
                  </a:moveTo>
                  <a:lnTo>
                    <a:pt x="487706" y="0"/>
                  </a:lnTo>
                  <a:lnTo>
                    <a:pt x="487706" y="102431"/>
                  </a:lnTo>
                  <a:lnTo>
                    <a:pt x="0" y="102431"/>
                  </a:lnTo>
                  <a:close/>
                </a:path>
              </a:pathLst>
            </a:custGeom>
            <a:solidFill>
              <a:schemeClr val="accent2"/>
            </a:solidFill>
            <a:ln w="109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6" name="Free-form: Shape 179">
              <a:extLst>
                <a:ext uri="{FF2B5EF4-FFF2-40B4-BE49-F238E27FC236}">
                  <a16:creationId xmlns:a16="http://schemas.microsoft.com/office/drawing/2014/main" id="{E89D6F72-CBAE-4CBE-E78A-88BFB64427DB}"/>
                </a:ext>
              </a:extLst>
            </p:cNvPr>
            <p:cNvSpPr/>
            <p:nvPr/>
          </p:nvSpPr>
          <p:spPr>
            <a:xfrm>
              <a:off x="5220642" y="2657390"/>
              <a:ext cx="2388749" cy="2362200"/>
            </a:xfrm>
            <a:custGeom>
              <a:avLst/>
              <a:gdLst>
                <a:gd name="connsiteX0" fmla="*/ 0 w 2214563"/>
                <a:gd name="connsiteY0" fmla="*/ 0 h 2362200"/>
                <a:gd name="connsiteX1" fmla="*/ 0 w 2214563"/>
                <a:gd name="connsiteY1" fmla="*/ 2362200 h 2362200"/>
                <a:gd name="connsiteX2" fmla="*/ 2214563 w 2214563"/>
                <a:gd name="connsiteY2" fmla="*/ 2362200 h 236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4563" h="2362200">
                  <a:moveTo>
                    <a:pt x="0" y="0"/>
                  </a:moveTo>
                  <a:lnTo>
                    <a:pt x="0" y="2362200"/>
                  </a:lnTo>
                  <a:lnTo>
                    <a:pt x="2214563" y="236220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F4D27790-BE21-5574-E409-F4C6933BF358}"/>
                </a:ext>
              </a:extLst>
            </p:cNvPr>
            <p:cNvCxnSpPr/>
            <p:nvPr/>
          </p:nvCxnSpPr>
          <p:spPr>
            <a:xfrm flipH="1">
              <a:off x="5138092" y="3611301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6BFF499B-7128-9DA6-7152-3E6093BD1B4F}"/>
                </a:ext>
              </a:extLst>
            </p:cNvPr>
            <p:cNvSpPr txBox="1"/>
            <p:nvPr/>
          </p:nvSpPr>
          <p:spPr>
            <a:xfrm>
              <a:off x="5012162" y="3526662"/>
              <a:ext cx="72136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6</a:t>
              </a:r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B7D024E9-A72A-CA29-19EC-F296DF23BA41}"/>
                </a:ext>
              </a:extLst>
            </p:cNvPr>
            <p:cNvCxnSpPr/>
            <p:nvPr/>
          </p:nvCxnSpPr>
          <p:spPr>
            <a:xfrm flipH="1">
              <a:off x="5138092" y="4546555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3A7B5E61-CE4D-363F-0BDE-678BA8990D4E}"/>
                </a:ext>
              </a:extLst>
            </p:cNvPr>
            <p:cNvSpPr txBox="1"/>
            <p:nvPr/>
          </p:nvSpPr>
          <p:spPr>
            <a:xfrm>
              <a:off x="5012162" y="4461916"/>
              <a:ext cx="72136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2</a:t>
              </a:r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1B733C81-E26F-9F23-46A1-5A46F7E5DD07}"/>
                </a:ext>
              </a:extLst>
            </p:cNvPr>
            <p:cNvCxnSpPr/>
            <p:nvPr/>
          </p:nvCxnSpPr>
          <p:spPr>
            <a:xfrm flipH="1">
              <a:off x="5133399" y="5019590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8E4E1956-3298-5860-334E-2079EC43B28A}"/>
                </a:ext>
              </a:extLst>
            </p:cNvPr>
            <p:cNvSpPr txBox="1"/>
            <p:nvPr/>
          </p:nvSpPr>
          <p:spPr>
            <a:xfrm>
              <a:off x="5012162" y="4934951"/>
              <a:ext cx="72136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0</a:t>
              </a:r>
            </a:p>
          </p:txBody>
        </p: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70AEDB22-3314-22AC-6907-98B4FB41D0B7}"/>
                </a:ext>
              </a:extLst>
            </p:cNvPr>
            <p:cNvCxnSpPr/>
            <p:nvPr/>
          </p:nvCxnSpPr>
          <p:spPr>
            <a:xfrm flipH="1">
              <a:off x="5142923" y="2660371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CD93ED58-2C4B-D991-E76F-C0923910DBD1}"/>
                </a:ext>
              </a:extLst>
            </p:cNvPr>
            <p:cNvSpPr txBox="1"/>
            <p:nvPr/>
          </p:nvSpPr>
          <p:spPr>
            <a:xfrm>
              <a:off x="4940028" y="2561444"/>
              <a:ext cx="144270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10</a:t>
              </a:r>
            </a:p>
          </p:txBody>
        </p: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8004E807-38FA-FEAE-8785-8AB44E2C75A5}"/>
                </a:ext>
              </a:extLst>
            </p:cNvPr>
            <p:cNvCxnSpPr/>
            <p:nvPr/>
          </p:nvCxnSpPr>
          <p:spPr>
            <a:xfrm flipH="1">
              <a:off x="5134288" y="4077670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72468953-2934-D49F-6C9E-1FE965C3554D}"/>
                </a:ext>
              </a:extLst>
            </p:cNvPr>
            <p:cNvSpPr txBox="1"/>
            <p:nvPr/>
          </p:nvSpPr>
          <p:spPr>
            <a:xfrm>
              <a:off x="5012162" y="3993031"/>
              <a:ext cx="72136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4</a:t>
              </a:r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962F0223-F487-7438-2CF5-606647223A7A}"/>
                </a:ext>
              </a:extLst>
            </p:cNvPr>
            <p:cNvCxnSpPr/>
            <p:nvPr/>
          </p:nvCxnSpPr>
          <p:spPr>
            <a:xfrm flipH="1">
              <a:off x="5132298" y="3137897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24BBBB9D-04E6-5F5C-FAE6-7C40C08F40AD}"/>
                </a:ext>
              </a:extLst>
            </p:cNvPr>
            <p:cNvSpPr txBox="1"/>
            <p:nvPr/>
          </p:nvSpPr>
          <p:spPr>
            <a:xfrm>
              <a:off x="5012162" y="3040558"/>
              <a:ext cx="72136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8</a:t>
              </a:r>
            </a:p>
          </p:txBody>
        </p: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CFF45E50-C698-9376-13D7-14ABCE98F6B9}"/>
                </a:ext>
              </a:extLst>
            </p:cNvPr>
            <p:cNvGrpSpPr/>
            <p:nvPr/>
          </p:nvGrpSpPr>
          <p:grpSpPr>
            <a:xfrm>
              <a:off x="5705475" y="2534735"/>
              <a:ext cx="1489087" cy="244263"/>
              <a:chOff x="5705475" y="2503455"/>
              <a:chExt cx="1489087" cy="244263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109F7733-5EFD-A4F1-F66D-685E6F12E2F7}"/>
                  </a:ext>
                </a:extLst>
              </p:cNvPr>
              <p:cNvGrpSpPr/>
              <p:nvPr/>
            </p:nvGrpSpPr>
            <p:grpSpPr>
              <a:xfrm>
                <a:off x="5707074" y="2681830"/>
                <a:ext cx="1487488" cy="65888"/>
                <a:chOff x="2249293" y="2855714"/>
                <a:chExt cx="263705" cy="266291"/>
              </a:xfrm>
            </p:grpSpPr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907D642D-A362-8F53-1821-E4EBA0F35100}"/>
                    </a:ext>
                  </a:extLst>
                </p:cNvPr>
                <p:cNvGrpSpPr/>
                <p:nvPr/>
              </p:nvGrpSpPr>
              <p:grpSpPr>
                <a:xfrm rot="5400000">
                  <a:off x="2252814" y="2852193"/>
                  <a:ext cx="256663" cy="263705"/>
                  <a:chOff x="2212526" y="4099174"/>
                  <a:chExt cx="256663" cy="263705"/>
                </a:xfrm>
              </p:grpSpPr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22928BE7-938C-18BA-54D5-913D5E9A6E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12526" y="4099742"/>
                    <a:ext cx="25666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>
                    <a:extLst>
                      <a:ext uri="{FF2B5EF4-FFF2-40B4-BE49-F238E27FC236}">
                        <a16:creationId xmlns:a16="http://schemas.microsoft.com/office/drawing/2014/main" id="{6C9AEEE7-357D-1779-C9BD-B73CB2FD3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231782" y="4099174"/>
                    <a:ext cx="0" cy="26370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FAF0B57B-5B7E-F0AC-4E0C-D98168C10A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121612" y="2993669"/>
                  <a:ext cx="25667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F34F6D7-CC8C-2EF4-81A6-C98DC4A0D823}"/>
                  </a:ext>
                </a:extLst>
              </p:cNvPr>
              <p:cNvSpPr txBox="1"/>
              <p:nvPr/>
            </p:nvSpPr>
            <p:spPr>
              <a:xfrm>
                <a:off x="5705475" y="2503455"/>
                <a:ext cx="1478241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GB" sz="1100"/>
                  <a:t>P=0.0014</a:t>
                </a:r>
              </a:p>
            </p:txBody>
          </p:sp>
        </p:grp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D4BCAD2B-B786-CC73-7B66-CF1AAE595878}"/>
                </a:ext>
              </a:extLst>
            </p:cNvPr>
            <p:cNvGrpSpPr/>
            <p:nvPr/>
          </p:nvGrpSpPr>
          <p:grpSpPr>
            <a:xfrm>
              <a:off x="5707067" y="2792898"/>
              <a:ext cx="1487487" cy="245079"/>
              <a:chOff x="5707067" y="2937678"/>
              <a:chExt cx="1487487" cy="245079"/>
            </a:xfrm>
          </p:grpSpPr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8A3FA7D4-D448-FC7D-50D5-99FF6A3A4F7C}"/>
                  </a:ext>
                </a:extLst>
              </p:cNvPr>
              <p:cNvGrpSpPr/>
              <p:nvPr/>
            </p:nvGrpSpPr>
            <p:grpSpPr>
              <a:xfrm>
                <a:off x="6478299" y="3119249"/>
                <a:ext cx="716255" cy="63508"/>
                <a:chOff x="2249293" y="2855712"/>
                <a:chExt cx="263705" cy="256670"/>
              </a:xfrm>
            </p:grpSpPr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76C499C3-6829-FD81-AB6C-594CA05A17F8}"/>
                    </a:ext>
                  </a:extLst>
                </p:cNvPr>
                <p:cNvGrpSpPr/>
                <p:nvPr/>
              </p:nvGrpSpPr>
              <p:grpSpPr>
                <a:xfrm rot="5400000">
                  <a:off x="2252814" y="2852193"/>
                  <a:ext cx="256663" cy="263705"/>
                  <a:chOff x="2212526" y="4099174"/>
                  <a:chExt cx="256663" cy="263705"/>
                </a:xfrm>
              </p:grpSpPr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20E84CEC-3B08-0A70-33BB-E974B05808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12526" y="4099742"/>
                    <a:ext cx="25666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8220F108-12A1-889B-EE5E-38AC3959F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231782" y="4099174"/>
                    <a:ext cx="0" cy="26370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A58771EF-E4AC-B60C-5CDF-1239DC8773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121614" y="2984047"/>
                  <a:ext cx="25667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BA9F4832-8827-1F51-7B71-93E1D709FC8A}"/>
                  </a:ext>
                </a:extLst>
              </p:cNvPr>
              <p:cNvSpPr txBox="1"/>
              <p:nvPr/>
            </p:nvSpPr>
            <p:spPr>
              <a:xfrm>
                <a:off x="6481206" y="2937678"/>
                <a:ext cx="694914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GB" sz="1100"/>
                  <a:t>P=0.0050</a:t>
                </a:r>
              </a:p>
            </p:txBody>
          </p: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AAADB672-487B-81AA-484E-9E61BE8F31C2}"/>
                  </a:ext>
                </a:extLst>
              </p:cNvPr>
              <p:cNvGrpSpPr/>
              <p:nvPr/>
            </p:nvGrpSpPr>
            <p:grpSpPr>
              <a:xfrm>
                <a:off x="5707067" y="3119249"/>
                <a:ext cx="705644" cy="63508"/>
                <a:chOff x="2249293" y="2855712"/>
                <a:chExt cx="263705" cy="256670"/>
              </a:xfrm>
            </p:grpSpPr>
            <p:grpSp>
              <p:nvGrpSpPr>
                <p:cNvPr id="316" name="Group 315">
                  <a:extLst>
                    <a:ext uri="{FF2B5EF4-FFF2-40B4-BE49-F238E27FC236}">
                      <a16:creationId xmlns:a16="http://schemas.microsoft.com/office/drawing/2014/main" id="{5DA3A1E8-212B-CE50-00C6-0CD87E4C7442}"/>
                    </a:ext>
                  </a:extLst>
                </p:cNvPr>
                <p:cNvGrpSpPr/>
                <p:nvPr/>
              </p:nvGrpSpPr>
              <p:grpSpPr>
                <a:xfrm rot="5400000">
                  <a:off x="2252814" y="2852193"/>
                  <a:ext cx="256663" cy="263705"/>
                  <a:chOff x="2212526" y="4099174"/>
                  <a:chExt cx="256663" cy="263705"/>
                </a:xfrm>
              </p:grpSpPr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DDFA33A-4BDB-81A6-10BD-724AC876F1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12526" y="4099742"/>
                    <a:ext cx="25666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42E18076-C2BF-DADA-B04D-325D9B375B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231782" y="4099174"/>
                    <a:ext cx="0" cy="26370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E3382554-6077-6C08-AA50-0B23BE1FD5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121614" y="2984047"/>
                  <a:ext cx="25667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518DD468-9156-F9F2-4E66-82CC3D2AB3A2}"/>
                  </a:ext>
                </a:extLst>
              </p:cNvPr>
              <p:cNvSpPr txBox="1"/>
              <p:nvPr/>
            </p:nvSpPr>
            <p:spPr>
              <a:xfrm>
                <a:off x="5712618" y="2940870"/>
                <a:ext cx="734220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GB" sz="1100"/>
                  <a:t>P=0.5935</a:t>
                </a:r>
              </a:p>
            </p:txBody>
          </p:sp>
        </p:grp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D95F31BC-F883-47BB-E8CA-2D10E4E801EB}"/>
              </a:ext>
            </a:extLst>
          </p:cNvPr>
          <p:cNvGrpSpPr/>
          <p:nvPr/>
        </p:nvGrpSpPr>
        <p:grpSpPr>
          <a:xfrm>
            <a:off x="8184896" y="2539969"/>
            <a:ext cx="3217235" cy="2744279"/>
            <a:chOff x="8184896" y="2539969"/>
            <a:chExt cx="3217235" cy="2744279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C8CE9BA-6283-6AE4-163E-4A0A08331391}"/>
                </a:ext>
              </a:extLst>
            </p:cNvPr>
            <p:cNvSpPr txBox="1"/>
            <p:nvPr/>
          </p:nvSpPr>
          <p:spPr>
            <a:xfrm rot="16200000">
              <a:off x="7175536" y="3658941"/>
              <a:ext cx="238805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/>
                  </a:solidFill>
                </a:rPr>
                <a:t>TSLP expression (poly (I:C) </a:t>
              </a:r>
              <a:br>
                <a:rPr lang="en-GB" sz="1200" b="1" dirty="0">
                  <a:solidFill>
                    <a:schemeClr val="tx2"/>
                  </a:solidFill>
                </a:rPr>
              </a:br>
              <a:r>
                <a:rPr lang="en-GB" sz="1200" b="1" dirty="0">
                  <a:solidFill>
                    <a:schemeClr val="tx2"/>
                  </a:solidFill>
                </a:rPr>
                <a:t>fold-change relative to control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414C2C6E-5E0C-EE29-3629-0B9C773CD779}"/>
                </a:ext>
              </a:extLst>
            </p:cNvPr>
            <p:cNvSpPr txBox="1"/>
            <p:nvPr/>
          </p:nvSpPr>
          <p:spPr>
            <a:xfrm>
              <a:off x="9368881" y="5114971"/>
              <a:ext cx="258084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GB" sz="1100"/>
                <a:t>Mild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9E194E7-35CB-08E6-3B93-AC4E50EFF90A}"/>
                </a:ext>
              </a:extLst>
            </p:cNvPr>
            <p:cNvSpPr txBox="1"/>
            <p:nvPr/>
          </p:nvSpPr>
          <p:spPr>
            <a:xfrm>
              <a:off x="9953408" y="5114971"/>
              <a:ext cx="572273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GB" sz="1100"/>
                <a:t>Moderate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FDF77E5F-AD36-AB24-1981-4AD7B9418EC2}"/>
                </a:ext>
              </a:extLst>
            </p:cNvPr>
            <p:cNvSpPr txBox="1"/>
            <p:nvPr/>
          </p:nvSpPr>
          <p:spPr>
            <a:xfrm>
              <a:off x="10785038" y="5114971"/>
              <a:ext cx="389530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GB" sz="1100"/>
                <a:t>Severe</a:t>
              </a:r>
            </a:p>
          </p:txBody>
        </p:sp>
        <p:sp>
          <p:nvSpPr>
            <p:cNvPr id="176" name="Free-form: Shape 248">
              <a:extLst>
                <a:ext uri="{FF2B5EF4-FFF2-40B4-BE49-F238E27FC236}">
                  <a16:creationId xmlns:a16="http://schemas.microsoft.com/office/drawing/2014/main" id="{C1916406-9457-B424-3C5B-72E3A54ACDAC}"/>
                </a:ext>
              </a:extLst>
            </p:cNvPr>
            <p:cNvSpPr/>
            <p:nvPr/>
          </p:nvSpPr>
          <p:spPr>
            <a:xfrm>
              <a:off x="9258649" y="4247683"/>
              <a:ext cx="487705" cy="184667"/>
            </a:xfrm>
            <a:custGeom>
              <a:avLst/>
              <a:gdLst>
                <a:gd name="connsiteX0" fmla="*/ 0 w 487705"/>
                <a:gd name="connsiteY0" fmla="*/ 0 h 207858"/>
                <a:gd name="connsiteX1" fmla="*/ 487706 w 487705"/>
                <a:gd name="connsiteY1" fmla="*/ 0 h 207858"/>
                <a:gd name="connsiteX2" fmla="*/ 487706 w 487705"/>
                <a:gd name="connsiteY2" fmla="*/ 207858 h 207858"/>
                <a:gd name="connsiteX3" fmla="*/ 0 w 487705"/>
                <a:gd name="connsiteY3" fmla="*/ 207858 h 20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705" h="207858">
                  <a:moveTo>
                    <a:pt x="0" y="0"/>
                  </a:moveTo>
                  <a:lnTo>
                    <a:pt x="487706" y="0"/>
                  </a:lnTo>
                  <a:lnTo>
                    <a:pt x="487706" y="207858"/>
                  </a:lnTo>
                  <a:lnTo>
                    <a:pt x="0" y="207858"/>
                  </a:lnTo>
                  <a:close/>
                </a:path>
              </a:pathLst>
            </a:custGeom>
            <a:solidFill>
              <a:schemeClr val="bg2"/>
            </a:solidFill>
            <a:ln w="109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" name="Free-form: Shape 249">
              <a:extLst>
                <a:ext uri="{FF2B5EF4-FFF2-40B4-BE49-F238E27FC236}">
                  <a16:creationId xmlns:a16="http://schemas.microsoft.com/office/drawing/2014/main" id="{2FC9414F-675D-E911-D8A3-54EDE315DE4E}"/>
                </a:ext>
              </a:extLst>
            </p:cNvPr>
            <p:cNvSpPr/>
            <p:nvPr/>
          </p:nvSpPr>
          <p:spPr>
            <a:xfrm>
              <a:off x="9997990" y="4355571"/>
              <a:ext cx="487705" cy="75546"/>
            </a:xfrm>
            <a:custGeom>
              <a:avLst/>
              <a:gdLst>
                <a:gd name="connsiteX0" fmla="*/ 0 w 487705"/>
                <a:gd name="connsiteY0" fmla="*/ 0 h 353877"/>
                <a:gd name="connsiteX1" fmla="*/ 487706 w 487705"/>
                <a:gd name="connsiteY1" fmla="*/ 0 h 353877"/>
                <a:gd name="connsiteX2" fmla="*/ 487706 w 487705"/>
                <a:gd name="connsiteY2" fmla="*/ 353877 h 353877"/>
                <a:gd name="connsiteX3" fmla="*/ 0 w 487705"/>
                <a:gd name="connsiteY3" fmla="*/ 353877 h 35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705" h="353877">
                  <a:moveTo>
                    <a:pt x="0" y="0"/>
                  </a:moveTo>
                  <a:lnTo>
                    <a:pt x="487706" y="0"/>
                  </a:lnTo>
                  <a:lnTo>
                    <a:pt x="487706" y="353877"/>
                  </a:lnTo>
                  <a:lnTo>
                    <a:pt x="0" y="353877"/>
                  </a:lnTo>
                  <a:close/>
                </a:path>
              </a:pathLst>
            </a:custGeom>
            <a:solidFill>
              <a:schemeClr val="tx2"/>
            </a:solidFill>
            <a:ln w="109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9" name="Free-form: Shape 250">
              <a:extLst>
                <a:ext uri="{FF2B5EF4-FFF2-40B4-BE49-F238E27FC236}">
                  <a16:creationId xmlns:a16="http://schemas.microsoft.com/office/drawing/2014/main" id="{8C78F287-87A5-76C6-D202-E045B7E64E88}"/>
                </a:ext>
              </a:extLst>
            </p:cNvPr>
            <p:cNvSpPr/>
            <p:nvPr/>
          </p:nvSpPr>
          <p:spPr>
            <a:xfrm>
              <a:off x="10740837" y="3957412"/>
              <a:ext cx="487705" cy="473706"/>
            </a:xfrm>
            <a:custGeom>
              <a:avLst/>
              <a:gdLst>
                <a:gd name="connsiteX0" fmla="*/ 0 w 487705"/>
                <a:gd name="connsiteY0" fmla="*/ 0 h 102430"/>
                <a:gd name="connsiteX1" fmla="*/ 487706 w 487705"/>
                <a:gd name="connsiteY1" fmla="*/ 0 h 102430"/>
                <a:gd name="connsiteX2" fmla="*/ 487706 w 487705"/>
                <a:gd name="connsiteY2" fmla="*/ 102431 h 102430"/>
                <a:gd name="connsiteX3" fmla="*/ 0 w 487705"/>
                <a:gd name="connsiteY3" fmla="*/ 102431 h 10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705" h="102430">
                  <a:moveTo>
                    <a:pt x="0" y="0"/>
                  </a:moveTo>
                  <a:lnTo>
                    <a:pt x="487706" y="0"/>
                  </a:lnTo>
                  <a:lnTo>
                    <a:pt x="487706" y="102431"/>
                  </a:lnTo>
                  <a:lnTo>
                    <a:pt x="0" y="102431"/>
                  </a:lnTo>
                  <a:close/>
                </a:path>
              </a:pathLst>
            </a:custGeom>
            <a:solidFill>
              <a:schemeClr val="accent2"/>
            </a:solidFill>
            <a:ln w="109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0" name="Free-form: Shape 251">
              <a:extLst>
                <a:ext uri="{FF2B5EF4-FFF2-40B4-BE49-F238E27FC236}">
                  <a16:creationId xmlns:a16="http://schemas.microsoft.com/office/drawing/2014/main" id="{092526AB-6720-BE64-A84E-F04DAC576E01}"/>
                </a:ext>
              </a:extLst>
            </p:cNvPr>
            <p:cNvSpPr/>
            <p:nvPr/>
          </p:nvSpPr>
          <p:spPr>
            <a:xfrm>
              <a:off x="9013382" y="2658636"/>
              <a:ext cx="2388749" cy="2362200"/>
            </a:xfrm>
            <a:custGeom>
              <a:avLst/>
              <a:gdLst>
                <a:gd name="connsiteX0" fmla="*/ 0 w 2214563"/>
                <a:gd name="connsiteY0" fmla="*/ 0 h 2362200"/>
                <a:gd name="connsiteX1" fmla="*/ 0 w 2214563"/>
                <a:gd name="connsiteY1" fmla="*/ 2362200 h 2362200"/>
                <a:gd name="connsiteX2" fmla="*/ 2214563 w 2214563"/>
                <a:gd name="connsiteY2" fmla="*/ 2362200 h 236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4563" h="2362200">
                  <a:moveTo>
                    <a:pt x="0" y="0"/>
                  </a:moveTo>
                  <a:lnTo>
                    <a:pt x="0" y="2362200"/>
                  </a:lnTo>
                  <a:lnTo>
                    <a:pt x="2214563" y="236220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B2E28B49-5B3A-D3E7-B411-5FFA1FFBB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30832" y="4431117"/>
              <a:ext cx="24712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54AEE187-9B79-627C-5BA0-E31A6A416873}"/>
                </a:ext>
              </a:extLst>
            </p:cNvPr>
            <p:cNvSpPr txBox="1"/>
            <p:nvPr/>
          </p:nvSpPr>
          <p:spPr>
            <a:xfrm>
              <a:off x="8802521" y="4346478"/>
              <a:ext cx="72136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1</a:t>
              </a:r>
            </a:p>
          </p:txBody>
        </p: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31721E30-70F1-D3BF-CBB2-B905F45196C9}"/>
                </a:ext>
              </a:extLst>
            </p:cNvPr>
            <p:cNvCxnSpPr/>
            <p:nvPr/>
          </p:nvCxnSpPr>
          <p:spPr>
            <a:xfrm flipH="1">
              <a:off x="8926139" y="5020836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5B2F3D45-C5A3-6F08-FF9E-93901AFA0E70}"/>
                </a:ext>
              </a:extLst>
            </p:cNvPr>
            <p:cNvSpPr txBox="1"/>
            <p:nvPr/>
          </p:nvSpPr>
          <p:spPr>
            <a:xfrm>
              <a:off x="8695121" y="4936197"/>
              <a:ext cx="179536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0.1</a:t>
              </a:r>
            </a:p>
          </p:txBody>
        </p: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711538EE-5F82-5B01-04DC-CA978D551076}"/>
                </a:ext>
              </a:extLst>
            </p:cNvPr>
            <p:cNvCxnSpPr/>
            <p:nvPr/>
          </p:nvCxnSpPr>
          <p:spPr>
            <a:xfrm flipH="1">
              <a:off x="8933282" y="2661617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78BFBC6A-9CD2-29F8-FBB4-68E339A48E11}"/>
                </a:ext>
              </a:extLst>
            </p:cNvPr>
            <p:cNvSpPr txBox="1"/>
            <p:nvPr/>
          </p:nvSpPr>
          <p:spPr>
            <a:xfrm>
              <a:off x="8586116" y="2575390"/>
              <a:ext cx="288541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1000</a:t>
              </a:r>
            </a:p>
          </p:txBody>
        </p: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3106D4DA-1B4E-F84F-0675-CAD01283DE98}"/>
                </a:ext>
              </a:extLst>
            </p:cNvPr>
            <p:cNvCxnSpPr/>
            <p:nvPr/>
          </p:nvCxnSpPr>
          <p:spPr>
            <a:xfrm flipH="1">
              <a:off x="8927028" y="3839313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D52F95C9-344D-3502-402E-11580B6D8BAB}"/>
                </a:ext>
              </a:extLst>
            </p:cNvPr>
            <p:cNvSpPr txBox="1"/>
            <p:nvPr/>
          </p:nvSpPr>
          <p:spPr>
            <a:xfrm>
              <a:off x="8730387" y="3754674"/>
              <a:ext cx="144270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10</a:t>
              </a:r>
            </a:p>
          </p:txBody>
        </p: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E80F5D8B-7F6B-689C-63B8-1B8E00E477E4}"/>
                </a:ext>
              </a:extLst>
            </p:cNvPr>
            <p:cNvCxnSpPr/>
            <p:nvPr/>
          </p:nvCxnSpPr>
          <p:spPr>
            <a:xfrm flipH="1">
              <a:off x="8925038" y="3251335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85317A54-50EE-AFB6-9C59-F73660A9C307}"/>
                </a:ext>
              </a:extLst>
            </p:cNvPr>
            <p:cNvSpPr txBox="1"/>
            <p:nvPr/>
          </p:nvSpPr>
          <p:spPr>
            <a:xfrm>
              <a:off x="8658252" y="3166696"/>
              <a:ext cx="216405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100</a:t>
              </a:r>
            </a:p>
          </p:txBody>
        </p: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1714F59A-27C5-565D-8667-855A31A3F424}"/>
                </a:ext>
              </a:extLst>
            </p:cNvPr>
            <p:cNvGrpSpPr/>
            <p:nvPr/>
          </p:nvGrpSpPr>
          <p:grpSpPr>
            <a:xfrm>
              <a:off x="9501941" y="2718359"/>
              <a:ext cx="1489911" cy="68270"/>
              <a:chOff x="2249293" y="2855714"/>
              <a:chExt cx="263705" cy="275912"/>
            </a:xfrm>
          </p:grpSpPr>
          <p:grpSp>
            <p:nvGrpSpPr>
              <p:cNvPr id="332" name="Group 331">
                <a:extLst>
                  <a:ext uri="{FF2B5EF4-FFF2-40B4-BE49-F238E27FC236}">
                    <a16:creationId xmlns:a16="http://schemas.microsoft.com/office/drawing/2014/main" id="{2DEC2DBF-5769-1369-33F1-7CDB2ABF587D}"/>
                  </a:ext>
                </a:extLst>
              </p:cNvPr>
              <p:cNvGrpSpPr/>
              <p:nvPr/>
            </p:nvGrpSpPr>
            <p:grpSpPr>
              <a:xfrm rot="5400000">
                <a:off x="2252814" y="2852193"/>
                <a:ext cx="256663" cy="263705"/>
                <a:chOff x="2212526" y="4099174"/>
                <a:chExt cx="256663" cy="263705"/>
              </a:xfrm>
            </p:grpSpPr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07FFB2A5-1F8E-E9F4-34B2-08FAFAC263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12526" y="4099742"/>
                  <a:ext cx="25666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3A9E3A0F-8763-E34D-B589-5C08729C96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1782" y="4099174"/>
                  <a:ext cx="0" cy="2637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15294216-EADD-4F33-9D5F-5C8D7944D93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121613" y="3003291"/>
                <a:ext cx="25667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362BC003-923C-B4AC-7687-E5F4567EF257}"/>
                </a:ext>
              </a:extLst>
            </p:cNvPr>
            <p:cNvSpPr txBox="1"/>
            <p:nvPr/>
          </p:nvSpPr>
          <p:spPr>
            <a:xfrm>
              <a:off x="9508675" y="2539969"/>
              <a:ext cx="148386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100"/>
                <a:t>P=0.2109</a:t>
              </a:r>
            </a:p>
          </p:txBody>
        </p: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A0A01C64-B6E1-5A97-10D1-3DB96C80CD0A}"/>
                </a:ext>
              </a:extLst>
            </p:cNvPr>
            <p:cNvGrpSpPr/>
            <p:nvPr/>
          </p:nvGrpSpPr>
          <p:grpSpPr>
            <a:xfrm>
              <a:off x="10392620" y="2972934"/>
              <a:ext cx="587208" cy="68271"/>
              <a:chOff x="12866876" y="2972934"/>
              <a:chExt cx="587208" cy="68271"/>
            </a:xfrm>
          </p:grpSpPr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6E48624B-E303-E8EE-ED19-F91208911EC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3421065" y="3004688"/>
                <a:ext cx="6350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62322934-139C-208F-5537-CAC731F0C9D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13160480" y="2684095"/>
                <a:ext cx="0" cy="5872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95CC4B35-737F-63F4-A87A-E0133E23BAE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2836585" y="3009451"/>
                <a:ext cx="6350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CE5F48D5-B0EA-FF46-4F8E-7CC44316C3B1}"/>
                </a:ext>
              </a:extLst>
            </p:cNvPr>
            <p:cNvSpPr txBox="1"/>
            <p:nvPr/>
          </p:nvSpPr>
          <p:spPr>
            <a:xfrm>
              <a:off x="10407815" y="2796932"/>
              <a:ext cx="58472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100"/>
                <a:t>P=0.0183</a:t>
              </a:r>
            </a:p>
          </p:txBody>
        </p: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D09D3CC9-AAD0-BB37-BA13-57430AD06C20}"/>
                </a:ext>
              </a:extLst>
            </p:cNvPr>
            <p:cNvGrpSpPr/>
            <p:nvPr/>
          </p:nvGrpSpPr>
          <p:grpSpPr>
            <a:xfrm>
              <a:off x="9502549" y="2975028"/>
              <a:ext cx="708257" cy="63508"/>
              <a:chOff x="2249293" y="2855712"/>
              <a:chExt cx="263705" cy="256671"/>
            </a:xfrm>
          </p:grpSpPr>
          <p:grpSp>
            <p:nvGrpSpPr>
              <p:cNvPr id="343" name="Group 342">
                <a:extLst>
                  <a:ext uri="{FF2B5EF4-FFF2-40B4-BE49-F238E27FC236}">
                    <a16:creationId xmlns:a16="http://schemas.microsoft.com/office/drawing/2014/main" id="{64A2D731-3925-F5B8-1128-4D9690B72303}"/>
                  </a:ext>
                </a:extLst>
              </p:cNvPr>
              <p:cNvGrpSpPr/>
              <p:nvPr/>
            </p:nvGrpSpPr>
            <p:grpSpPr>
              <a:xfrm rot="5400000">
                <a:off x="2252814" y="2852193"/>
                <a:ext cx="256663" cy="263705"/>
                <a:chOff x="2212526" y="4099174"/>
                <a:chExt cx="256663" cy="263705"/>
              </a:xfrm>
            </p:grpSpPr>
            <p:cxnSp>
              <p:nvCxnSpPr>
                <p:cNvPr id="345" name="Straight Connector 344">
                  <a:extLst>
                    <a:ext uri="{FF2B5EF4-FFF2-40B4-BE49-F238E27FC236}">
                      <a16:creationId xmlns:a16="http://schemas.microsoft.com/office/drawing/2014/main" id="{B56A1342-7F8D-D550-5FA4-CBF4E1827F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12526" y="4099742"/>
                  <a:ext cx="25666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FC393916-AD3C-2349-F572-C64B7B968C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1782" y="4099174"/>
                  <a:ext cx="0" cy="2637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59D41978-9FD4-DB6A-027E-F65612E2D90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121613" y="2984048"/>
                <a:ext cx="25667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2A6EA3D7-709F-6FC0-260E-C5E76DE91F9A}"/>
                </a:ext>
              </a:extLst>
            </p:cNvPr>
            <p:cNvSpPr txBox="1"/>
            <p:nvPr/>
          </p:nvSpPr>
          <p:spPr>
            <a:xfrm>
              <a:off x="9505697" y="2796652"/>
              <a:ext cx="78496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100"/>
                <a:t>P=0.8421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1BDAD8-FE60-3DC2-A07A-AAF7ECB18AAD}"/>
              </a:ext>
            </a:extLst>
          </p:cNvPr>
          <p:cNvGrpSpPr/>
          <p:nvPr/>
        </p:nvGrpSpPr>
        <p:grpSpPr>
          <a:xfrm>
            <a:off x="643184" y="2539969"/>
            <a:ext cx="3339157" cy="2743031"/>
            <a:chOff x="643184" y="2539969"/>
            <a:chExt cx="3339157" cy="27430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84D509C-B3A5-463C-75E8-46C1FB41BB16}"/>
                </a:ext>
              </a:extLst>
            </p:cNvPr>
            <p:cNvGrpSpPr/>
            <p:nvPr/>
          </p:nvGrpSpPr>
          <p:grpSpPr>
            <a:xfrm>
              <a:off x="2693721" y="4211542"/>
              <a:ext cx="256663" cy="485889"/>
              <a:chOff x="2231768" y="4099175"/>
              <a:chExt cx="256663" cy="263705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0C3B8E03-C9B2-B5F1-DD1E-962364C8CF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1768" y="4099742"/>
                <a:ext cx="25666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82B905E9-5F5B-2DF0-1057-EB141E88DC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0099" y="4099175"/>
                <a:ext cx="0" cy="2637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4F82C65-CD89-ADBE-F3E2-BED63249B69C}"/>
                </a:ext>
              </a:extLst>
            </p:cNvPr>
            <p:cNvGrpSpPr/>
            <p:nvPr/>
          </p:nvGrpSpPr>
          <p:grpSpPr>
            <a:xfrm>
              <a:off x="1954380" y="4554262"/>
              <a:ext cx="256663" cy="263705"/>
              <a:chOff x="2231768" y="4099175"/>
              <a:chExt cx="256663" cy="263705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9F7165F3-B628-1A41-E175-8667B896DB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1768" y="4099742"/>
                <a:ext cx="25666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17F283C1-C0AC-B912-D2B3-25028FC9E8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0099" y="4099175"/>
                <a:ext cx="0" cy="2637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E7E628-5FD3-DC84-71B6-47B123F9DC89}"/>
                </a:ext>
              </a:extLst>
            </p:cNvPr>
            <p:cNvSpPr txBox="1"/>
            <p:nvPr/>
          </p:nvSpPr>
          <p:spPr>
            <a:xfrm rot="16200000">
              <a:off x="-366176" y="3657693"/>
              <a:ext cx="238805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/>
                  </a:solidFill>
                </a:rPr>
                <a:t>IFN-β mRNA expression (poly (I:C) fold-change relative to control)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542FFBF-DD96-0F0C-1917-5E0CBE04EAF1}"/>
                </a:ext>
              </a:extLst>
            </p:cNvPr>
            <p:cNvSpPr txBox="1"/>
            <p:nvPr/>
          </p:nvSpPr>
          <p:spPr>
            <a:xfrm>
              <a:off x="1783981" y="5113723"/>
              <a:ext cx="588303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GB" sz="1100" dirty="0"/>
                <a:t>Untreated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EAB7B62-A7AE-4308-DC95-EC5DCD9F3D9C}"/>
                </a:ext>
              </a:extLst>
            </p:cNvPr>
            <p:cNvSpPr txBox="1"/>
            <p:nvPr/>
          </p:nvSpPr>
          <p:spPr>
            <a:xfrm>
              <a:off x="2533618" y="5113723"/>
              <a:ext cx="572273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GB" sz="1100"/>
                <a:t>Moderate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44CF94-43FE-3BD5-01EC-CA3C5BFC4146}"/>
                </a:ext>
              </a:extLst>
            </p:cNvPr>
            <p:cNvSpPr txBox="1"/>
            <p:nvPr/>
          </p:nvSpPr>
          <p:spPr>
            <a:xfrm>
              <a:off x="3365248" y="5113723"/>
              <a:ext cx="389530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GB" sz="1100"/>
                <a:t>Severe</a:t>
              </a:r>
            </a:p>
          </p:txBody>
        </p:sp>
        <p:sp>
          <p:nvSpPr>
            <p:cNvPr id="19" name="Free-form: Shape 54">
              <a:extLst>
                <a:ext uri="{FF2B5EF4-FFF2-40B4-BE49-F238E27FC236}">
                  <a16:creationId xmlns:a16="http://schemas.microsoft.com/office/drawing/2014/main" id="{F5B9BDBE-F84F-7601-1783-1EE9FA97C628}"/>
                </a:ext>
              </a:extLst>
            </p:cNvPr>
            <p:cNvSpPr/>
            <p:nvPr/>
          </p:nvSpPr>
          <p:spPr>
            <a:xfrm>
              <a:off x="1838859" y="4809774"/>
              <a:ext cx="487705" cy="207858"/>
            </a:xfrm>
            <a:custGeom>
              <a:avLst/>
              <a:gdLst>
                <a:gd name="connsiteX0" fmla="*/ 0 w 487705"/>
                <a:gd name="connsiteY0" fmla="*/ 0 h 207858"/>
                <a:gd name="connsiteX1" fmla="*/ 487706 w 487705"/>
                <a:gd name="connsiteY1" fmla="*/ 0 h 207858"/>
                <a:gd name="connsiteX2" fmla="*/ 487706 w 487705"/>
                <a:gd name="connsiteY2" fmla="*/ 207858 h 207858"/>
                <a:gd name="connsiteX3" fmla="*/ 0 w 487705"/>
                <a:gd name="connsiteY3" fmla="*/ 207858 h 20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705" h="207858">
                  <a:moveTo>
                    <a:pt x="0" y="0"/>
                  </a:moveTo>
                  <a:lnTo>
                    <a:pt x="487706" y="0"/>
                  </a:lnTo>
                  <a:lnTo>
                    <a:pt x="487706" y="207858"/>
                  </a:lnTo>
                  <a:lnTo>
                    <a:pt x="0" y="207858"/>
                  </a:lnTo>
                  <a:close/>
                </a:path>
              </a:pathLst>
            </a:custGeom>
            <a:solidFill>
              <a:schemeClr val="bg2"/>
            </a:solidFill>
            <a:ln w="109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55">
              <a:extLst>
                <a:ext uri="{FF2B5EF4-FFF2-40B4-BE49-F238E27FC236}">
                  <a16:creationId xmlns:a16="http://schemas.microsoft.com/office/drawing/2014/main" id="{81E72F82-4C4A-40FD-DB4C-C1F416BCAC02}"/>
                </a:ext>
              </a:extLst>
            </p:cNvPr>
            <p:cNvSpPr/>
            <p:nvPr/>
          </p:nvSpPr>
          <p:spPr>
            <a:xfrm>
              <a:off x="2578200" y="4663755"/>
              <a:ext cx="487705" cy="353877"/>
            </a:xfrm>
            <a:custGeom>
              <a:avLst/>
              <a:gdLst>
                <a:gd name="connsiteX0" fmla="*/ 0 w 487705"/>
                <a:gd name="connsiteY0" fmla="*/ 0 h 353877"/>
                <a:gd name="connsiteX1" fmla="*/ 487706 w 487705"/>
                <a:gd name="connsiteY1" fmla="*/ 0 h 353877"/>
                <a:gd name="connsiteX2" fmla="*/ 487706 w 487705"/>
                <a:gd name="connsiteY2" fmla="*/ 353877 h 353877"/>
                <a:gd name="connsiteX3" fmla="*/ 0 w 487705"/>
                <a:gd name="connsiteY3" fmla="*/ 353877 h 35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705" h="353877">
                  <a:moveTo>
                    <a:pt x="0" y="0"/>
                  </a:moveTo>
                  <a:lnTo>
                    <a:pt x="487706" y="0"/>
                  </a:lnTo>
                  <a:lnTo>
                    <a:pt x="487706" y="353877"/>
                  </a:lnTo>
                  <a:lnTo>
                    <a:pt x="0" y="353877"/>
                  </a:lnTo>
                  <a:close/>
                </a:path>
              </a:pathLst>
            </a:custGeom>
            <a:solidFill>
              <a:schemeClr val="tx2"/>
            </a:solidFill>
            <a:ln w="109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B0CE217-9DB6-D65B-EE12-398433FBD874}"/>
                </a:ext>
              </a:extLst>
            </p:cNvPr>
            <p:cNvGrpSpPr/>
            <p:nvPr/>
          </p:nvGrpSpPr>
          <p:grpSpPr>
            <a:xfrm>
              <a:off x="3431678" y="4804102"/>
              <a:ext cx="256663" cy="138604"/>
              <a:chOff x="2231768" y="4099175"/>
              <a:chExt cx="256663" cy="263705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E4A01230-548B-7091-6C24-5985A50B8F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1768" y="4099742"/>
                <a:ext cx="25666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5620B23B-7A9A-F0CC-4774-957213C45D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0099" y="4099175"/>
                <a:ext cx="0" cy="2637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Free-form: Shape 56">
              <a:extLst>
                <a:ext uri="{FF2B5EF4-FFF2-40B4-BE49-F238E27FC236}">
                  <a16:creationId xmlns:a16="http://schemas.microsoft.com/office/drawing/2014/main" id="{42D063CC-A00C-5E7B-AE2B-835690F0EEDA}"/>
                </a:ext>
              </a:extLst>
            </p:cNvPr>
            <p:cNvSpPr/>
            <p:nvPr/>
          </p:nvSpPr>
          <p:spPr>
            <a:xfrm>
              <a:off x="3321047" y="4915201"/>
              <a:ext cx="487705" cy="102430"/>
            </a:xfrm>
            <a:custGeom>
              <a:avLst/>
              <a:gdLst>
                <a:gd name="connsiteX0" fmla="*/ 0 w 487705"/>
                <a:gd name="connsiteY0" fmla="*/ 0 h 102430"/>
                <a:gd name="connsiteX1" fmla="*/ 487706 w 487705"/>
                <a:gd name="connsiteY1" fmla="*/ 0 h 102430"/>
                <a:gd name="connsiteX2" fmla="*/ 487706 w 487705"/>
                <a:gd name="connsiteY2" fmla="*/ 102431 h 102430"/>
                <a:gd name="connsiteX3" fmla="*/ 0 w 487705"/>
                <a:gd name="connsiteY3" fmla="*/ 102431 h 10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705" h="102430">
                  <a:moveTo>
                    <a:pt x="0" y="0"/>
                  </a:moveTo>
                  <a:lnTo>
                    <a:pt x="487706" y="0"/>
                  </a:lnTo>
                  <a:lnTo>
                    <a:pt x="487706" y="102431"/>
                  </a:lnTo>
                  <a:lnTo>
                    <a:pt x="0" y="102431"/>
                  </a:lnTo>
                  <a:close/>
                </a:path>
              </a:pathLst>
            </a:custGeom>
            <a:solidFill>
              <a:schemeClr val="accent2"/>
            </a:solidFill>
            <a:ln w="109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14">
              <a:extLst>
                <a:ext uri="{FF2B5EF4-FFF2-40B4-BE49-F238E27FC236}">
                  <a16:creationId xmlns:a16="http://schemas.microsoft.com/office/drawing/2014/main" id="{2E2D517B-AA99-36ED-DC25-250B2973E7AB}"/>
                </a:ext>
              </a:extLst>
            </p:cNvPr>
            <p:cNvSpPr/>
            <p:nvPr/>
          </p:nvSpPr>
          <p:spPr>
            <a:xfrm>
              <a:off x="1593592" y="2657388"/>
              <a:ext cx="2388749" cy="2362200"/>
            </a:xfrm>
            <a:custGeom>
              <a:avLst/>
              <a:gdLst>
                <a:gd name="connsiteX0" fmla="*/ 0 w 2214563"/>
                <a:gd name="connsiteY0" fmla="*/ 0 h 2362200"/>
                <a:gd name="connsiteX1" fmla="*/ 0 w 2214563"/>
                <a:gd name="connsiteY1" fmla="*/ 2362200 h 2362200"/>
                <a:gd name="connsiteX2" fmla="*/ 2214563 w 2214563"/>
                <a:gd name="connsiteY2" fmla="*/ 2362200 h 236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4563" h="2362200">
                  <a:moveTo>
                    <a:pt x="0" y="0"/>
                  </a:moveTo>
                  <a:lnTo>
                    <a:pt x="0" y="2362200"/>
                  </a:lnTo>
                  <a:lnTo>
                    <a:pt x="2214563" y="236220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491CF35-A239-EF55-FDF4-BC5165031A9F}"/>
                </a:ext>
              </a:extLst>
            </p:cNvPr>
            <p:cNvCxnSpPr/>
            <p:nvPr/>
          </p:nvCxnSpPr>
          <p:spPr>
            <a:xfrm flipH="1">
              <a:off x="1511042" y="3443200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A7FF15-7494-43F6-730E-42B3374AF658}"/>
                </a:ext>
              </a:extLst>
            </p:cNvPr>
            <p:cNvSpPr txBox="1"/>
            <p:nvPr/>
          </p:nvSpPr>
          <p:spPr>
            <a:xfrm>
              <a:off x="1166326" y="3345861"/>
              <a:ext cx="288541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4000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116D382-C094-6E66-F861-9005B1E9315B}"/>
                </a:ext>
              </a:extLst>
            </p:cNvPr>
            <p:cNvCxnSpPr/>
            <p:nvPr/>
          </p:nvCxnSpPr>
          <p:spPr>
            <a:xfrm flipH="1">
              <a:off x="1511042" y="4228219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DD3FAD-7F18-87F0-FCB1-20E6206826F7}"/>
                </a:ext>
              </a:extLst>
            </p:cNvPr>
            <p:cNvSpPr txBox="1"/>
            <p:nvPr/>
          </p:nvSpPr>
          <p:spPr>
            <a:xfrm>
              <a:off x="1166326" y="4130880"/>
              <a:ext cx="288541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2000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3043D3-58BE-C0E3-AFFF-EE413B60E474}"/>
                </a:ext>
              </a:extLst>
            </p:cNvPr>
            <p:cNvCxnSpPr/>
            <p:nvPr/>
          </p:nvCxnSpPr>
          <p:spPr>
            <a:xfrm flipH="1">
              <a:off x="1506349" y="5019588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591616-8476-2B3B-858D-1130F20ED862}"/>
                </a:ext>
              </a:extLst>
            </p:cNvPr>
            <p:cNvSpPr txBox="1"/>
            <p:nvPr/>
          </p:nvSpPr>
          <p:spPr>
            <a:xfrm>
              <a:off x="1382731" y="4922249"/>
              <a:ext cx="72136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0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1C98034-B855-D2C3-8D5D-8AF2A2716BBF}"/>
                </a:ext>
              </a:extLst>
            </p:cNvPr>
            <p:cNvCxnSpPr/>
            <p:nvPr/>
          </p:nvCxnSpPr>
          <p:spPr>
            <a:xfrm flipH="1">
              <a:off x="1513492" y="2660369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E7F535-C6D0-799E-0B1B-8EC46CC41A0E}"/>
                </a:ext>
              </a:extLst>
            </p:cNvPr>
            <p:cNvSpPr txBox="1"/>
            <p:nvPr/>
          </p:nvSpPr>
          <p:spPr>
            <a:xfrm>
              <a:off x="1166326" y="2561442"/>
              <a:ext cx="288541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6000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C1A67CE-547A-4FFB-6B83-C5D46F74A342}"/>
                </a:ext>
              </a:extLst>
            </p:cNvPr>
            <p:cNvGrpSpPr/>
            <p:nvPr/>
          </p:nvGrpSpPr>
          <p:grpSpPr>
            <a:xfrm>
              <a:off x="2063553" y="2539969"/>
              <a:ext cx="1505148" cy="246654"/>
              <a:chOff x="2063553" y="2539969"/>
              <a:chExt cx="1505148" cy="24665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427DDC8-98A3-476E-3537-C429B7C254C5}"/>
                  </a:ext>
                </a:extLst>
              </p:cNvPr>
              <p:cNvGrpSpPr/>
              <p:nvPr/>
            </p:nvGrpSpPr>
            <p:grpSpPr>
              <a:xfrm>
                <a:off x="2073275" y="2718353"/>
                <a:ext cx="1489075" cy="68270"/>
                <a:chOff x="2249291" y="2855712"/>
                <a:chExt cx="263705" cy="275914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9843BE55-0628-3991-01CF-BA392204A399}"/>
                    </a:ext>
                  </a:extLst>
                </p:cNvPr>
                <p:cNvGrpSpPr/>
                <p:nvPr/>
              </p:nvGrpSpPr>
              <p:grpSpPr>
                <a:xfrm rot="5400000">
                  <a:off x="2252812" y="2852191"/>
                  <a:ext cx="256663" cy="263705"/>
                  <a:chOff x="2212526" y="4099174"/>
                  <a:chExt cx="256663" cy="263705"/>
                </a:xfrm>
              </p:grpSpPr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0C8B7BB4-B6EE-5CC3-F8D0-17471280A9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12526" y="4099742"/>
                    <a:ext cx="25666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3443EECF-7E16-8518-3348-A8197E2B26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231782" y="4099174"/>
                    <a:ext cx="0" cy="26370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800064F8-90E4-FE12-061E-7FB2CE7DA9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121613" y="3003291"/>
                  <a:ext cx="25667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955A9F-13A1-E527-C4DC-754CBF6A97D0}"/>
                  </a:ext>
                </a:extLst>
              </p:cNvPr>
              <p:cNvSpPr txBox="1"/>
              <p:nvPr/>
            </p:nvSpPr>
            <p:spPr>
              <a:xfrm>
                <a:off x="2063553" y="2539969"/>
                <a:ext cx="1505148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GB" sz="1100"/>
                  <a:t>P=0.1079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D96B4F5-1A09-4FF5-14A0-F37DC5CFA2B3}"/>
                </a:ext>
              </a:extLst>
            </p:cNvPr>
            <p:cNvGrpSpPr/>
            <p:nvPr/>
          </p:nvGrpSpPr>
          <p:grpSpPr>
            <a:xfrm>
              <a:off x="2813050" y="2795335"/>
              <a:ext cx="749300" cy="243137"/>
              <a:chOff x="2813050" y="2772475"/>
              <a:chExt cx="749300" cy="243137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5A7A2F7-231A-DD1D-45B1-28EAFA0AF10A}"/>
                  </a:ext>
                </a:extLst>
              </p:cNvPr>
              <p:cNvGrpSpPr/>
              <p:nvPr/>
            </p:nvGrpSpPr>
            <p:grpSpPr>
              <a:xfrm>
                <a:off x="2819399" y="2952102"/>
                <a:ext cx="742951" cy="63510"/>
                <a:chOff x="2249291" y="2855712"/>
                <a:chExt cx="263705" cy="256672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38F5841-3231-1951-6479-0ACB2F67211A}"/>
                    </a:ext>
                  </a:extLst>
                </p:cNvPr>
                <p:cNvGrpSpPr/>
                <p:nvPr/>
              </p:nvGrpSpPr>
              <p:grpSpPr>
                <a:xfrm rot="5400000">
                  <a:off x="2252812" y="2852191"/>
                  <a:ext cx="256663" cy="263705"/>
                  <a:chOff x="2212526" y="4099174"/>
                  <a:chExt cx="256663" cy="263705"/>
                </a:xfrm>
              </p:grpSpPr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7D743B4C-A999-4C2C-445A-3D59E0D997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12526" y="4100495"/>
                    <a:ext cx="25666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8705F6AD-667C-DEDD-8DB2-F1EE7BB7A5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226748" y="4099174"/>
                    <a:ext cx="0" cy="26370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F79042BF-0926-155E-001B-6C4D0B3BBB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122009" y="2984049"/>
                  <a:ext cx="25667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FC6811-2D69-C50B-FA41-94D8619EDEFA}"/>
                  </a:ext>
                </a:extLst>
              </p:cNvPr>
              <p:cNvSpPr txBox="1"/>
              <p:nvPr/>
            </p:nvSpPr>
            <p:spPr>
              <a:xfrm>
                <a:off x="2813050" y="2772475"/>
                <a:ext cx="742950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GB" sz="1100"/>
                  <a:t>P=0.0056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3777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F6B38-8105-6134-3ABA-5BCA49066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34E89-4BCC-5F2C-D283-8544A8178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80000" indent="-360000"/>
            <a:r>
              <a:rPr lang="en-GB" b="1" dirty="0">
                <a:solidFill>
                  <a:schemeClr val="tx2"/>
                </a:solidFill>
                <a:latin typeface="+mn-lt"/>
                <a:ea typeface="Roboto"/>
                <a:cs typeface="Calibri"/>
              </a:rPr>
              <a:t>Impaired innate antiviral responses in BECs in asthma increase the risk of exacerbation</a:t>
            </a:r>
            <a:r>
              <a:rPr lang="en-GB" b="1" baseline="30000" dirty="0">
                <a:solidFill>
                  <a:schemeClr val="tx2"/>
                </a:solidFill>
                <a:latin typeface="+mn-lt"/>
                <a:ea typeface="Roboto"/>
                <a:cs typeface="Calibri"/>
              </a:rPr>
              <a:t>1,2</a:t>
            </a:r>
          </a:p>
          <a:p>
            <a:pPr marL="360000" indent="-360000"/>
            <a:r>
              <a:rPr lang="en-GB" b="1" dirty="0">
                <a:solidFill>
                  <a:schemeClr val="tx2"/>
                </a:solidFill>
                <a:latin typeface="+mn-lt"/>
                <a:ea typeface="Roboto"/>
                <a:cs typeface="Calibri"/>
              </a:rPr>
              <a:t>Respiratory virus infections impact the host airway epithelium </a:t>
            </a:r>
            <a:r>
              <a:rPr lang="en-GB" dirty="0">
                <a:latin typeface="+mn-lt"/>
                <a:ea typeface="Roboto"/>
                <a:cs typeface="Calibri"/>
              </a:rPr>
              <a:t>by increasing barrier permeability,</a:t>
            </a:r>
            <a:r>
              <a:rPr lang="en-GB" baseline="30000" dirty="0">
                <a:latin typeface="+mn-lt"/>
                <a:ea typeface="Roboto"/>
                <a:cs typeface="Calibri"/>
              </a:rPr>
              <a:t>3,4</a:t>
            </a:r>
            <a:r>
              <a:rPr lang="en-GB" dirty="0">
                <a:latin typeface="+mn-lt"/>
                <a:ea typeface="Roboto"/>
                <a:cs typeface="Calibri"/>
              </a:rPr>
              <a:t> impairing host resistance</a:t>
            </a:r>
            <a:r>
              <a:rPr lang="en-GB" baseline="30000" dirty="0">
                <a:latin typeface="+mn-lt"/>
                <a:ea typeface="Roboto"/>
                <a:cs typeface="Calibri"/>
              </a:rPr>
              <a:t>5,1</a:t>
            </a:r>
            <a:r>
              <a:rPr lang="en-GB" dirty="0">
                <a:latin typeface="+mn-lt"/>
                <a:ea typeface="Roboto"/>
                <a:cs typeface="Calibri"/>
              </a:rPr>
              <a:t> and dysregulating host tolerance</a:t>
            </a:r>
            <a:r>
              <a:rPr lang="en-GB" baseline="30000" dirty="0">
                <a:latin typeface="+mn-lt"/>
                <a:ea typeface="Roboto"/>
                <a:cs typeface="Calibri"/>
              </a:rPr>
              <a:t>6,7</a:t>
            </a:r>
          </a:p>
          <a:p>
            <a:pPr marL="360000" indent="-360000">
              <a:spcBef>
                <a:spcPts val="1200"/>
              </a:spcBef>
            </a:pPr>
            <a:r>
              <a:rPr lang="en-GB" b="1" dirty="0">
                <a:solidFill>
                  <a:schemeClr val="tx2"/>
                </a:solidFill>
                <a:latin typeface="+mn-lt"/>
                <a:ea typeface="Roboto"/>
                <a:cs typeface="Calibri"/>
              </a:rPr>
              <a:t>Asthma phenotype and severity </a:t>
            </a:r>
            <a:r>
              <a:rPr lang="en-GB" dirty="0">
                <a:latin typeface="+mn-lt"/>
                <a:ea typeface="Roboto"/>
                <a:cs typeface="Calibri"/>
              </a:rPr>
              <a:t>influence the bronchial epithelial immune response to </a:t>
            </a:r>
            <a:r>
              <a:rPr lang="en-GB" b="1" dirty="0">
                <a:solidFill>
                  <a:schemeClr val="tx2"/>
                </a:solidFill>
                <a:latin typeface="+mn-lt"/>
                <a:ea typeface="Roboto"/>
                <a:cs typeface="Calibri"/>
              </a:rPr>
              <a:t>stimulation by   viral mimics</a:t>
            </a:r>
            <a:r>
              <a:rPr lang="en-GB" baseline="30000" dirty="0">
                <a:latin typeface="+mn-lt"/>
                <a:ea typeface="Roboto"/>
                <a:cs typeface="Calibri"/>
              </a:rPr>
              <a:t>7</a:t>
            </a:r>
          </a:p>
          <a:p>
            <a:pPr marL="180000" indent="-360000">
              <a:spcBef>
                <a:spcPts val="1200"/>
              </a:spcBef>
            </a:pPr>
            <a:r>
              <a:rPr lang="en-GB" b="1" dirty="0">
                <a:solidFill>
                  <a:schemeClr val="tx2"/>
                </a:solidFill>
                <a:effectLst/>
                <a:latin typeface="+mn-lt"/>
              </a:rPr>
              <a:t>IL-33, TSLP and IL-25 are induced by viral infection </a:t>
            </a:r>
            <a:r>
              <a:rPr lang="en-GB" dirty="0">
                <a:effectLst/>
                <a:latin typeface="+mn-lt"/>
              </a:rPr>
              <a:t>and mediate asthma exacerbations</a:t>
            </a:r>
            <a:r>
              <a:rPr lang="en-GB" baseline="30000" dirty="0">
                <a:effectLst/>
                <a:latin typeface="+mn-lt"/>
              </a:rPr>
              <a:t>8,9</a:t>
            </a:r>
            <a:endParaRPr lang="en-GB" baseline="30000" dirty="0">
              <a:latin typeface="+mn-lt"/>
              <a:ea typeface="Roboto"/>
              <a:cs typeface="Calibri"/>
            </a:endParaRPr>
          </a:p>
          <a:p>
            <a:pPr marL="0" indent="0">
              <a:spcBef>
                <a:spcPts val="1200"/>
              </a:spcBef>
              <a:buNone/>
            </a:pPr>
            <a:endParaRPr lang="en-GB" baseline="30000" dirty="0">
              <a:latin typeface="+mn-lt"/>
              <a:ea typeface="Roboto"/>
              <a:cs typeface="Calibri"/>
            </a:endParaRPr>
          </a:p>
          <a:p>
            <a:pPr>
              <a:buChar char="•"/>
            </a:pPr>
            <a:endParaRPr lang="en-GB" b="1" dirty="0">
              <a:solidFill>
                <a:srgbClr val="590995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7B46E17-851F-0F2F-4DB4-B5257B28D0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6275118"/>
            <a:ext cx="9910762" cy="443887"/>
          </a:xfrm>
        </p:spPr>
        <p:txBody>
          <a:bodyPr/>
          <a:lstStyle/>
          <a:p>
            <a:r>
              <a:rPr lang="en-GB" dirty="0"/>
              <a:t>IFN-β, interferon beta; T2, type 2; TSLP, thymic stromal lymphopoietin </a:t>
            </a:r>
          </a:p>
          <a:p>
            <a:r>
              <a:rPr lang="en-GB" dirty="0"/>
              <a:t>1. Wark PA, et al. J Exp Med 2005;201:937–947; 2. </a:t>
            </a:r>
            <a:r>
              <a:rPr lang="en-GB" dirty="0" err="1"/>
              <a:t>Feddema</a:t>
            </a:r>
            <a:r>
              <a:rPr lang="en-GB" dirty="0"/>
              <a:t> JJ, Claassen E. Respir Med 2020;173:106020; 3. </a:t>
            </a:r>
            <a:r>
              <a:rPr lang="en-GB" dirty="0" err="1"/>
              <a:t>Looi</a:t>
            </a:r>
            <a:r>
              <a:rPr lang="en-GB" dirty="0"/>
              <a:t> K, et al. Exp Lung Res 2016;42:380–395; 4. </a:t>
            </a:r>
            <a:r>
              <a:rPr lang="en-GB" dirty="0" err="1"/>
              <a:t>Saatian</a:t>
            </a:r>
            <a:r>
              <a:rPr lang="en-GB" dirty="0"/>
              <a:t> B, et al. Tissue Barriers 2013;1:e24333; 5. </a:t>
            </a:r>
            <a:r>
              <a:rPr lang="en-GB" dirty="0" err="1"/>
              <a:t>Contoli</a:t>
            </a:r>
            <a:r>
              <a:rPr lang="en-GB" dirty="0"/>
              <a:t> M, et al. Nat Med 2006;12:1023–1026; 6. </a:t>
            </a:r>
            <a:r>
              <a:rPr lang="en-GB" dirty="0" err="1"/>
              <a:t>Uller</a:t>
            </a:r>
            <a:r>
              <a:rPr lang="en-GB" dirty="0"/>
              <a:t> L, et al. Thorax 2010;65:626–632;</a:t>
            </a:r>
            <a:r>
              <a:rPr lang="da-DK" dirty="0"/>
              <a:t> 7. Porsbjerg C, et al. Eur Respir J 2022;60:2102333; 8. </a:t>
            </a:r>
            <a:r>
              <a:rPr lang="en-US" dirty="0"/>
              <a:t>Jackson DJ, et al</a:t>
            </a:r>
            <a:r>
              <a:rPr lang="en-GB" dirty="0"/>
              <a:t>. Am J Res Crit Care Med 2014;190:1373–1382; 9. Mehta AK, et al. J Allergy Clin Immunol 2016;137:278–288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90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EF6D-9782-1C2A-E19D-BF7032AF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Up to 65% of asthma exacerbations are associated with</a:t>
            </a:r>
            <a:br>
              <a:rPr lang="en-GB"/>
            </a:br>
            <a:r>
              <a:rPr lang="en-GB"/>
              <a:t>viral infections</a:t>
            </a:r>
            <a:endParaRPr lang="en-GB" baseline="30000"/>
          </a:p>
        </p:txBody>
      </p:sp>
      <p:sp>
        <p:nvSpPr>
          <p:cNvPr id="97" name="Content Placeholder 96">
            <a:extLst>
              <a:ext uri="{FF2B5EF4-FFF2-40B4-BE49-F238E27FC236}">
                <a16:creationId xmlns:a16="http://schemas.microsoft.com/office/drawing/2014/main" id="{D8285687-05EA-6D4B-A5EE-6206F1F7A5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 meta-analysis and systematic literature search was conducted with the aim of quantifying the viral prevalence of common respiratory viruses (</a:t>
            </a:r>
            <a:r>
              <a:rPr lang="en-GB" dirty="0" err="1"/>
              <a:t>hMpV</a:t>
            </a:r>
            <a:r>
              <a:rPr lang="en-GB" dirty="0"/>
              <a:t>, RSV, </a:t>
            </a:r>
            <a:r>
              <a:rPr lang="en-GB" dirty="0" err="1"/>
              <a:t>IfV</a:t>
            </a:r>
            <a:r>
              <a:rPr lang="en-GB" dirty="0"/>
              <a:t>, hPIV, RV) in asthmatic patients with exacerbations, and identifying influencing factors. 42 studies were deemed eligible for meta-analysis, 14 studies focused on viral infections in adults, and 28 focused on children. Random-effect analysis was performed to quantify prevalence of viruses. </a:t>
            </a:r>
          </a:p>
          <a:p>
            <a:r>
              <a:rPr lang="en-GB" dirty="0"/>
              <a:t>CI, confidence interval; hMPV, human metapneumovirus; hPIV, human parainfluenza virus; </a:t>
            </a:r>
            <a:r>
              <a:rPr lang="en-GB" dirty="0" err="1"/>
              <a:t>IfV</a:t>
            </a:r>
            <a:r>
              <a:rPr lang="en-GB" dirty="0"/>
              <a:t>, influenza virus; RSV, respiratory syncytial virus; RV, rhinovirus</a:t>
            </a:r>
          </a:p>
          <a:p>
            <a:r>
              <a:rPr lang="en-GB" dirty="0" err="1"/>
              <a:t>Feddema</a:t>
            </a:r>
            <a:r>
              <a:rPr lang="en-GB" dirty="0"/>
              <a:t> JJ, Claassen E. Respir Med 2020;173:106020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1857CBF-84EE-6DF7-BEAE-88290FEE6B24}"/>
              </a:ext>
            </a:extLst>
          </p:cNvPr>
          <p:cNvGrpSpPr/>
          <p:nvPr/>
        </p:nvGrpSpPr>
        <p:grpSpPr>
          <a:xfrm>
            <a:off x="1667019" y="1545756"/>
            <a:ext cx="8857963" cy="3995088"/>
            <a:chOff x="1085797" y="1896086"/>
            <a:chExt cx="8857963" cy="3995088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C62CC181-3ACF-4A1C-6957-C85B8F3C85D1}"/>
                </a:ext>
              </a:extLst>
            </p:cNvPr>
            <p:cNvGrpSpPr/>
            <p:nvPr/>
          </p:nvGrpSpPr>
          <p:grpSpPr>
            <a:xfrm>
              <a:off x="1085797" y="2298971"/>
              <a:ext cx="8849598" cy="2738649"/>
              <a:chOff x="1510376" y="2324203"/>
              <a:chExt cx="8543451" cy="264405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97EB0615-2CF4-1FA6-E427-0EF336C3FDB3}"/>
                  </a:ext>
                </a:extLst>
              </p:cNvPr>
              <p:cNvSpPr/>
              <p:nvPr/>
            </p:nvSpPr>
            <p:spPr>
              <a:xfrm>
                <a:off x="1510376" y="2324203"/>
                <a:ext cx="8543451" cy="1282018"/>
              </a:xfrm>
              <a:prstGeom prst="rect">
                <a:avLst/>
              </a:prstGeom>
              <a:solidFill>
                <a:schemeClr val="bg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BE153D0-7357-65F9-0F05-9128CB715A76}"/>
                  </a:ext>
                </a:extLst>
              </p:cNvPr>
              <p:cNvSpPr/>
              <p:nvPr/>
            </p:nvSpPr>
            <p:spPr>
              <a:xfrm>
                <a:off x="1510376" y="3686235"/>
                <a:ext cx="8543451" cy="1282018"/>
              </a:xfrm>
              <a:prstGeom prst="rect">
                <a:avLst/>
              </a:prstGeom>
              <a:solidFill>
                <a:schemeClr val="accent3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E821C1-4B9E-C78E-436E-0F56E4DBF47E}"/>
                </a:ext>
              </a:extLst>
            </p:cNvPr>
            <p:cNvGrpSpPr/>
            <p:nvPr/>
          </p:nvGrpSpPr>
          <p:grpSpPr>
            <a:xfrm>
              <a:off x="1085801" y="1896086"/>
              <a:ext cx="8857959" cy="3367002"/>
              <a:chOff x="334990" y="1739288"/>
              <a:chExt cx="7229630" cy="2764637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024A1B1-BB82-433A-25F5-719A86E7FB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990" y="2044700"/>
                <a:ext cx="722215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7019B4B-713B-D91F-0FC1-0DD1F3B2BB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990" y="3195950"/>
                <a:ext cx="722215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DB9BFEB-942A-F28C-3CDD-2817716137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990" y="4349750"/>
                <a:ext cx="722215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6541DD2-83C7-F39E-E716-FD5928B804F8}"/>
                  </a:ext>
                </a:extLst>
              </p:cNvPr>
              <p:cNvCxnSpPr/>
              <p:nvPr/>
            </p:nvCxnSpPr>
            <p:spPr>
              <a:xfrm>
                <a:off x="3019425" y="2063750"/>
                <a:ext cx="0" cy="109855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0E81798-8A6C-A01D-FFFB-2F3B1530A3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9425" y="3232150"/>
                <a:ext cx="0" cy="1271775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7A06F2C-5BBB-9C02-14D8-87903F923AC4}"/>
                  </a:ext>
                </a:extLst>
              </p:cNvPr>
              <p:cNvSpPr txBox="1"/>
              <p:nvPr/>
            </p:nvSpPr>
            <p:spPr>
              <a:xfrm>
                <a:off x="774955" y="2048468"/>
                <a:ext cx="806449" cy="1128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hMPV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RSV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IfV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hPIV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RV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7CD6C7-81C6-B364-3165-A83E795BC770}"/>
                  </a:ext>
                </a:extLst>
              </p:cNvPr>
              <p:cNvSpPr txBox="1"/>
              <p:nvPr/>
            </p:nvSpPr>
            <p:spPr>
              <a:xfrm>
                <a:off x="774955" y="3201295"/>
                <a:ext cx="572328" cy="1128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hMPV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RSV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IfV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hPIV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RV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80FDA5F-46AF-8C40-4ABE-477058A8E47F}"/>
                  </a:ext>
                </a:extLst>
              </p:cNvPr>
              <p:cNvSpPr txBox="1"/>
              <p:nvPr/>
            </p:nvSpPr>
            <p:spPr>
              <a:xfrm>
                <a:off x="1827356" y="2048468"/>
                <a:ext cx="500480" cy="1128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157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479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121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1341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9E53963-3577-CE2E-3A53-C041358A1E71}"/>
                  </a:ext>
                </a:extLst>
              </p:cNvPr>
              <p:cNvSpPr txBox="1"/>
              <p:nvPr/>
            </p:nvSpPr>
            <p:spPr>
              <a:xfrm>
                <a:off x="2479392" y="2048468"/>
                <a:ext cx="500480" cy="1128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1732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2036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2109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2109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2129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0D2D895-8530-155A-1E6C-713F00B5D279}"/>
                  </a:ext>
                </a:extLst>
              </p:cNvPr>
              <p:cNvSpPr txBox="1"/>
              <p:nvPr/>
            </p:nvSpPr>
            <p:spPr>
              <a:xfrm>
                <a:off x="1781030" y="3201295"/>
                <a:ext cx="572328" cy="1128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26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29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73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52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213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D27FD1F-4F9A-99EF-972F-67760D5E63FB}"/>
                  </a:ext>
                </a:extLst>
              </p:cNvPr>
              <p:cNvSpPr txBox="1"/>
              <p:nvPr/>
            </p:nvSpPr>
            <p:spPr>
              <a:xfrm>
                <a:off x="2436100" y="3201295"/>
                <a:ext cx="572328" cy="1128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280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405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364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355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422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7A2249-CC71-60F9-F490-00AE21AC868D}"/>
                  </a:ext>
                </a:extLst>
              </p:cNvPr>
              <p:cNvSpPr txBox="1"/>
              <p:nvPr/>
            </p:nvSpPr>
            <p:spPr>
              <a:xfrm>
                <a:off x="5976839" y="2048468"/>
                <a:ext cx="1587781" cy="1128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5.02 [2.43, 8.33]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16.23 [9.84, 23.74]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7.93 [4.33, 12.36]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5.81 [3.59, 8.43]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68.53 [58.50, 77.79]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0534050-5ACF-D214-6ADB-6E397BDF237F}"/>
                  </a:ext>
                </a:extLst>
              </p:cNvPr>
              <p:cNvSpPr txBox="1"/>
              <p:nvPr/>
            </p:nvSpPr>
            <p:spPr>
              <a:xfrm>
                <a:off x="5962806" y="3201295"/>
                <a:ext cx="1587781" cy="1128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8.54 [4.26, 13.93]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5.69 [2.17, 10.35]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18.75 [12.42, 25.92]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13.00 [2.14, 29.51]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45.60 [27.10, 64.72]</a:t>
                </a: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6E7C91C8-2EB8-CF0A-2EA6-C5E2806A52F5}"/>
                  </a:ext>
                </a:extLst>
              </p:cNvPr>
              <p:cNvGrpSpPr/>
              <p:nvPr/>
            </p:nvGrpSpPr>
            <p:grpSpPr>
              <a:xfrm>
                <a:off x="3113477" y="2169797"/>
                <a:ext cx="226219" cy="45719"/>
                <a:chOff x="3113477" y="2138362"/>
                <a:chExt cx="226219" cy="45719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0BB0519E-2996-B483-EE71-844E0C8CDC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9" y="2161221"/>
                  <a:ext cx="223724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40EFC9DD-0BB9-C311-55F9-A92FB140D7A6}"/>
                    </a:ext>
                  </a:extLst>
                </p:cNvPr>
                <p:cNvSpPr/>
                <p:nvPr/>
              </p:nvSpPr>
              <p:spPr>
                <a:xfrm>
                  <a:off x="3174207" y="2138362"/>
                  <a:ext cx="70240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570041EF-8592-FE1E-87F4-1A70D44AEF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9696" y="2143221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931CD74D-938D-8B6D-9FF7-7CF5096570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3477" y="2143221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88B93E4-08F6-2F7C-6A74-E36900B7CAC4}"/>
                  </a:ext>
                </a:extLst>
              </p:cNvPr>
              <p:cNvGrpSpPr/>
              <p:nvPr/>
            </p:nvGrpSpPr>
            <p:grpSpPr>
              <a:xfrm>
                <a:off x="3392084" y="2396968"/>
                <a:ext cx="519112" cy="36000"/>
                <a:chOff x="3392084" y="2383630"/>
                <a:chExt cx="519112" cy="36000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600C2CB3-8A83-F6DC-FEEA-4265B77D1A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2191" y="2401630"/>
                  <a:ext cx="517822" cy="0"/>
                </a:xfrm>
                <a:prstGeom prst="lin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7C6EB22C-4D96-D468-2653-20F7A8831940}"/>
                    </a:ext>
                  </a:extLst>
                </p:cNvPr>
                <p:cNvSpPr/>
                <p:nvPr/>
              </p:nvSpPr>
              <p:spPr>
                <a:xfrm>
                  <a:off x="3606033" y="2387230"/>
                  <a:ext cx="36000" cy="28800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FDADF0D7-79AE-C4F4-89FC-BF964296E8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2084" y="2383630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ECDC2779-FEFB-E853-6682-45668308C1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11196" y="2383630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E252674-4994-8DEA-87B0-E0230618AD51}"/>
                  </a:ext>
                </a:extLst>
              </p:cNvPr>
              <p:cNvGrpSpPr/>
              <p:nvPr/>
            </p:nvGrpSpPr>
            <p:grpSpPr>
              <a:xfrm>
                <a:off x="3176588" y="2610013"/>
                <a:ext cx="305983" cy="45719"/>
                <a:chOff x="3176588" y="2616993"/>
                <a:chExt cx="305983" cy="45719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4C2C4C65-CF58-6ABD-F872-A838B2788B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6588" y="2639852"/>
                  <a:ext cx="299621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4163298-8082-BA45-7FC2-67A124E87558}"/>
                    </a:ext>
                  </a:extLst>
                </p:cNvPr>
                <p:cNvSpPr/>
                <p:nvPr/>
              </p:nvSpPr>
              <p:spPr>
                <a:xfrm>
                  <a:off x="3289215" y="2616993"/>
                  <a:ext cx="45719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1C9A5464-2257-1AC0-661D-01BE76096A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2571" y="2621852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F7C407FD-1ABE-8523-0220-F59378860D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82534" y="2621852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0A9345E-C99B-3077-5A24-C37CE170D0FD}"/>
                  </a:ext>
                </a:extLst>
              </p:cNvPr>
              <p:cNvGrpSpPr/>
              <p:nvPr/>
            </p:nvGrpSpPr>
            <p:grpSpPr>
              <a:xfrm>
                <a:off x="3146814" y="2827439"/>
                <a:ext cx="191699" cy="50291"/>
                <a:chOff x="3146814" y="2848768"/>
                <a:chExt cx="191699" cy="45719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CCD17086-B4D1-C6EF-FEEA-3B48D2330B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8010" y="2871627"/>
                  <a:ext cx="190503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A2B0377D-02C9-AC76-EDF1-D2B79D9EABB7}"/>
                    </a:ext>
                  </a:extLst>
                </p:cNvPr>
                <p:cNvSpPr/>
                <p:nvPr/>
              </p:nvSpPr>
              <p:spPr>
                <a:xfrm>
                  <a:off x="3202779" y="2848768"/>
                  <a:ext cx="70240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9A99C031-5CF6-E0F2-E71C-260182220B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6117" y="2853627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FD9047FB-9E8D-08C4-185A-EDFB294C52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6814" y="2853627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4585182-0678-5B23-FBE4-B5708E8F3176}"/>
                  </a:ext>
                </a:extLst>
              </p:cNvPr>
              <p:cNvGrpSpPr/>
              <p:nvPr/>
            </p:nvGrpSpPr>
            <p:grpSpPr>
              <a:xfrm>
                <a:off x="5214938" y="3051172"/>
                <a:ext cx="750873" cy="36000"/>
                <a:chOff x="5214938" y="3096418"/>
                <a:chExt cx="750873" cy="36000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32ECC79E-99DE-4E53-5380-42B84E6C6E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14938" y="3114418"/>
                  <a:ext cx="747868" cy="0"/>
                </a:xfrm>
                <a:prstGeom prst="lin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443E50F4-98D8-3F5E-8815-46F91C025D58}"/>
                    </a:ext>
                  </a:extLst>
                </p:cNvPr>
                <p:cNvSpPr/>
                <p:nvPr/>
              </p:nvSpPr>
              <p:spPr>
                <a:xfrm>
                  <a:off x="5584770" y="3100018"/>
                  <a:ext cx="21600" cy="28800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A841BADF-96BC-77EF-AC5E-42DA74F4D1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15717" y="3096418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CB84A92B-3017-FEDF-7555-EEFC01CDF8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65811" y="3096418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E4770009-C95B-12AB-D9A7-82777051AC23}"/>
                  </a:ext>
                </a:extLst>
              </p:cNvPr>
              <p:cNvGrpSpPr/>
              <p:nvPr/>
            </p:nvGrpSpPr>
            <p:grpSpPr>
              <a:xfrm>
                <a:off x="3174986" y="3305176"/>
                <a:ext cx="371475" cy="45719"/>
                <a:chOff x="3174986" y="3289301"/>
                <a:chExt cx="371475" cy="45719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817D8349-C43A-06BA-7EE1-717C705D90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6588" y="3312160"/>
                  <a:ext cx="366712" cy="0"/>
                </a:xfrm>
                <a:prstGeom prst="lin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9F11E4F4-C92B-5105-5AE2-DB8FC2E08CFA}"/>
                    </a:ext>
                  </a:extLst>
                </p:cNvPr>
                <p:cNvSpPr/>
                <p:nvPr/>
              </p:nvSpPr>
              <p:spPr>
                <a:xfrm>
                  <a:off x="3306366" y="3289301"/>
                  <a:ext cx="57600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095E71C3-80F8-7B46-F4C5-6A99E50B0D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986" y="3294160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A667E423-F038-D855-BEFF-DEEBB0F42B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46461" y="3294160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414F933-9A66-7BD8-3A0D-AE7B8ABA1536}"/>
                  </a:ext>
                </a:extLst>
              </p:cNvPr>
              <p:cNvGrpSpPr/>
              <p:nvPr/>
            </p:nvGrpSpPr>
            <p:grpSpPr>
              <a:xfrm>
                <a:off x="3086100" y="3550761"/>
                <a:ext cx="331773" cy="45719"/>
                <a:chOff x="3086100" y="3531711"/>
                <a:chExt cx="331773" cy="45719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FDBEC0D3-DCE4-D4EA-E76A-E189F25507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86100" y="3554570"/>
                  <a:ext cx="328613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05E5C98-41B8-24CE-7066-7FA039108AF9}"/>
                    </a:ext>
                  </a:extLst>
                </p:cNvPr>
                <p:cNvSpPr/>
                <p:nvPr/>
              </p:nvSpPr>
              <p:spPr>
                <a:xfrm>
                  <a:off x="3190651" y="3531711"/>
                  <a:ext cx="72000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92FAD148-6D2F-F5AB-DBFC-F28DDBA448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17873" y="3536570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07B27C92-1296-C300-32AF-0EDB4B3C57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86879" y="3536570"/>
                  <a:ext cx="0" cy="36000"/>
                </a:xfrm>
                <a:prstGeom prst="lin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00243F5E-04F0-9F04-4B3F-667D99984F78}"/>
                  </a:ext>
                </a:extLst>
              </p:cNvPr>
              <p:cNvGrpSpPr/>
              <p:nvPr/>
            </p:nvGrpSpPr>
            <p:grpSpPr>
              <a:xfrm>
                <a:off x="3493294" y="3774012"/>
                <a:ext cx="505604" cy="36000"/>
                <a:chOff x="3493294" y="3777187"/>
                <a:chExt cx="505604" cy="36000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D2D8EAB-3202-A30D-BBA1-2877B0BFB3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93294" y="3795187"/>
                  <a:ext cx="504825" cy="0"/>
                </a:xfrm>
                <a:prstGeom prst="lin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689CA7B7-C00D-9C54-276D-490E3DD29ECA}"/>
                    </a:ext>
                  </a:extLst>
                </p:cNvPr>
                <p:cNvSpPr/>
                <p:nvPr/>
              </p:nvSpPr>
              <p:spPr>
                <a:xfrm>
                  <a:off x="3701846" y="3777187"/>
                  <a:ext cx="36000" cy="36000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9BD5DA82-46E7-F9CF-3F5E-82E168881E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94073" y="3777187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5FB2C02E-768A-00E7-19FE-CEC36AE9B3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98898" y="3777187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9660662-06FB-DFBE-8AFC-5603D5D2367F}"/>
                  </a:ext>
                </a:extLst>
              </p:cNvPr>
              <p:cNvGrpSpPr/>
              <p:nvPr/>
            </p:nvGrpSpPr>
            <p:grpSpPr>
              <a:xfrm>
                <a:off x="3086100" y="3991767"/>
                <a:ext cx="1055673" cy="36000"/>
                <a:chOff x="3086100" y="4010817"/>
                <a:chExt cx="1055673" cy="36000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00E957CE-52AE-74EF-02E0-7EF462E505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86100" y="4028817"/>
                  <a:ext cx="1051623" cy="0"/>
                </a:xfrm>
                <a:prstGeom prst="lin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3911F13-0010-D394-F9ED-7CCD68F92E17}"/>
                    </a:ext>
                  </a:extLst>
                </p:cNvPr>
                <p:cNvSpPr/>
                <p:nvPr/>
              </p:nvSpPr>
              <p:spPr>
                <a:xfrm>
                  <a:off x="3495675" y="4014417"/>
                  <a:ext cx="21600" cy="2880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7AA06174-D3E4-5BBB-88B8-48609D8E2B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1773" y="4010817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922B89A6-5D0D-7A89-3F75-DC7A08FF86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91642" y="4010817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189A6A24-E3C3-E803-7D1D-396E938E79E1}"/>
                  </a:ext>
                </a:extLst>
              </p:cNvPr>
              <p:cNvGrpSpPr/>
              <p:nvPr/>
            </p:nvGrpSpPr>
            <p:grpSpPr>
              <a:xfrm>
                <a:off x="4044141" y="4207668"/>
                <a:ext cx="1437497" cy="36000"/>
                <a:chOff x="4044141" y="4248943"/>
                <a:chExt cx="1437497" cy="36000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87AF479-37AF-8B09-D571-C44E02547A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5750" y="4266943"/>
                  <a:ext cx="1435888" cy="0"/>
                </a:xfrm>
                <a:prstGeom prst="lin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9050A558-5A5C-9686-606D-AC41904877F7}"/>
                    </a:ext>
                  </a:extLst>
                </p:cNvPr>
                <p:cNvSpPr/>
                <p:nvPr/>
              </p:nvSpPr>
              <p:spPr>
                <a:xfrm>
                  <a:off x="4733925" y="4252543"/>
                  <a:ext cx="21600" cy="28800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6415E3C-C245-2360-C852-4ED860C9CB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141" y="4248943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CA52206B-81C8-FEEF-8A52-0E532ACB6A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80035" y="4248943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CB62EF-0E05-E3D7-A54E-513347983312}"/>
                  </a:ext>
                </a:extLst>
              </p:cNvPr>
              <p:cNvSpPr txBox="1"/>
              <p:nvPr/>
            </p:nvSpPr>
            <p:spPr>
              <a:xfrm>
                <a:off x="774955" y="1739288"/>
                <a:ext cx="479990" cy="261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Virus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7C6DADE-CC30-8731-AF4D-CC5BCCFA53DB}"/>
                  </a:ext>
                </a:extLst>
              </p:cNvPr>
              <p:cNvSpPr txBox="1"/>
              <p:nvPr/>
            </p:nvSpPr>
            <p:spPr>
              <a:xfrm>
                <a:off x="1841359" y="1739288"/>
                <a:ext cx="508448" cy="261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Cases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3705158-1B40-7074-8133-664F7F289A51}"/>
                  </a:ext>
                </a:extLst>
              </p:cNvPr>
              <p:cNvSpPr txBox="1"/>
              <p:nvPr/>
            </p:nvSpPr>
            <p:spPr>
              <a:xfrm>
                <a:off x="2509652" y="1739288"/>
                <a:ext cx="462698" cy="261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Total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70B9F68-9904-A372-A1F8-72C16D58B668}"/>
                  </a:ext>
                </a:extLst>
              </p:cNvPr>
              <p:cNvSpPr txBox="1"/>
              <p:nvPr/>
            </p:nvSpPr>
            <p:spPr>
              <a:xfrm>
                <a:off x="6038285" y="1739288"/>
                <a:ext cx="1392865" cy="261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Proportion [95% CI]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24FEB6B-03EB-D94C-887F-9AC08FDE6C09}"/>
                  </a:ext>
                </a:extLst>
              </p:cNvPr>
              <p:cNvSpPr txBox="1"/>
              <p:nvPr/>
            </p:nvSpPr>
            <p:spPr>
              <a:xfrm rot="16200000">
                <a:off x="-35004" y="3635060"/>
                <a:ext cx="1107279" cy="260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Adults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7F0A4BD-AD82-5F45-1035-A83600094120}"/>
                  </a:ext>
                </a:extLst>
              </p:cNvPr>
              <p:cNvSpPr txBox="1"/>
              <p:nvPr/>
            </p:nvSpPr>
            <p:spPr>
              <a:xfrm rot="16200000">
                <a:off x="-35004" y="2501585"/>
                <a:ext cx="1107279" cy="260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Children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4C4494-C025-5D06-8EF2-EBC1D20D3918}"/>
                </a:ext>
              </a:extLst>
            </p:cNvPr>
            <p:cNvCxnSpPr>
              <a:cxnSpLocks/>
            </p:cNvCxnSpPr>
            <p:nvPr/>
          </p:nvCxnSpPr>
          <p:spPr>
            <a:xfrm>
              <a:off x="4371934" y="5279889"/>
              <a:ext cx="365572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9AE3D06-9AFD-C590-9833-C80980667560}"/>
                </a:ext>
              </a:extLst>
            </p:cNvPr>
            <p:cNvCxnSpPr>
              <a:cxnSpLocks/>
            </p:cNvCxnSpPr>
            <p:nvPr/>
          </p:nvCxnSpPr>
          <p:spPr>
            <a:xfrm>
              <a:off x="4374851" y="5280990"/>
              <a:ext cx="0" cy="876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895A3E-3FCD-BFF5-3D13-E96A997ABFA7}"/>
                </a:ext>
              </a:extLst>
            </p:cNvPr>
            <p:cNvSpPr txBox="1"/>
            <p:nvPr/>
          </p:nvSpPr>
          <p:spPr>
            <a:xfrm>
              <a:off x="4142543" y="534213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0.00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C4C7C5-2F97-64E4-988B-79609C07F11D}"/>
                </a:ext>
              </a:extLst>
            </p:cNvPr>
            <p:cNvCxnSpPr>
              <a:cxnSpLocks/>
            </p:cNvCxnSpPr>
            <p:nvPr/>
          </p:nvCxnSpPr>
          <p:spPr>
            <a:xfrm>
              <a:off x="4831575" y="5280990"/>
              <a:ext cx="0" cy="876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D8B6FE-FEE9-760E-B76D-D44B96A54524}"/>
                </a:ext>
              </a:extLst>
            </p:cNvPr>
            <p:cNvSpPr txBox="1"/>
            <p:nvPr/>
          </p:nvSpPr>
          <p:spPr>
            <a:xfrm>
              <a:off x="4557794" y="5342131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10.00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55A9EEF-9107-B694-A262-D07740E7441A}"/>
                </a:ext>
              </a:extLst>
            </p:cNvPr>
            <p:cNvCxnSpPr>
              <a:cxnSpLocks/>
            </p:cNvCxnSpPr>
            <p:nvPr/>
          </p:nvCxnSpPr>
          <p:spPr>
            <a:xfrm>
              <a:off x="5288299" y="5280990"/>
              <a:ext cx="0" cy="876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261A4F-8313-D218-1169-20CC8C079324}"/>
                </a:ext>
              </a:extLst>
            </p:cNvPr>
            <p:cNvSpPr txBox="1"/>
            <p:nvPr/>
          </p:nvSpPr>
          <p:spPr>
            <a:xfrm>
              <a:off x="5017678" y="5342131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20.00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10ECABA-4EE1-8454-CD19-EC9C77902321}"/>
                </a:ext>
              </a:extLst>
            </p:cNvPr>
            <p:cNvCxnSpPr>
              <a:cxnSpLocks/>
            </p:cNvCxnSpPr>
            <p:nvPr/>
          </p:nvCxnSpPr>
          <p:spPr>
            <a:xfrm>
              <a:off x="5745023" y="5280990"/>
              <a:ext cx="0" cy="876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99C16A-8E70-438B-D5F8-87533D152A70}"/>
                </a:ext>
              </a:extLst>
            </p:cNvPr>
            <p:cNvSpPr txBox="1"/>
            <p:nvPr/>
          </p:nvSpPr>
          <p:spPr>
            <a:xfrm>
              <a:off x="5474564" y="5342131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30.00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E0F9ADA-28C7-0E02-73F4-48A8C3074929}"/>
                </a:ext>
              </a:extLst>
            </p:cNvPr>
            <p:cNvCxnSpPr>
              <a:cxnSpLocks/>
            </p:cNvCxnSpPr>
            <p:nvPr/>
          </p:nvCxnSpPr>
          <p:spPr>
            <a:xfrm>
              <a:off x="6201747" y="5280990"/>
              <a:ext cx="0" cy="876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172467-E27D-EA39-8A9A-EBC10EECB44A}"/>
                </a:ext>
              </a:extLst>
            </p:cNvPr>
            <p:cNvSpPr txBox="1"/>
            <p:nvPr/>
          </p:nvSpPr>
          <p:spPr>
            <a:xfrm>
              <a:off x="5923389" y="5342131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40.00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64FF6F-9D80-A01C-2B86-9FBAA5370FB7}"/>
                </a:ext>
              </a:extLst>
            </p:cNvPr>
            <p:cNvCxnSpPr>
              <a:cxnSpLocks/>
            </p:cNvCxnSpPr>
            <p:nvPr/>
          </p:nvCxnSpPr>
          <p:spPr>
            <a:xfrm>
              <a:off x="6658472" y="5280990"/>
              <a:ext cx="0" cy="876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747313-8AB9-9866-509D-3A40E544A902}"/>
                </a:ext>
              </a:extLst>
            </p:cNvPr>
            <p:cNvSpPr txBox="1"/>
            <p:nvPr/>
          </p:nvSpPr>
          <p:spPr>
            <a:xfrm>
              <a:off x="6389804" y="5342131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50.00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77589A8-849F-F3AC-114B-99E9186B5326}"/>
                </a:ext>
              </a:extLst>
            </p:cNvPr>
            <p:cNvCxnSpPr>
              <a:cxnSpLocks/>
            </p:cNvCxnSpPr>
            <p:nvPr/>
          </p:nvCxnSpPr>
          <p:spPr>
            <a:xfrm>
              <a:off x="7115196" y="5280990"/>
              <a:ext cx="0" cy="876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69A045-548F-9EEC-BD5C-E48410334F7C}"/>
                </a:ext>
              </a:extLst>
            </p:cNvPr>
            <p:cNvSpPr txBox="1"/>
            <p:nvPr/>
          </p:nvSpPr>
          <p:spPr>
            <a:xfrm>
              <a:off x="6850988" y="5342131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60.00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FE7B0FE-2644-EABB-6DD5-FFF6446A09D8}"/>
                </a:ext>
              </a:extLst>
            </p:cNvPr>
            <p:cNvCxnSpPr>
              <a:cxnSpLocks/>
            </p:cNvCxnSpPr>
            <p:nvPr/>
          </p:nvCxnSpPr>
          <p:spPr>
            <a:xfrm>
              <a:off x="7571920" y="5280990"/>
              <a:ext cx="0" cy="876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86A8C1-F64F-711E-7A96-BF1B39D85520}"/>
                </a:ext>
              </a:extLst>
            </p:cNvPr>
            <p:cNvSpPr txBox="1"/>
            <p:nvPr/>
          </p:nvSpPr>
          <p:spPr>
            <a:xfrm>
              <a:off x="7305065" y="5342131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70.00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2D52C3D-9800-EBE6-6E6D-DF09F73F6B0E}"/>
                </a:ext>
              </a:extLst>
            </p:cNvPr>
            <p:cNvCxnSpPr>
              <a:cxnSpLocks/>
            </p:cNvCxnSpPr>
            <p:nvPr/>
          </p:nvCxnSpPr>
          <p:spPr>
            <a:xfrm>
              <a:off x="8028642" y="5280990"/>
              <a:ext cx="0" cy="876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3BC996-C8B9-B307-34BE-183F7B7D4710}"/>
                </a:ext>
              </a:extLst>
            </p:cNvPr>
            <p:cNvSpPr txBox="1"/>
            <p:nvPr/>
          </p:nvSpPr>
          <p:spPr>
            <a:xfrm>
              <a:off x="7758996" y="5342131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80.00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8823CC-DA3A-20E9-05E6-79EE7877F1EA}"/>
                </a:ext>
              </a:extLst>
            </p:cNvPr>
            <p:cNvSpPr txBox="1"/>
            <p:nvPr/>
          </p:nvSpPr>
          <p:spPr>
            <a:xfrm>
              <a:off x="4380050" y="5572385"/>
              <a:ext cx="3647611" cy="318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Proportion (%)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940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" name="Group 1954">
            <a:extLst>
              <a:ext uri="{FF2B5EF4-FFF2-40B4-BE49-F238E27FC236}">
                <a16:creationId xmlns:a16="http://schemas.microsoft.com/office/drawing/2014/main" id="{B2BCD472-9A08-77DD-58F1-16209F040431}"/>
              </a:ext>
            </a:extLst>
          </p:cNvPr>
          <p:cNvGrpSpPr/>
          <p:nvPr/>
        </p:nvGrpSpPr>
        <p:grpSpPr>
          <a:xfrm>
            <a:off x="8899798" y="2167024"/>
            <a:ext cx="731836" cy="1181638"/>
            <a:chOff x="3717906" y="3039468"/>
            <a:chExt cx="1972632" cy="3185054"/>
          </a:xfrm>
        </p:grpSpPr>
        <p:sp>
          <p:nvSpPr>
            <p:cNvPr id="1956" name="Freeform: Shape 1955">
              <a:extLst>
                <a:ext uri="{FF2B5EF4-FFF2-40B4-BE49-F238E27FC236}">
                  <a16:creationId xmlns:a16="http://schemas.microsoft.com/office/drawing/2014/main" id="{937D91B0-BDBE-6E03-2271-D90C063A8F14}"/>
                </a:ext>
              </a:extLst>
            </p:cNvPr>
            <p:cNvSpPr/>
            <p:nvPr/>
          </p:nvSpPr>
          <p:spPr>
            <a:xfrm>
              <a:off x="3717906" y="3039468"/>
              <a:ext cx="1972632" cy="318505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37091 w 463815"/>
                <a:gd name="connsiteY0" fmla="*/ 3306 h 538011"/>
                <a:gd name="connsiteX1" fmla="*/ 228145 w 463815"/>
                <a:gd name="connsiteY1" fmla="*/ 68838 h 538011"/>
                <a:gd name="connsiteX2" fmla="*/ 230552 w 463815"/>
                <a:gd name="connsiteY2" fmla="*/ 130155 h 538011"/>
                <a:gd name="connsiteX3" fmla="*/ 258625 w 463815"/>
                <a:gd name="connsiteY3" fmla="*/ 62171 h 538011"/>
                <a:gd name="connsiteX4" fmla="*/ 294929 w 463815"/>
                <a:gd name="connsiteY4" fmla="*/ 12044 h 538011"/>
                <a:gd name="connsiteX5" fmla="*/ 295772 w 463815"/>
                <a:gd name="connsiteY5" fmla="*/ 73601 h 538011"/>
                <a:gd name="connsiteX6" fmla="*/ 310738 w 463815"/>
                <a:gd name="connsiteY6" fmla="*/ 125370 h 538011"/>
                <a:gd name="connsiteX7" fmla="*/ 333872 w 463815"/>
                <a:gd name="connsiteY7" fmla="*/ 45978 h 538011"/>
                <a:gd name="connsiteX8" fmla="*/ 364074 w 463815"/>
                <a:gd name="connsiteY8" fmla="*/ 9560 h 538011"/>
                <a:gd name="connsiteX9" fmla="*/ 363401 w 463815"/>
                <a:gd name="connsiteY9" fmla="*/ 62170 h 538011"/>
                <a:gd name="connsiteX10" fmla="*/ 375142 w 463815"/>
                <a:gd name="connsiteY10" fmla="*/ 124582 h 538011"/>
                <a:gd name="connsiteX11" fmla="*/ 405310 w 463815"/>
                <a:gd name="connsiteY11" fmla="*/ 43120 h 538011"/>
                <a:gd name="connsiteX12" fmla="*/ 440925 w 463815"/>
                <a:gd name="connsiteY12" fmla="*/ 9974 h 538011"/>
                <a:gd name="connsiteX13" fmla="*/ 431980 w 463815"/>
                <a:gd name="connsiteY13" fmla="*/ 68838 h 538011"/>
                <a:gd name="connsiteX14" fmla="*/ 453507 w 463815"/>
                <a:gd name="connsiteY14" fmla="*/ 129202 h 538011"/>
                <a:gd name="connsiteX15" fmla="*/ 459114 w 463815"/>
                <a:gd name="connsiteY15" fmla="*/ 229801 h 538011"/>
                <a:gd name="connsiteX16" fmla="*/ 432689 w 463815"/>
                <a:gd name="connsiteY16" fmla="*/ 358186 h 538011"/>
                <a:gd name="connsiteX17" fmla="*/ 451573 w 463815"/>
                <a:gd name="connsiteY17" fmla="*/ 519710 h 538011"/>
                <a:gd name="connsiteX18" fmla="*/ 212424 w 463815"/>
                <a:gd name="connsiteY18" fmla="*/ 530197 h 538011"/>
                <a:gd name="connsiteX19" fmla="*/ 37620 w 463815"/>
                <a:gd name="connsiteY19" fmla="*/ 521427 h 538011"/>
                <a:gd name="connsiteX20" fmla="*/ 1532 w 463815"/>
                <a:gd name="connsiteY20" fmla="*/ 344024 h 538011"/>
                <a:gd name="connsiteX21" fmla="*/ 11397 w 463815"/>
                <a:gd name="connsiteY21" fmla="*/ 231859 h 538011"/>
                <a:gd name="connsiteX22" fmla="*/ 27478 w 463815"/>
                <a:gd name="connsiteY22" fmla="*/ 151625 h 538011"/>
                <a:gd name="connsiteX23" fmla="*/ 54790 w 463815"/>
                <a:gd name="connsiteY23" fmla="*/ 62171 h 538011"/>
                <a:gd name="connsiteX24" fmla="*/ 96561 w 463815"/>
                <a:gd name="connsiteY24" fmla="*/ 4424 h 538011"/>
                <a:gd name="connsiteX25" fmla="*/ 91937 w 463815"/>
                <a:gd name="connsiteY25" fmla="*/ 73601 h 538011"/>
                <a:gd name="connsiteX26" fmla="*/ 107854 w 463815"/>
                <a:gd name="connsiteY26" fmla="*/ 137753 h 538011"/>
                <a:gd name="connsiteX27" fmla="*/ 130037 w 463815"/>
                <a:gd name="connsiteY27" fmla="*/ 45978 h 538011"/>
                <a:gd name="connsiteX28" fmla="*/ 168439 w 463815"/>
                <a:gd name="connsiteY28" fmla="*/ 3844 h 538011"/>
                <a:gd name="connsiteX29" fmla="*/ 159566 w 463815"/>
                <a:gd name="connsiteY29" fmla="*/ 62170 h 538011"/>
                <a:gd name="connsiteX30" fmla="*/ 168818 w 463815"/>
                <a:gd name="connsiteY30" fmla="*/ 129345 h 538011"/>
                <a:gd name="connsiteX31" fmla="*/ 201475 w 463815"/>
                <a:gd name="connsiteY31" fmla="*/ 43120 h 538011"/>
                <a:gd name="connsiteX32" fmla="*/ 237091 w 463815"/>
                <a:gd name="connsiteY32" fmla="*/ 3306 h 538011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7709 w 454963"/>
                <a:gd name="connsiteY24" fmla="*/ 4424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47871 w 454963"/>
                <a:gd name="connsiteY28" fmla="*/ 25069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6077 w 454963"/>
                <a:gd name="connsiteY4" fmla="*/ 5777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48192 w 454963"/>
                <a:gd name="connsiteY8" fmla="*/ 25605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6458 w 454963"/>
                <a:gd name="connsiteY11" fmla="*/ 3103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9472 h 522320"/>
                <a:gd name="connsiteX1" fmla="*/ 219293 w 454963"/>
                <a:gd name="connsiteY1" fmla="*/ 53236 h 522320"/>
                <a:gd name="connsiteX2" fmla="*/ 221700 w 454963"/>
                <a:gd name="connsiteY2" fmla="*/ 114553 h 522320"/>
                <a:gd name="connsiteX3" fmla="*/ 249773 w 454963"/>
                <a:gd name="connsiteY3" fmla="*/ 46569 h 522320"/>
                <a:gd name="connsiteX4" fmla="*/ 284515 w 454963"/>
                <a:gd name="connsiteY4" fmla="*/ 12224 h 522320"/>
                <a:gd name="connsiteX5" fmla="*/ 286920 w 454963"/>
                <a:gd name="connsiteY5" fmla="*/ 57999 h 522320"/>
                <a:gd name="connsiteX6" fmla="*/ 301886 w 454963"/>
                <a:gd name="connsiteY6" fmla="*/ 109768 h 522320"/>
                <a:gd name="connsiteX7" fmla="*/ 325020 w 454963"/>
                <a:gd name="connsiteY7" fmla="*/ 30376 h 522320"/>
                <a:gd name="connsiteX8" fmla="*/ 348192 w 454963"/>
                <a:gd name="connsiteY8" fmla="*/ 16270 h 522320"/>
                <a:gd name="connsiteX9" fmla="*/ 354549 w 454963"/>
                <a:gd name="connsiteY9" fmla="*/ 46568 h 522320"/>
                <a:gd name="connsiteX10" fmla="*/ 366290 w 454963"/>
                <a:gd name="connsiteY10" fmla="*/ 108980 h 522320"/>
                <a:gd name="connsiteX11" fmla="*/ 394114 w 454963"/>
                <a:gd name="connsiteY11" fmla="*/ 52008 h 522320"/>
                <a:gd name="connsiteX12" fmla="*/ 418795 w 454963"/>
                <a:gd name="connsiteY12" fmla="*/ 18317 h 522320"/>
                <a:gd name="connsiteX13" fmla="*/ 423128 w 454963"/>
                <a:gd name="connsiteY13" fmla="*/ 53236 h 522320"/>
                <a:gd name="connsiteX14" fmla="*/ 444655 w 454963"/>
                <a:gd name="connsiteY14" fmla="*/ 113600 h 522320"/>
                <a:gd name="connsiteX15" fmla="*/ 450262 w 454963"/>
                <a:gd name="connsiteY15" fmla="*/ 214199 h 522320"/>
                <a:gd name="connsiteX16" fmla="*/ 423837 w 454963"/>
                <a:gd name="connsiteY16" fmla="*/ 342584 h 522320"/>
                <a:gd name="connsiteX17" fmla="*/ 442721 w 454963"/>
                <a:gd name="connsiteY17" fmla="*/ 504108 h 522320"/>
                <a:gd name="connsiteX18" fmla="*/ 203572 w 454963"/>
                <a:gd name="connsiteY18" fmla="*/ 514595 h 522320"/>
                <a:gd name="connsiteX19" fmla="*/ 28768 w 454963"/>
                <a:gd name="connsiteY19" fmla="*/ 505825 h 522320"/>
                <a:gd name="connsiteX20" fmla="*/ 3549 w 454963"/>
                <a:gd name="connsiteY20" fmla="*/ 329683 h 522320"/>
                <a:gd name="connsiteX21" fmla="*/ 2545 w 454963"/>
                <a:gd name="connsiteY21" fmla="*/ 216257 h 522320"/>
                <a:gd name="connsiteX22" fmla="*/ 18626 w 454963"/>
                <a:gd name="connsiteY22" fmla="*/ 136023 h 522320"/>
                <a:gd name="connsiteX23" fmla="*/ 45938 w 454963"/>
                <a:gd name="connsiteY23" fmla="*/ 46569 h 522320"/>
                <a:gd name="connsiteX24" fmla="*/ 81461 w 454963"/>
                <a:gd name="connsiteY24" fmla="*/ 251 h 522320"/>
                <a:gd name="connsiteX25" fmla="*/ 83085 w 454963"/>
                <a:gd name="connsiteY25" fmla="*/ 57999 h 522320"/>
                <a:gd name="connsiteX26" fmla="*/ 99002 w 454963"/>
                <a:gd name="connsiteY26" fmla="*/ 122151 h 522320"/>
                <a:gd name="connsiteX27" fmla="*/ 121185 w 454963"/>
                <a:gd name="connsiteY27" fmla="*/ 30376 h 522320"/>
                <a:gd name="connsiteX28" fmla="*/ 147871 w 454963"/>
                <a:gd name="connsiteY28" fmla="*/ 9467 h 522320"/>
                <a:gd name="connsiteX29" fmla="*/ 150714 w 454963"/>
                <a:gd name="connsiteY29" fmla="*/ 46568 h 522320"/>
                <a:gd name="connsiteX30" fmla="*/ 159966 w 454963"/>
                <a:gd name="connsiteY30" fmla="*/ 113743 h 522320"/>
                <a:gd name="connsiteX31" fmla="*/ 192623 w 454963"/>
                <a:gd name="connsiteY31" fmla="*/ 27518 h 522320"/>
                <a:gd name="connsiteX32" fmla="*/ 220428 w 454963"/>
                <a:gd name="connsiteY32" fmla="*/ 9472 h 522320"/>
                <a:gd name="connsiteX0" fmla="*/ 220428 w 454963"/>
                <a:gd name="connsiteY0" fmla="*/ 5505 h 518353"/>
                <a:gd name="connsiteX1" fmla="*/ 219293 w 454963"/>
                <a:gd name="connsiteY1" fmla="*/ 49269 h 518353"/>
                <a:gd name="connsiteX2" fmla="*/ 221700 w 454963"/>
                <a:gd name="connsiteY2" fmla="*/ 110586 h 518353"/>
                <a:gd name="connsiteX3" fmla="*/ 249773 w 454963"/>
                <a:gd name="connsiteY3" fmla="*/ 42602 h 518353"/>
                <a:gd name="connsiteX4" fmla="*/ 284515 w 454963"/>
                <a:gd name="connsiteY4" fmla="*/ 8257 h 518353"/>
                <a:gd name="connsiteX5" fmla="*/ 286920 w 454963"/>
                <a:gd name="connsiteY5" fmla="*/ 54032 h 518353"/>
                <a:gd name="connsiteX6" fmla="*/ 301886 w 454963"/>
                <a:gd name="connsiteY6" fmla="*/ 105801 h 518353"/>
                <a:gd name="connsiteX7" fmla="*/ 325020 w 454963"/>
                <a:gd name="connsiteY7" fmla="*/ 26409 h 518353"/>
                <a:gd name="connsiteX8" fmla="*/ 348192 w 454963"/>
                <a:gd name="connsiteY8" fmla="*/ 12303 h 518353"/>
                <a:gd name="connsiteX9" fmla="*/ 354549 w 454963"/>
                <a:gd name="connsiteY9" fmla="*/ 42601 h 518353"/>
                <a:gd name="connsiteX10" fmla="*/ 366290 w 454963"/>
                <a:gd name="connsiteY10" fmla="*/ 105013 h 518353"/>
                <a:gd name="connsiteX11" fmla="*/ 394114 w 454963"/>
                <a:gd name="connsiteY11" fmla="*/ 48041 h 518353"/>
                <a:gd name="connsiteX12" fmla="*/ 418795 w 454963"/>
                <a:gd name="connsiteY12" fmla="*/ 14350 h 518353"/>
                <a:gd name="connsiteX13" fmla="*/ 423128 w 454963"/>
                <a:gd name="connsiteY13" fmla="*/ 49269 h 518353"/>
                <a:gd name="connsiteX14" fmla="*/ 444655 w 454963"/>
                <a:gd name="connsiteY14" fmla="*/ 109633 h 518353"/>
                <a:gd name="connsiteX15" fmla="*/ 450262 w 454963"/>
                <a:gd name="connsiteY15" fmla="*/ 210232 h 518353"/>
                <a:gd name="connsiteX16" fmla="*/ 423837 w 454963"/>
                <a:gd name="connsiteY16" fmla="*/ 338617 h 518353"/>
                <a:gd name="connsiteX17" fmla="*/ 442721 w 454963"/>
                <a:gd name="connsiteY17" fmla="*/ 500141 h 518353"/>
                <a:gd name="connsiteX18" fmla="*/ 203572 w 454963"/>
                <a:gd name="connsiteY18" fmla="*/ 510628 h 518353"/>
                <a:gd name="connsiteX19" fmla="*/ 28768 w 454963"/>
                <a:gd name="connsiteY19" fmla="*/ 501858 h 518353"/>
                <a:gd name="connsiteX20" fmla="*/ 3549 w 454963"/>
                <a:gd name="connsiteY20" fmla="*/ 325716 h 518353"/>
                <a:gd name="connsiteX21" fmla="*/ 2545 w 454963"/>
                <a:gd name="connsiteY21" fmla="*/ 212290 h 518353"/>
                <a:gd name="connsiteX22" fmla="*/ 18626 w 454963"/>
                <a:gd name="connsiteY22" fmla="*/ 132056 h 518353"/>
                <a:gd name="connsiteX23" fmla="*/ 45938 w 454963"/>
                <a:gd name="connsiteY23" fmla="*/ 42602 h 518353"/>
                <a:gd name="connsiteX24" fmla="*/ 79899 w 454963"/>
                <a:gd name="connsiteY24" fmla="*/ 2270 h 518353"/>
                <a:gd name="connsiteX25" fmla="*/ 83085 w 454963"/>
                <a:gd name="connsiteY25" fmla="*/ 54032 h 518353"/>
                <a:gd name="connsiteX26" fmla="*/ 99002 w 454963"/>
                <a:gd name="connsiteY26" fmla="*/ 118184 h 518353"/>
                <a:gd name="connsiteX27" fmla="*/ 121185 w 454963"/>
                <a:gd name="connsiteY27" fmla="*/ 26409 h 518353"/>
                <a:gd name="connsiteX28" fmla="*/ 147871 w 454963"/>
                <a:gd name="connsiteY28" fmla="*/ 5500 h 518353"/>
                <a:gd name="connsiteX29" fmla="*/ 150714 w 454963"/>
                <a:gd name="connsiteY29" fmla="*/ 42601 h 518353"/>
                <a:gd name="connsiteX30" fmla="*/ 159966 w 454963"/>
                <a:gd name="connsiteY30" fmla="*/ 109776 h 518353"/>
                <a:gd name="connsiteX31" fmla="*/ 192623 w 454963"/>
                <a:gd name="connsiteY31" fmla="*/ 23551 h 518353"/>
                <a:gd name="connsiteX32" fmla="*/ 220428 w 454963"/>
                <a:gd name="connsiteY32" fmla="*/ 5505 h 518353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2623 w 454963"/>
                <a:gd name="connsiteY31" fmla="*/ 21583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331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9395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9213"/>
                <a:gd name="connsiteY0" fmla="*/ 2537 h 516385"/>
                <a:gd name="connsiteX1" fmla="*/ 219293 w 459213"/>
                <a:gd name="connsiteY1" fmla="*/ 47301 h 516385"/>
                <a:gd name="connsiteX2" fmla="*/ 225286 w 459213"/>
                <a:gd name="connsiteY2" fmla="*/ 111949 h 516385"/>
                <a:gd name="connsiteX3" fmla="*/ 252642 w 459213"/>
                <a:gd name="connsiteY3" fmla="*/ 51461 h 516385"/>
                <a:gd name="connsiteX4" fmla="*/ 284515 w 459213"/>
                <a:gd name="connsiteY4" fmla="*/ 6289 h 516385"/>
                <a:gd name="connsiteX5" fmla="*/ 286920 w 459213"/>
                <a:gd name="connsiteY5" fmla="*/ 52064 h 516385"/>
                <a:gd name="connsiteX6" fmla="*/ 300691 w 459213"/>
                <a:gd name="connsiteY6" fmla="*/ 109663 h 516385"/>
                <a:gd name="connsiteX7" fmla="*/ 318326 w 459213"/>
                <a:gd name="connsiteY7" fmla="*/ 53757 h 516385"/>
                <a:gd name="connsiteX8" fmla="*/ 343650 w 459213"/>
                <a:gd name="connsiteY8" fmla="*/ 9503 h 516385"/>
                <a:gd name="connsiteX9" fmla="*/ 350007 w 459213"/>
                <a:gd name="connsiteY9" fmla="*/ 58623 h 516385"/>
                <a:gd name="connsiteX10" fmla="*/ 366529 w 459213"/>
                <a:gd name="connsiteY10" fmla="*/ 112206 h 516385"/>
                <a:gd name="connsiteX11" fmla="*/ 394114 w 459213"/>
                <a:gd name="connsiteY11" fmla="*/ 46073 h 516385"/>
                <a:gd name="connsiteX12" fmla="*/ 415448 w 459213"/>
                <a:gd name="connsiteY12" fmla="*/ 12382 h 516385"/>
                <a:gd name="connsiteX13" fmla="*/ 424802 w 459213"/>
                <a:gd name="connsiteY13" fmla="*/ 63792 h 516385"/>
                <a:gd name="connsiteX14" fmla="*/ 435649 w 459213"/>
                <a:gd name="connsiteY14" fmla="*/ 115655 h 516385"/>
                <a:gd name="connsiteX15" fmla="*/ 450262 w 459213"/>
                <a:gd name="connsiteY15" fmla="*/ 208264 h 516385"/>
                <a:gd name="connsiteX16" fmla="*/ 440320 w 459213"/>
                <a:gd name="connsiteY16" fmla="*/ 336649 h 516385"/>
                <a:gd name="connsiteX17" fmla="*/ 442721 w 459213"/>
                <a:gd name="connsiteY17" fmla="*/ 498173 h 516385"/>
                <a:gd name="connsiteX18" fmla="*/ 203572 w 459213"/>
                <a:gd name="connsiteY18" fmla="*/ 508660 h 516385"/>
                <a:gd name="connsiteX19" fmla="*/ 28768 w 459213"/>
                <a:gd name="connsiteY19" fmla="*/ 499890 h 516385"/>
                <a:gd name="connsiteX20" fmla="*/ 3549 w 459213"/>
                <a:gd name="connsiteY20" fmla="*/ 323748 h 516385"/>
                <a:gd name="connsiteX21" fmla="*/ 2545 w 459213"/>
                <a:gd name="connsiteY21" fmla="*/ 210322 h 516385"/>
                <a:gd name="connsiteX22" fmla="*/ 18626 w 459213"/>
                <a:gd name="connsiteY22" fmla="*/ 130088 h 516385"/>
                <a:gd name="connsiteX23" fmla="*/ 45938 w 459213"/>
                <a:gd name="connsiteY23" fmla="*/ 40634 h 516385"/>
                <a:gd name="connsiteX24" fmla="*/ 79899 w 459213"/>
                <a:gd name="connsiteY24" fmla="*/ 302 h 516385"/>
                <a:gd name="connsiteX25" fmla="*/ 83085 w 459213"/>
                <a:gd name="connsiteY25" fmla="*/ 52064 h 516385"/>
                <a:gd name="connsiteX26" fmla="*/ 93981 w 459213"/>
                <a:gd name="connsiteY26" fmla="*/ 117882 h 516385"/>
                <a:gd name="connsiteX27" fmla="*/ 117837 w 459213"/>
                <a:gd name="connsiteY27" fmla="*/ 55756 h 516385"/>
                <a:gd name="connsiteX28" fmla="*/ 140938 w 459213"/>
                <a:gd name="connsiteY28" fmla="*/ 1533 h 516385"/>
                <a:gd name="connsiteX29" fmla="*/ 148084 w 459213"/>
                <a:gd name="connsiteY29" fmla="*/ 57623 h 516385"/>
                <a:gd name="connsiteX30" fmla="*/ 159249 w 459213"/>
                <a:gd name="connsiteY30" fmla="*/ 110640 h 516385"/>
                <a:gd name="connsiteX31" fmla="*/ 184606 w 459213"/>
                <a:gd name="connsiteY31" fmla="*/ 51456 h 516385"/>
                <a:gd name="connsiteX32" fmla="*/ 218276 w 459213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35649 w 462047"/>
                <a:gd name="connsiteY14" fmla="*/ 115655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44160 w 462047"/>
                <a:gd name="connsiteY14" fmla="*/ 116714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7969 w 461740"/>
                <a:gd name="connsiteY0" fmla="*/ 2532 h 516380"/>
                <a:gd name="connsiteX1" fmla="*/ 218986 w 461740"/>
                <a:gd name="connsiteY1" fmla="*/ 47296 h 516380"/>
                <a:gd name="connsiteX2" fmla="*/ 224979 w 461740"/>
                <a:gd name="connsiteY2" fmla="*/ 111944 h 516380"/>
                <a:gd name="connsiteX3" fmla="*/ 252335 w 461740"/>
                <a:gd name="connsiteY3" fmla="*/ 51456 h 516380"/>
                <a:gd name="connsiteX4" fmla="*/ 284208 w 461740"/>
                <a:gd name="connsiteY4" fmla="*/ 6284 h 516380"/>
                <a:gd name="connsiteX5" fmla="*/ 286613 w 461740"/>
                <a:gd name="connsiteY5" fmla="*/ 52059 h 516380"/>
                <a:gd name="connsiteX6" fmla="*/ 300384 w 461740"/>
                <a:gd name="connsiteY6" fmla="*/ 109658 h 516380"/>
                <a:gd name="connsiteX7" fmla="*/ 318019 w 461740"/>
                <a:gd name="connsiteY7" fmla="*/ 53752 h 516380"/>
                <a:gd name="connsiteX8" fmla="*/ 343343 w 461740"/>
                <a:gd name="connsiteY8" fmla="*/ 9498 h 516380"/>
                <a:gd name="connsiteX9" fmla="*/ 349700 w 461740"/>
                <a:gd name="connsiteY9" fmla="*/ 58618 h 516380"/>
                <a:gd name="connsiteX10" fmla="*/ 366222 w 461740"/>
                <a:gd name="connsiteY10" fmla="*/ 112201 h 516380"/>
                <a:gd name="connsiteX11" fmla="*/ 393807 w 461740"/>
                <a:gd name="connsiteY11" fmla="*/ 46068 h 516380"/>
                <a:gd name="connsiteX12" fmla="*/ 415141 w 461740"/>
                <a:gd name="connsiteY12" fmla="*/ 12377 h 516380"/>
                <a:gd name="connsiteX13" fmla="*/ 424495 w 461740"/>
                <a:gd name="connsiteY13" fmla="*/ 63787 h 516380"/>
                <a:gd name="connsiteX14" fmla="*/ 443853 w 461740"/>
                <a:gd name="connsiteY14" fmla="*/ 116709 h 516380"/>
                <a:gd name="connsiteX15" fmla="*/ 449955 w 461740"/>
                <a:gd name="connsiteY15" fmla="*/ 208259 h 516380"/>
                <a:gd name="connsiteX16" fmla="*/ 448459 w 461740"/>
                <a:gd name="connsiteY16" fmla="*/ 336418 h 516380"/>
                <a:gd name="connsiteX17" fmla="*/ 442414 w 461740"/>
                <a:gd name="connsiteY17" fmla="*/ 498168 h 516380"/>
                <a:gd name="connsiteX18" fmla="*/ 203265 w 461740"/>
                <a:gd name="connsiteY18" fmla="*/ 508655 h 516380"/>
                <a:gd name="connsiteX19" fmla="*/ 28461 w 461740"/>
                <a:gd name="connsiteY19" fmla="*/ 499885 h 516380"/>
                <a:gd name="connsiteX20" fmla="*/ 3242 w 461740"/>
                <a:gd name="connsiteY20" fmla="*/ 323743 h 516380"/>
                <a:gd name="connsiteX21" fmla="*/ 2238 w 461740"/>
                <a:gd name="connsiteY21" fmla="*/ 210317 h 516380"/>
                <a:gd name="connsiteX22" fmla="*/ 12848 w 461740"/>
                <a:gd name="connsiteY22" fmla="*/ 127753 h 516380"/>
                <a:gd name="connsiteX23" fmla="*/ 45631 w 461740"/>
                <a:gd name="connsiteY23" fmla="*/ 40629 h 516380"/>
                <a:gd name="connsiteX24" fmla="*/ 79592 w 461740"/>
                <a:gd name="connsiteY24" fmla="*/ 297 h 516380"/>
                <a:gd name="connsiteX25" fmla="*/ 82778 w 461740"/>
                <a:gd name="connsiteY25" fmla="*/ 52059 h 516380"/>
                <a:gd name="connsiteX26" fmla="*/ 93674 w 461740"/>
                <a:gd name="connsiteY26" fmla="*/ 117877 h 516380"/>
                <a:gd name="connsiteX27" fmla="*/ 117530 w 461740"/>
                <a:gd name="connsiteY27" fmla="*/ 55751 h 516380"/>
                <a:gd name="connsiteX28" fmla="*/ 140631 w 461740"/>
                <a:gd name="connsiteY28" fmla="*/ 1528 h 516380"/>
                <a:gd name="connsiteX29" fmla="*/ 147777 w 461740"/>
                <a:gd name="connsiteY29" fmla="*/ 57618 h 516380"/>
                <a:gd name="connsiteX30" fmla="*/ 158942 w 461740"/>
                <a:gd name="connsiteY30" fmla="*/ 110635 h 516380"/>
                <a:gd name="connsiteX31" fmla="*/ 184299 w 461740"/>
                <a:gd name="connsiteY31" fmla="*/ 51451 h 516380"/>
                <a:gd name="connsiteX32" fmla="*/ 217969 w 461740"/>
                <a:gd name="connsiteY32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43853 w 462226"/>
                <a:gd name="connsiteY14" fmla="*/ 116709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49249 w 462226"/>
                <a:gd name="connsiteY14" fmla="*/ 122081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18019 w 459018"/>
                <a:gd name="connsiteY7" fmla="*/ 53752 h 516380"/>
                <a:gd name="connsiteX8" fmla="*/ 343343 w 459018"/>
                <a:gd name="connsiteY8" fmla="*/ 9498 h 516380"/>
                <a:gd name="connsiteX9" fmla="*/ 349700 w 459018"/>
                <a:gd name="connsiteY9" fmla="*/ 58618 h 516380"/>
                <a:gd name="connsiteX10" fmla="*/ 366222 w 459018"/>
                <a:gd name="connsiteY10" fmla="*/ 112201 h 516380"/>
                <a:gd name="connsiteX11" fmla="*/ 393807 w 459018"/>
                <a:gd name="connsiteY11" fmla="*/ 46068 h 516380"/>
                <a:gd name="connsiteX12" fmla="*/ 417968 w 459018"/>
                <a:gd name="connsiteY12" fmla="*/ 12377 h 516380"/>
                <a:gd name="connsiteX13" fmla="*/ 424495 w 459018"/>
                <a:gd name="connsiteY13" fmla="*/ 63787 h 516380"/>
                <a:gd name="connsiteX14" fmla="*/ 449249 w 459018"/>
                <a:gd name="connsiteY14" fmla="*/ 122081 h 516380"/>
                <a:gd name="connsiteX15" fmla="*/ 439112 w 459018"/>
                <a:gd name="connsiteY15" fmla="*/ 336418 h 516380"/>
                <a:gd name="connsiteX16" fmla="*/ 442414 w 459018"/>
                <a:gd name="connsiteY16" fmla="*/ 498168 h 516380"/>
                <a:gd name="connsiteX17" fmla="*/ 203265 w 459018"/>
                <a:gd name="connsiteY17" fmla="*/ 508655 h 516380"/>
                <a:gd name="connsiteX18" fmla="*/ 28461 w 459018"/>
                <a:gd name="connsiteY18" fmla="*/ 499885 h 516380"/>
                <a:gd name="connsiteX19" fmla="*/ 3242 w 459018"/>
                <a:gd name="connsiteY19" fmla="*/ 323743 h 516380"/>
                <a:gd name="connsiteX20" fmla="*/ 2238 w 459018"/>
                <a:gd name="connsiteY20" fmla="*/ 210317 h 516380"/>
                <a:gd name="connsiteX21" fmla="*/ 12848 w 459018"/>
                <a:gd name="connsiteY21" fmla="*/ 127753 h 516380"/>
                <a:gd name="connsiteX22" fmla="*/ 45631 w 459018"/>
                <a:gd name="connsiteY22" fmla="*/ 40629 h 516380"/>
                <a:gd name="connsiteX23" fmla="*/ 79592 w 459018"/>
                <a:gd name="connsiteY23" fmla="*/ 297 h 516380"/>
                <a:gd name="connsiteX24" fmla="*/ 82778 w 459018"/>
                <a:gd name="connsiteY24" fmla="*/ 52059 h 516380"/>
                <a:gd name="connsiteX25" fmla="*/ 93674 w 459018"/>
                <a:gd name="connsiteY25" fmla="*/ 117877 h 516380"/>
                <a:gd name="connsiteX26" fmla="*/ 117530 w 459018"/>
                <a:gd name="connsiteY26" fmla="*/ 55751 h 516380"/>
                <a:gd name="connsiteX27" fmla="*/ 140631 w 459018"/>
                <a:gd name="connsiteY27" fmla="*/ 1528 h 516380"/>
                <a:gd name="connsiteX28" fmla="*/ 147777 w 459018"/>
                <a:gd name="connsiteY28" fmla="*/ 57618 h 516380"/>
                <a:gd name="connsiteX29" fmla="*/ 158942 w 459018"/>
                <a:gd name="connsiteY29" fmla="*/ 110635 h 516380"/>
                <a:gd name="connsiteX30" fmla="*/ 184299 w 459018"/>
                <a:gd name="connsiteY30" fmla="*/ 51451 h 516380"/>
                <a:gd name="connsiteX31" fmla="*/ 217969 w 459018"/>
                <a:gd name="connsiteY31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18019 w 459018"/>
                <a:gd name="connsiteY7" fmla="*/ 53752 h 516380"/>
                <a:gd name="connsiteX8" fmla="*/ 343343 w 459018"/>
                <a:gd name="connsiteY8" fmla="*/ 9498 h 516380"/>
                <a:gd name="connsiteX9" fmla="*/ 366222 w 459018"/>
                <a:gd name="connsiteY9" fmla="*/ 112201 h 516380"/>
                <a:gd name="connsiteX10" fmla="*/ 393807 w 459018"/>
                <a:gd name="connsiteY10" fmla="*/ 46068 h 516380"/>
                <a:gd name="connsiteX11" fmla="*/ 417968 w 459018"/>
                <a:gd name="connsiteY11" fmla="*/ 12377 h 516380"/>
                <a:gd name="connsiteX12" fmla="*/ 424495 w 459018"/>
                <a:gd name="connsiteY12" fmla="*/ 63787 h 516380"/>
                <a:gd name="connsiteX13" fmla="*/ 449249 w 459018"/>
                <a:gd name="connsiteY13" fmla="*/ 122081 h 516380"/>
                <a:gd name="connsiteX14" fmla="*/ 439112 w 459018"/>
                <a:gd name="connsiteY14" fmla="*/ 336418 h 516380"/>
                <a:gd name="connsiteX15" fmla="*/ 442414 w 459018"/>
                <a:gd name="connsiteY15" fmla="*/ 498168 h 516380"/>
                <a:gd name="connsiteX16" fmla="*/ 203265 w 459018"/>
                <a:gd name="connsiteY16" fmla="*/ 508655 h 516380"/>
                <a:gd name="connsiteX17" fmla="*/ 28461 w 459018"/>
                <a:gd name="connsiteY17" fmla="*/ 499885 h 516380"/>
                <a:gd name="connsiteX18" fmla="*/ 3242 w 459018"/>
                <a:gd name="connsiteY18" fmla="*/ 323743 h 516380"/>
                <a:gd name="connsiteX19" fmla="*/ 2238 w 459018"/>
                <a:gd name="connsiteY19" fmla="*/ 210317 h 516380"/>
                <a:gd name="connsiteX20" fmla="*/ 12848 w 459018"/>
                <a:gd name="connsiteY20" fmla="*/ 127753 h 516380"/>
                <a:gd name="connsiteX21" fmla="*/ 45631 w 459018"/>
                <a:gd name="connsiteY21" fmla="*/ 40629 h 516380"/>
                <a:gd name="connsiteX22" fmla="*/ 79592 w 459018"/>
                <a:gd name="connsiteY22" fmla="*/ 297 h 516380"/>
                <a:gd name="connsiteX23" fmla="*/ 82778 w 459018"/>
                <a:gd name="connsiteY23" fmla="*/ 52059 h 516380"/>
                <a:gd name="connsiteX24" fmla="*/ 93674 w 459018"/>
                <a:gd name="connsiteY24" fmla="*/ 117877 h 516380"/>
                <a:gd name="connsiteX25" fmla="*/ 117530 w 459018"/>
                <a:gd name="connsiteY25" fmla="*/ 55751 h 516380"/>
                <a:gd name="connsiteX26" fmla="*/ 140631 w 459018"/>
                <a:gd name="connsiteY26" fmla="*/ 1528 h 516380"/>
                <a:gd name="connsiteX27" fmla="*/ 147777 w 459018"/>
                <a:gd name="connsiteY27" fmla="*/ 57618 h 516380"/>
                <a:gd name="connsiteX28" fmla="*/ 158942 w 459018"/>
                <a:gd name="connsiteY28" fmla="*/ 110635 h 516380"/>
                <a:gd name="connsiteX29" fmla="*/ 184299 w 459018"/>
                <a:gd name="connsiteY29" fmla="*/ 51451 h 516380"/>
                <a:gd name="connsiteX30" fmla="*/ 217969 w 459018"/>
                <a:gd name="connsiteY30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43343 w 459018"/>
                <a:gd name="connsiteY7" fmla="*/ 9498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40631 w 459018"/>
                <a:gd name="connsiteY24" fmla="*/ 1528 h 516380"/>
                <a:gd name="connsiteX25" fmla="*/ 147777 w 459018"/>
                <a:gd name="connsiteY25" fmla="*/ 57618 h 516380"/>
                <a:gd name="connsiteX26" fmla="*/ 158942 w 459018"/>
                <a:gd name="connsiteY26" fmla="*/ 110635 h 516380"/>
                <a:gd name="connsiteX27" fmla="*/ 184299 w 459018"/>
                <a:gd name="connsiteY27" fmla="*/ 51451 h 516380"/>
                <a:gd name="connsiteX28" fmla="*/ 217969 w 459018"/>
                <a:gd name="connsiteY28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40631 w 459018"/>
                <a:gd name="connsiteY24" fmla="*/ 1528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1155 w 459018"/>
                <a:gd name="connsiteY26" fmla="*/ 51868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1155 w 459018"/>
                <a:gd name="connsiteY26" fmla="*/ 51868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9018" h="516380">
                  <a:moveTo>
                    <a:pt x="176746" y="6694"/>
                  </a:moveTo>
                  <a:cubicBezTo>
                    <a:pt x="197563" y="6833"/>
                    <a:pt x="193025" y="28922"/>
                    <a:pt x="201064" y="46464"/>
                  </a:cubicBezTo>
                  <a:cubicBezTo>
                    <a:pt x="209103" y="64006"/>
                    <a:pt x="200901" y="111112"/>
                    <a:pt x="224979" y="111944"/>
                  </a:cubicBezTo>
                  <a:cubicBezTo>
                    <a:pt x="249057" y="112776"/>
                    <a:pt x="251309" y="75562"/>
                    <a:pt x="252335" y="51456"/>
                  </a:cubicBezTo>
                  <a:cubicBezTo>
                    <a:pt x="253361" y="27350"/>
                    <a:pt x="263433" y="4352"/>
                    <a:pt x="284208" y="6284"/>
                  </a:cubicBezTo>
                  <a:cubicBezTo>
                    <a:pt x="304983" y="8216"/>
                    <a:pt x="287503" y="34830"/>
                    <a:pt x="286613" y="52059"/>
                  </a:cubicBezTo>
                  <a:cubicBezTo>
                    <a:pt x="285723" y="69288"/>
                    <a:pt x="276690" y="108426"/>
                    <a:pt x="300384" y="109658"/>
                  </a:cubicBezTo>
                  <a:cubicBezTo>
                    <a:pt x="324078" y="110890"/>
                    <a:pt x="310862" y="84831"/>
                    <a:pt x="331991" y="86920"/>
                  </a:cubicBezTo>
                  <a:cubicBezTo>
                    <a:pt x="353120" y="89009"/>
                    <a:pt x="341581" y="111933"/>
                    <a:pt x="366222" y="112201"/>
                  </a:cubicBezTo>
                  <a:cubicBezTo>
                    <a:pt x="390863" y="112469"/>
                    <a:pt x="391350" y="67539"/>
                    <a:pt x="393807" y="46068"/>
                  </a:cubicBezTo>
                  <a:cubicBezTo>
                    <a:pt x="396264" y="24597"/>
                    <a:pt x="399943" y="11756"/>
                    <a:pt x="417968" y="12377"/>
                  </a:cubicBezTo>
                  <a:cubicBezTo>
                    <a:pt x="435993" y="12998"/>
                    <a:pt x="419282" y="45503"/>
                    <a:pt x="424495" y="63787"/>
                  </a:cubicBezTo>
                  <a:cubicBezTo>
                    <a:pt x="429708" y="82071"/>
                    <a:pt x="446813" y="76643"/>
                    <a:pt x="449249" y="122081"/>
                  </a:cubicBezTo>
                  <a:cubicBezTo>
                    <a:pt x="451685" y="167520"/>
                    <a:pt x="439352" y="272842"/>
                    <a:pt x="439112" y="336418"/>
                  </a:cubicBezTo>
                  <a:cubicBezTo>
                    <a:pt x="438872" y="399994"/>
                    <a:pt x="481722" y="469462"/>
                    <a:pt x="442414" y="498168"/>
                  </a:cubicBezTo>
                  <a:cubicBezTo>
                    <a:pt x="403106" y="526874"/>
                    <a:pt x="272257" y="508369"/>
                    <a:pt x="203265" y="508655"/>
                  </a:cubicBezTo>
                  <a:cubicBezTo>
                    <a:pt x="134273" y="508941"/>
                    <a:pt x="61798" y="530704"/>
                    <a:pt x="28461" y="499885"/>
                  </a:cubicBezTo>
                  <a:cubicBezTo>
                    <a:pt x="-4876" y="469066"/>
                    <a:pt x="8820" y="367376"/>
                    <a:pt x="3242" y="323743"/>
                  </a:cubicBezTo>
                  <a:cubicBezTo>
                    <a:pt x="-2336" y="280110"/>
                    <a:pt x="637" y="242982"/>
                    <a:pt x="2238" y="210317"/>
                  </a:cubicBezTo>
                  <a:cubicBezTo>
                    <a:pt x="3839" y="177652"/>
                    <a:pt x="5616" y="156034"/>
                    <a:pt x="12848" y="127753"/>
                  </a:cubicBezTo>
                  <a:cubicBezTo>
                    <a:pt x="20080" y="99472"/>
                    <a:pt x="34507" y="61872"/>
                    <a:pt x="45631" y="40629"/>
                  </a:cubicBezTo>
                  <a:cubicBezTo>
                    <a:pt x="56755" y="19386"/>
                    <a:pt x="56256" y="-2834"/>
                    <a:pt x="79592" y="297"/>
                  </a:cubicBezTo>
                  <a:cubicBezTo>
                    <a:pt x="102928" y="3428"/>
                    <a:pt x="85930" y="30463"/>
                    <a:pt x="82778" y="52059"/>
                  </a:cubicBezTo>
                  <a:cubicBezTo>
                    <a:pt x="79626" y="73655"/>
                    <a:pt x="76066" y="113812"/>
                    <a:pt x="93674" y="117877"/>
                  </a:cubicBezTo>
                  <a:cubicBezTo>
                    <a:pt x="111282" y="121942"/>
                    <a:pt x="113025" y="90979"/>
                    <a:pt x="131072" y="91437"/>
                  </a:cubicBezTo>
                  <a:cubicBezTo>
                    <a:pt x="149119" y="91895"/>
                    <a:pt x="138222" y="110362"/>
                    <a:pt x="158942" y="110635"/>
                  </a:cubicBezTo>
                  <a:cubicBezTo>
                    <a:pt x="179662" y="110908"/>
                    <a:pt x="183721" y="73354"/>
                    <a:pt x="176532" y="53117"/>
                  </a:cubicBezTo>
                  <a:cubicBezTo>
                    <a:pt x="169343" y="32880"/>
                    <a:pt x="155929" y="6555"/>
                    <a:pt x="176746" y="6694"/>
                  </a:cubicBezTo>
                  <a:close/>
                </a:path>
              </a:pathLst>
            </a:custGeom>
            <a:solidFill>
              <a:srgbClr val="F19C6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7" name="Freeform: Shape 1956">
              <a:extLst>
                <a:ext uri="{FF2B5EF4-FFF2-40B4-BE49-F238E27FC236}">
                  <a16:creationId xmlns:a16="http://schemas.microsoft.com/office/drawing/2014/main" id="{FEE91446-A7F4-4550-9228-6627D747B592}"/>
                </a:ext>
              </a:extLst>
            </p:cNvPr>
            <p:cNvSpPr/>
            <p:nvPr/>
          </p:nvSpPr>
          <p:spPr>
            <a:xfrm>
              <a:off x="3773519" y="3053474"/>
              <a:ext cx="1810622" cy="2714926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80705 w 449105"/>
                <a:gd name="connsiteY25" fmla="*/ 73864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40579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586 h 519904"/>
                <a:gd name="connsiteX1" fmla="*/ 216913 w 449105"/>
                <a:gd name="connsiteY1" fmla="*/ 69118 h 519904"/>
                <a:gd name="connsiteX2" fmla="*/ 219320 w 449105"/>
                <a:gd name="connsiteY2" fmla="*/ 147632 h 519904"/>
                <a:gd name="connsiteX3" fmla="*/ 247393 w 449105"/>
                <a:gd name="connsiteY3" fmla="*/ 62451 h 519904"/>
                <a:gd name="connsiteX4" fmla="*/ 283697 w 449105"/>
                <a:gd name="connsiteY4" fmla="*/ 12324 h 519904"/>
                <a:gd name="connsiteX5" fmla="*/ 284540 w 449105"/>
                <a:gd name="connsiteY5" fmla="*/ 73881 h 519904"/>
                <a:gd name="connsiteX6" fmla="*/ 293723 w 449105"/>
                <a:gd name="connsiteY6" fmla="*/ 148580 h 519904"/>
                <a:gd name="connsiteX7" fmla="*/ 322640 w 449105"/>
                <a:gd name="connsiteY7" fmla="*/ 46258 h 519904"/>
                <a:gd name="connsiteX8" fmla="*/ 352842 w 449105"/>
                <a:gd name="connsiteY8" fmla="*/ 9840 h 519904"/>
                <a:gd name="connsiteX9" fmla="*/ 352169 w 449105"/>
                <a:gd name="connsiteY9" fmla="*/ 62450 h 519904"/>
                <a:gd name="connsiteX10" fmla="*/ 367766 w 449105"/>
                <a:gd name="connsiteY10" fmla="*/ 156391 h 519904"/>
                <a:gd name="connsiteX11" fmla="*/ 394078 w 449105"/>
                <a:gd name="connsiteY11" fmla="*/ 43400 h 519904"/>
                <a:gd name="connsiteX12" fmla="*/ 429693 w 449105"/>
                <a:gd name="connsiteY12" fmla="*/ 10254 h 519904"/>
                <a:gd name="connsiteX13" fmla="*/ 420748 w 449105"/>
                <a:gd name="connsiteY13" fmla="*/ 69118 h 519904"/>
                <a:gd name="connsiteX14" fmla="*/ 442275 w 449105"/>
                <a:gd name="connsiteY14" fmla="*/ 129482 h 519904"/>
                <a:gd name="connsiteX15" fmla="*/ 447882 w 449105"/>
                <a:gd name="connsiteY15" fmla="*/ 230081 h 519904"/>
                <a:gd name="connsiteX16" fmla="*/ 421457 w 449105"/>
                <a:gd name="connsiteY16" fmla="*/ 358466 h 519904"/>
                <a:gd name="connsiteX17" fmla="*/ 392485 w 449105"/>
                <a:gd name="connsiteY17" fmla="*/ 461547 h 519904"/>
                <a:gd name="connsiteX18" fmla="*/ 227902 w 449105"/>
                <a:gd name="connsiteY18" fmla="*/ 519894 h 519904"/>
                <a:gd name="connsiteX19" fmla="*/ 50987 w 449105"/>
                <a:gd name="connsiteY19" fmla="*/ 465275 h 519904"/>
                <a:gd name="connsiteX20" fmla="*/ 26532 w 449105"/>
                <a:gd name="connsiteY20" fmla="*/ 345567 h 519904"/>
                <a:gd name="connsiteX21" fmla="*/ 165 w 449105"/>
                <a:gd name="connsiteY21" fmla="*/ 232139 h 519904"/>
                <a:gd name="connsiteX22" fmla="*/ 16246 w 449105"/>
                <a:gd name="connsiteY22" fmla="*/ 151905 h 519904"/>
                <a:gd name="connsiteX23" fmla="*/ 34412 w 449105"/>
                <a:gd name="connsiteY23" fmla="*/ 82841 h 519904"/>
                <a:gd name="connsiteX24" fmla="*/ 66207 w 449105"/>
                <a:gd name="connsiteY24" fmla="*/ 20152 h 519904"/>
                <a:gd name="connsiteX25" fmla="*/ 65739 w 449105"/>
                <a:gd name="connsiteY25" fmla="*/ 89946 h 519904"/>
                <a:gd name="connsiteX26" fmla="*/ 83885 w 449105"/>
                <a:gd name="connsiteY26" fmla="*/ 158638 h 519904"/>
                <a:gd name="connsiteX27" fmla="*/ 116311 w 449105"/>
                <a:gd name="connsiteY27" fmla="*/ 81478 h 519904"/>
                <a:gd name="connsiteX28" fmla="*/ 135590 w 449105"/>
                <a:gd name="connsiteY28" fmla="*/ 20189 h 519904"/>
                <a:gd name="connsiteX29" fmla="*/ 145009 w 449105"/>
                <a:gd name="connsiteY29" fmla="*/ 79751 h 519904"/>
                <a:gd name="connsiteX30" fmla="*/ 159512 w 449105"/>
                <a:gd name="connsiteY30" fmla="*/ 152358 h 519904"/>
                <a:gd name="connsiteX31" fmla="*/ 190243 w 449105"/>
                <a:gd name="connsiteY31" fmla="*/ 43400 h 519904"/>
                <a:gd name="connsiteX32" fmla="*/ 225859 w 449105"/>
                <a:gd name="connsiteY32" fmla="*/ 3586 h 519904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90243 w 449105"/>
                <a:gd name="connsiteY31" fmla="*/ 37351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7989 w 449105"/>
                <a:gd name="connsiteY9" fmla="*/ 75556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2316 h 510097"/>
                <a:gd name="connsiteX1" fmla="*/ 216913 w 449105"/>
                <a:gd name="connsiteY1" fmla="*/ 68580 h 510097"/>
                <a:gd name="connsiteX2" fmla="*/ 219320 w 449105"/>
                <a:gd name="connsiteY2" fmla="*/ 137825 h 510097"/>
                <a:gd name="connsiteX3" fmla="*/ 247393 w 449105"/>
                <a:gd name="connsiteY3" fmla="*/ 52644 h 510097"/>
                <a:gd name="connsiteX4" fmla="*/ 282865 w 449105"/>
                <a:gd name="connsiteY4" fmla="*/ 17964 h 510097"/>
                <a:gd name="connsiteX5" fmla="*/ 284540 w 449105"/>
                <a:gd name="connsiteY5" fmla="*/ 64074 h 510097"/>
                <a:gd name="connsiteX6" fmla="*/ 293723 w 449105"/>
                <a:gd name="connsiteY6" fmla="*/ 138773 h 510097"/>
                <a:gd name="connsiteX7" fmla="*/ 327629 w 449105"/>
                <a:gd name="connsiteY7" fmla="*/ 63638 h 510097"/>
                <a:gd name="connsiteX8" fmla="*/ 352842 w 449105"/>
                <a:gd name="connsiteY8" fmla="*/ 33 h 510097"/>
                <a:gd name="connsiteX9" fmla="*/ 357989 w 449105"/>
                <a:gd name="connsiteY9" fmla="*/ 71798 h 510097"/>
                <a:gd name="connsiteX10" fmla="*/ 367766 w 449105"/>
                <a:gd name="connsiteY10" fmla="*/ 146584 h 510097"/>
                <a:gd name="connsiteX11" fmla="*/ 385764 w 449105"/>
                <a:gd name="connsiteY11" fmla="*/ 64488 h 510097"/>
                <a:gd name="connsiteX12" fmla="*/ 429693 w 449105"/>
                <a:gd name="connsiteY12" fmla="*/ 447 h 510097"/>
                <a:gd name="connsiteX13" fmla="*/ 420748 w 449105"/>
                <a:gd name="connsiteY13" fmla="*/ 59311 h 510097"/>
                <a:gd name="connsiteX14" fmla="*/ 442275 w 449105"/>
                <a:gd name="connsiteY14" fmla="*/ 119675 h 510097"/>
                <a:gd name="connsiteX15" fmla="*/ 447882 w 449105"/>
                <a:gd name="connsiteY15" fmla="*/ 220274 h 510097"/>
                <a:gd name="connsiteX16" fmla="*/ 421457 w 449105"/>
                <a:gd name="connsiteY16" fmla="*/ 348659 h 510097"/>
                <a:gd name="connsiteX17" fmla="*/ 392485 w 449105"/>
                <a:gd name="connsiteY17" fmla="*/ 451740 h 510097"/>
                <a:gd name="connsiteX18" fmla="*/ 227902 w 449105"/>
                <a:gd name="connsiteY18" fmla="*/ 510087 h 510097"/>
                <a:gd name="connsiteX19" fmla="*/ 50987 w 449105"/>
                <a:gd name="connsiteY19" fmla="*/ 455468 h 510097"/>
                <a:gd name="connsiteX20" fmla="*/ 26532 w 449105"/>
                <a:gd name="connsiteY20" fmla="*/ 335760 h 510097"/>
                <a:gd name="connsiteX21" fmla="*/ 165 w 449105"/>
                <a:gd name="connsiteY21" fmla="*/ 222332 h 510097"/>
                <a:gd name="connsiteX22" fmla="*/ 16246 w 449105"/>
                <a:gd name="connsiteY22" fmla="*/ 142098 h 510097"/>
                <a:gd name="connsiteX23" fmla="*/ 34412 w 449105"/>
                <a:gd name="connsiteY23" fmla="*/ 73034 h 510097"/>
                <a:gd name="connsiteX24" fmla="*/ 66207 w 449105"/>
                <a:gd name="connsiteY24" fmla="*/ 10345 h 510097"/>
                <a:gd name="connsiteX25" fmla="*/ 65739 w 449105"/>
                <a:gd name="connsiteY25" fmla="*/ 80139 h 510097"/>
                <a:gd name="connsiteX26" fmla="*/ 83885 w 449105"/>
                <a:gd name="connsiteY26" fmla="*/ 148831 h 510097"/>
                <a:gd name="connsiteX27" fmla="*/ 116311 w 449105"/>
                <a:gd name="connsiteY27" fmla="*/ 71671 h 510097"/>
                <a:gd name="connsiteX28" fmla="*/ 135590 w 449105"/>
                <a:gd name="connsiteY28" fmla="*/ 10382 h 510097"/>
                <a:gd name="connsiteX29" fmla="*/ 139188 w 449105"/>
                <a:gd name="connsiteY29" fmla="*/ 69944 h 510097"/>
                <a:gd name="connsiteX30" fmla="*/ 154524 w 449105"/>
                <a:gd name="connsiteY30" fmla="*/ 142551 h 510097"/>
                <a:gd name="connsiteX31" fmla="*/ 185255 w 449105"/>
                <a:gd name="connsiteY31" fmla="*/ 67577 h 510097"/>
                <a:gd name="connsiteX32" fmla="*/ 213387 w 449105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85764 w 448936"/>
                <a:gd name="connsiteY11" fmla="*/ 64488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27629 w 448454"/>
                <a:gd name="connsiteY7" fmla="*/ 60154 h 499816"/>
                <a:gd name="connsiteX8" fmla="*/ 352010 w 448454"/>
                <a:gd name="connsiteY8" fmla="*/ 9525 h 499816"/>
                <a:gd name="connsiteX9" fmla="*/ 353000 w 448454"/>
                <a:gd name="connsiteY9" fmla="*/ 60899 h 499816"/>
                <a:gd name="connsiteX10" fmla="*/ 371924 w 448454"/>
                <a:gd name="connsiteY10" fmla="*/ 131977 h 499816"/>
                <a:gd name="connsiteX11" fmla="*/ 409280 w 448454"/>
                <a:gd name="connsiteY11" fmla="*/ 68557 h 499816"/>
                <a:gd name="connsiteX12" fmla="*/ 427199 w 448454"/>
                <a:gd name="connsiteY12" fmla="*/ 12410 h 499816"/>
                <a:gd name="connsiteX13" fmla="*/ 432625 w 448454"/>
                <a:gd name="connsiteY13" fmla="*/ 63619 h 499816"/>
                <a:gd name="connsiteX14" fmla="*/ 439085 w 448454"/>
                <a:gd name="connsiteY14" fmla="*/ 130138 h 499816"/>
                <a:gd name="connsiteX15" fmla="*/ 447882 w 448454"/>
                <a:gd name="connsiteY15" fmla="*/ 209993 h 499816"/>
                <a:gd name="connsiteX16" fmla="*/ 421457 w 448454"/>
                <a:gd name="connsiteY16" fmla="*/ 338378 h 499816"/>
                <a:gd name="connsiteX17" fmla="*/ 392485 w 448454"/>
                <a:gd name="connsiteY17" fmla="*/ 441459 h 499816"/>
                <a:gd name="connsiteX18" fmla="*/ 227902 w 448454"/>
                <a:gd name="connsiteY18" fmla="*/ 499806 h 499816"/>
                <a:gd name="connsiteX19" fmla="*/ 50987 w 448454"/>
                <a:gd name="connsiteY19" fmla="*/ 445187 h 499816"/>
                <a:gd name="connsiteX20" fmla="*/ 26532 w 448454"/>
                <a:gd name="connsiteY20" fmla="*/ 325479 h 499816"/>
                <a:gd name="connsiteX21" fmla="*/ 165 w 448454"/>
                <a:gd name="connsiteY21" fmla="*/ 212051 h 499816"/>
                <a:gd name="connsiteX22" fmla="*/ 16246 w 448454"/>
                <a:gd name="connsiteY22" fmla="*/ 131817 h 499816"/>
                <a:gd name="connsiteX23" fmla="*/ 34412 w 448454"/>
                <a:gd name="connsiteY23" fmla="*/ 62753 h 499816"/>
                <a:gd name="connsiteX24" fmla="*/ 66207 w 448454"/>
                <a:gd name="connsiteY24" fmla="*/ 64 h 499816"/>
                <a:gd name="connsiteX25" fmla="*/ 65739 w 448454"/>
                <a:gd name="connsiteY25" fmla="*/ 69858 h 499816"/>
                <a:gd name="connsiteX26" fmla="*/ 83885 w 448454"/>
                <a:gd name="connsiteY26" fmla="*/ 138550 h 499816"/>
                <a:gd name="connsiteX27" fmla="*/ 114021 w 448454"/>
                <a:gd name="connsiteY27" fmla="*/ 61579 h 499816"/>
                <a:gd name="connsiteX28" fmla="*/ 135590 w 448454"/>
                <a:gd name="connsiteY28" fmla="*/ 101 h 499816"/>
                <a:gd name="connsiteX29" fmla="*/ 139951 w 448454"/>
                <a:gd name="connsiteY29" fmla="*/ 59663 h 499816"/>
                <a:gd name="connsiteX30" fmla="*/ 154524 w 448454"/>
                <a:gd name="connsiteY30" fmla="*/ 132270 h 499816"/>
                <a:gd name="connsiteX31" fmla="*/ 182456 w 448454"/>
                <a:gd name="connsiteY31" fmla="*/ 61835 h 499816"/>
                <a:gd name="connsiteX32" fmla="*/ 215677 w 448454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52010 w 448454"/>
                <a:gd name="connsiteY7" fmla="*/ 9525 h 499816"/>
                <a:gd name="connsiteX8" fmla="*/ 353000 w 448454"/>
                <a:gd name="connsiteY8" fmla="*/ 60899 h 499816"/>
                <a:gd name="connsiteX9" fmla="*/ 371924 w 448454"/>
                <a:gd name="connsiteY9" fmla="*/ 131977 h 499816"/>
                <a:gd name="connsiteX10" fmla="*/ 409280 w 448454"/>
                <a:gd name="connsiteY10" fmla="*/ 68557 h 499816"/>
                <a:gd name="connsiteX11" fmla="*/ 427199 w 448454"/>
                <a:gd name="connsiteY11" fmla="*/ 12410 h 499816"/>
                <a:gd name="connsiteX12" fmla="*/ 432625 w 448454"/>
                <a:gd name="connsiteY12" fmla="*/ 63619 h 499816"/>
                <a:gd name="connsiteX13" fmla="*/ 439085 w 448454"/>
                <a:gd name="connsiteY13" fmla="*/ 130138 h 499816"/>
                <a:gd name="connsiteX14" fmla="*/ 447882 w 448454"/>
                <a:gd name="connsiteY14" fmla="*/ 209993 h 499816"/>
                <a:gd name="connsiteX15" fmla="*/ 421457 w 448454"/>
                <a:gd name="connsiteY15" fmla="*/ 338378 h 499816"/>
                <a:gd name="connsiteX16" fmla="*/ 392485 w 448454"/>
                <a:gd name="connsiteY16" fmla="*/ 441459 h 499816"/>
                <a:gd name="connsiteX17" fmla="*/ 227902 w 448454"/>
                <a:gd name="connsiteY17" fmla="*/ 499806 h 499816"/>
                <a:gd name="connsiteX18" fmla="*/ 50987 w 448454"/>
                <a:gd name="connsiteY18" fmla="*/ 445187 h 499816"/>
                <a:gd name="connsiteX19" fmla="*/ 26532 w 448454"/>
                <a:gd name="connsiteY19" fmla="*/ 325479 h 499816"/>
                <a:gd name="connsiteX20" fmla="*/ 165 w 448454"/>
                <a:gd name="connsiteY20" fmla="*/ 212051 h 499816"/>
                <a:gd name="connsiteX21" fmla="*/ 16246 w 448454"/>
                <a:gd name="connsiteY21" fmla="*/ 131817 h 499816"/>
                <a:gd name="connsiteX22" fmla="*/ 34412 w 448454"/>
                <a:gd name="connsiteY22" fmla="*/ 62753 h 499816"/>
                <a:gd name="connsiteX23" fmla="*/ 66207 w 448454"/>
                <a:gd name="connsiteY23" fmla="*/ 64 h 499816"/>
                <a:gd name="connsiteX24" fmla="*/ 65739 w 448454"/>
                <a:gd name="connsiteY24" fmla="*/ 69858 h 499816"/>
                <a:gd name="connsiteX25" fmla="*/ 83885 w 448454"/>
                <a:gd name="connsiteY25" fmla="*/ 138550 h 499816"/>
                <a:gd name="connsiteX26" fmla="*/ 114021 w 448454"/>
                <a:gd name="connsiteY26" fmla="*/ 61579 h 499816"/>
                <a:gd name="connsiteX27" fmla="*/ 135590 w 448454"/>
                <a:gd name="connsiteY27" fmla="*/ 101 h 499816"/>
                <a:gd name="connsiteX28" fmla="*/ 139951 w 448454"/>
                <a:gd name="connsiteY28" fmla="*/ 59663 h 499816"/>
                <a:gd name="connsiteX29" fmla="*/ 154524 w 448454"/>
                <a:gd name="connsiteY29" fmla="*/ 132270 h 499816"/>
                <a:gd name="connsiteX30" fmla="*/ 182456 w 448454"/>
                <a:gd name="connsiteY30" fmla="*/ 61835 h 499816"/>
                <a:gd name="connsiteX31" fmla="*/ 215677 w 448454"/>
                <a:gd name="connsiteY31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52010 w 448454"/>
                <a:gd name="connsiteY7" fmla="*/ 9525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4148 h 501551"/>
                <a:gd name="connsiteX1" fmla="*/ 210262 w 448454"/>
                <a:gd name="connsiteY1" fmla="*/ 60034 h 501551"/>
                <a:gd name="connsiteX2" fmla="*/ 226802 w 448454"/>
                <a:gd name="connsiteY2" fmla="*/ 129897 h 501551"/>
                <a:gd name="connsiteX3" fmla="*/ 257370 w 448454"/>
                <a:gd name="connsiteY3" fmla="*/ 70049 h 501551"/>
                <a:gd name="connsiteX4" fmla="*/ 282865 w 448454"/>
                <a:gd name="connsiteY4" fmla="*/ 9418 h 501551"/>
                <a:gd name="connsiteX5" fmla="*/ 284540 w 448454"/>
                <a:gd name="connsiteY5" fmla="*/ 55528 h 501551"/>
                <a:gd name="connsiteX6" fmla="*/ 305362 w 448454"/>
                <a:gd name="connsiteY6" fmla="*/ 130227 h 501551"/>
                <a:gd name="connsiteX7" fmla="*/ 341199 w 448454"/>
                <a:gd name="connsiteY7" fmla="*/ 104835 h 501551"/>
                <a:gd name="connsiteX8" fmla="*/ 371924 w 448454"/>
                <a:gd name="connsiteY8" fmla="*/ 133712 h 501551"/>
                <a:gd name="connsiteX9" fmla="*/ 409280 w 448454"/>
                <a:gd name="connsiteY9" fmla="*/ 70292 h 501551"/>
                <a:gd name="connsiteX10" fmla="*/ 427199 w 448454"/>
                <a:gd name="connsiteY10" fmla="*/ 14145 h 501551"/>
                <a:gd name="connsiteX11" fmla="*/ 432625 w 448454"/>
                <a:gd name="connsiteY11" fmla="*/ 65354 h 501551"/>
                <a:gd name="connsiteX12" fmla="*/ 439085 w 448454"/>
                <a:gd name="connsiteY12" fmla="*/ 131873 h 501551"/>
                <a:gd name="connsiteX13" fmla="*/ 447882 w 448454"/>
                <a:gd name="connsiteY13" fmla="*/ 211728 h 501551"/>
                <a:gd name="connsiteX14" fmla="*/ 421457 w 448454"/>
                <a:gd name="connsiteY14" fmla="*/ 340113 h 501551"/>
                <a:gd name="connsiteX15" fmla="*/ 392485 w 448454"/>
                <a:gd name="connsiteY15" fmla="*/ 443194 h 501551"/>
                <a:gd name="connsiteX16" fmla="*/ 227902 w 448454"/>
                <a:gd name="connsiteY16" fmla="*/ 501541 h 501551"/>
                <a:gd name="connsiteX17" fmla="*/ 50987 w 448454"/>
                <a:gd name="connsiteY17" fmla="*/ 446922 h 501551"/>
                <a:gd name="connsiteX18" fmla="*/ 26532 w 448454"/>
                <a:gd name="connsiteY18" fmla="*/ 327214 h 501551"/>
                <a:gd name="connsiteX19" fmla="*/ 165 w 448454"/>
                <a:gd name="connsiteY19" fmla="*/ 213786 h 501551"/>
                <a:gd name="connsiteX20" fmla="*/ 16246 w 448454"/>
                <a:gd name="connsiteY20" fmla="*/ 133552 h 501551"/>
                <a:gd name="connsiteX21" fmla="*/ 34412 w 448454"/>
                <a:gd name="connsiteY21" fmla="*/ 64488 h 501551"/>
                <a:gd name="connsiteX22" fmla="*/ 66207 w 448454"/>
                <a:gd name="connsiteY22" fmla="*/ 1799 h 501551"/>
                <a:gd name="connsiteX23" fmla="*/ 65739 w 448454"/>
                <a:gd name="connsiteY23" fmla="*/ 71593 h 501551"/>
                <a:gd name="connsiteX24" fmla="*/ 83885 w 448454"/>
                <a:gd name="connsiteY24" fmla="*/ 140285 h 501551"/>
                <a:gd name="connsiteX25" fmla="*/ 114021 w 448454"/>
                <a:gd name="connsiteY25" fmla="*/ 63314 h 501551"/>
                <a:gd name="connsiteX26" fmla="*/ 135590 w 448454"/>
                <a:gd name="connsiteY26" fmla="*/ 1836 h 501551"/>
                <a:gd name="connsiteX27" fmla="*/ 154524 w 448454"/>
                <a:gd name="connsiteY27" fmla="*/ 134005 h 501551"/>
                <a:gd name="connsiteX28" fmla="*/ 182456 w 448454"/>
                <a:gd name="connsiteY28" fmla="*/ 63570 h 501551"/>
                <a:gd name="connsiteX29" fmla="*/ 215677 w 448454"/>
                <a:gd name="connsiteY29" fmla="*/ 4148 h 501551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35590 w 448454"/>
                <a:gd name="connsiteY25" fmla="*/ 3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215677 w 448454"/>
                <a:gd name="connsiteY28" fmla="*/ 2350 h 499753"/>
                <a:gd name="connsiteX0" fmla="*/ 182611 w 448454"/>
                <a:gd name="connsiteY0" fmla="*/ 8494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74345 w 448454"/>
                <a:gd name="connsiteY0" fmla="*/ 14638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74345 w 448454"/>
                <a:gd name="connsiteY28" fmla="*/ 14638 h 499753"/>
                <a:gd name="connsiteX0" fmla="*/ 174345 w 448454"/>
                <a:gd name="connsiteY0" fmla="*/ 14638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74345 w 448454"/>
                <a:gd name="connsiteY28" fmla="*/ 14638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8454" h="499753">
                  <a:moveTo>
                    <a:pt x="169894" y="12275"/>
                  </a:moveTo>
                  <a:cubicBezTo>
                    <a:pt x="196997" y="12080"/>
                    <a:pt x="196326" y="41295"/>
                    <a:pt x="202632" y="60599"/>
                  </a:cubicBezTo>
                  <a:cubicBezTo>
                    <a:pt x="208938" y="79903"/>
                    <a:pt x="201782" y="128714"/>
                    <a:pt x="226802" y="128099"/>
                  </a:cubicBezTo>
                  <a:cubicBezTo>
                    <a:pt x="251822" y="127484"/>
                    <a:pt x="255914" y="91546"/>
                    <a:pt x="257370" y="68251"/>
                  </a:cubicBezTo>
                  <a:cubicBezTo>
                    <a:pt x="258826" y="44956"/>
                    <a:pt x="260047" y="3243"/>
                    <a:pt x="282865" y="7620"/>
                  </a:cubicBezTo>
                  <a:cubicBezTo>
                    <a:pt x="305683" y="11997"/>
                    <a:pt x="285371" y="33973"/>
                    <a:pt x="284540" y="53730"/>
                  </a:cubicBezTo>
                  <a:cubicBezTo>
                    <a:pt x="283709" y="73487"/>
                    <a:pt x="276842" y="127773"/>
                    <a:pt x="305362" y="128429"/>
                  </a:cubicBezTo>
                  <a:cubicBezTo>
                    <a:pt x="333882" y="129085"/>
                    <a:pt x="315480" y="101511"/>
                    <a:pt x="341199" y="103037"/>
                  </a:cubicBezTo>
                  <a:cubicBezTo>
                    <a:pt x="366918" y="104563"/>
                    <a:pt x="345951" y="132473"/>
                    <a:pt x="371924" y="131914"/>
                  </a:cubicBezTo>
                  <a:cubicBezTo>
                    <a:pt x="397897" y="131355"/>
                    <a:pt x="405788" y="92080"/>
                    <a:pt x="409280" y="68494"/>
                  </a:cubicBezTo>
                  <a:cubicBezTo>
                    <a:pt x="412772" y="44908"/>
                    <a:pt x="407531" y="9955"/>
                    <a:pt x="427199" y="12347"/>
                  </a:cubicBezTo>
                  <a:cubicBezTo>
                    <a:pt x="446867" y="14739"/>
                    <a:pt x="430644" y="43935"/>
                    <a:pt x="432625" y="63556"/>
                  </a:cubicBezTo>
                  <a:cubicBezTo>
                    <a:pt x="434606" y="83177"/>
                    <a:pt x="436542" y="105679"/>
                    <a:pt x="439085" y="130075"/>
                  </a:cubicBezTo>
                  <a:cubicBezTo>
                    <a:pt x="441628" y="154471"/>
                    <a:pt x="450820" y="175223"/>
                    <a:pt x="447882" y="209930"/>
                  </a:cubicBezTo>
                  <a:cubicBezTo>
                    <a:pt x="444944" y="244637"/>
                    <a:pt x="423619" y="295677"/>
                    <a:pt x="421457" y="338315"/>
                  </a:cubicBezTo>
                  <a:cubicBezTo>
                    <a:pt x="419295" y="380953"/>
                    <a:pt x="424744" y="414491"/>
                    <a:pt x="392485" y="441396"/>
                  </a:cubicBezTo>
                  <a:cubicBezTo>
                    <a:pt x="360226" y="468301"/>
                    <a:pt x="284818" y="499122"/>
                    <a:pt x="227902" y="499743"/>
                  </a:cubicBezTo>
                  <a:cubicBezTo>
                    <a:pt x="170986" y="500364"/>
                    <a:pt x="84549" y="474179"/>
                    <a:pt x="50987" y="445124"/>
                  </a:cubicBezTo>
                  <a:cubicBezTo>
                    <a:pt x="17425" y="416070"/>
                    <a:pt x="32110" y="369049"/>
                    <a:pt x="26532" y="325416"/>
                  </a:cubicBezTo>
                  <a:cubicBezTo>
                    <a:pt x="20954" y="281783"/>
                    <a:pt x="1879" y="244265"/>
                    <a:pt x="165" y="211988"/>
                  </a:cubicBezTo>
                  <a:cubicBezTo>
                    <a:pt x="-1549" y="179711"/>
                    <a:pt x="10538" y="156637"/>
                    <a:pt x="16246" y="131754"/>
                  </a:cubicBezTo>
                  <a:cubicBezTo>
                    <a:pt x="21954" y="106871"/>
                    <a:pt x="26085" y="84649"/>
                    <a:pt x="34412" y="62690"/>
                  </a:cubicBezTo>
                  <a:cubicBezTo>
                    <a:pt x="42739" y="40731"/>
                    <a:pt x="46021" y="53"/>
                    <a:pt x="66207" y="1"/>
                  </a:cubicBezTo>
                  <a:cubicBezTo>
                    <a:pt x="86393" y="-51"/>
                    <a:pt x="66949" y="46714"/>
                    <a:pt x="65739" y="69795"/>
                  </a:cubicBezTo>
                  <a:cubicBezTo>
                    <a:pt x="64529" y="92876"/>
                    <a:pt x="56558" y="137746"/>
                    <a:pt x="83885" y="138487"/>
                  </a:cubicBezTo>
                  <a:cubicBezTo>
                    <a:pt x="111212" y="139228"/>
                    <a:pt x="108492" y="102153"/>
                    <a:pt x="126688" y="105428"/>
                  </a:cubicBezTo>
                  <a:cubicBezTo>
                    <a:pt x="144884" y="108703"/>
                    <a:pt x="130180" y="131921"/>
                    <a:pt x="154524" y="132207"/>
                  </a:cubicBezTo>
                  <a:cubicBezTo>
                    <a:pt x="178868" y="132493"/>
                    <a:pt x="183710" y="81761"/>
                    <a:pt x="177369" y="61772"/>
                  </a:cubicBezTo>
                  <a:cubicBezTo>
                    <a:pt x="171028" y="41783"/>
                    <a:pt x="142791" y="12470"/>
                    <a:pt x="169894" y="12275"/>
                  </a:cubicBezTo>
                  <a:close/>
                </a:path>
              </a:pathLst>
            </a:custGeom>
            <a:solidFill>
              <a:srgbClr val="F6C3A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58" name="Group 1957">
              <a:extLst>
                <a:ext uri="{FF2B5EF4-FFF2-40B4-BE49-F238E27FC236}">
                  <a16:creationId xmlns:a16="http://schemas.microsoft.com/office/drawing/2014/main" id="{EA7D00DF-D512-345D-3A85-B1A8954E24A5}"/>
                </a:ext>
              </a:extLst>
            </p:cNvPr>
            <p:cNvGrpSpPr/>
            <p:nvPr/>
          </p:nvGrpSpPr>
          <p:grpSpPr>
            <a:xfrm>
              <a:off x="4164000" y="4602536"/>
              <a:ext cx="963422" cy="915811"/>
              <a:chOff x="4282682" y="2332578"/>
              <a:chExt cx="147396" cy="140112"/>
            </a:xfrm>
          </p:grpSpPr>
          <p:sp>
            <p:nvSpPr>
              <p:cNvPr id="1966" name="Oval 3">
                <a:extLst>
                  <a:ext uri="{FF2B5EF4-FFF2-40B4-BE49-F238E27FC236}">
                    <a16:creationId xmlns:a16="http://schemas.microsoft.com/office/drawing/2014/main" id="{A21A36C3-A49C-5168-4433-A5C30492C47E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7" name="Oval 3">
                <a:extLst>
                  <a:ext uri="{FF2B5EF4-FFF2-40B4-BE49-F238E27FC236}">
                    <a16:creationId xmlns:a16="http://schemas.microsoft.com/office/drawing/2014/main" id="{E25DCA2D-C7F9-32DD-A9F8-3B2C780D5276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8" name="Oval 3">
                <a:extLst>
                  <a:ext uri="{FF2B5EF4-FFF2-40B4-BE49-F238E27FC236}">
                    <a16:creationId xmlns:a16="http://schemas.microsoft.com/office/drawing/2014/main" id="{D613B4B1-B182-65C7-0015-23220DFAC53D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59" name="Oval 1958">
              <a:extLst>
                <a:ext uri="{FF2B5EF4-FFF2-40B4-BE49-F238E27FC236}">
                  <a16:creationId xmlns:a16="http://schemas.microsoft.com/office/drawing/2014/main" id="{7BCDE159-2FB7-B5D2-1BFC-A3465DF21535}"/>
                </a:ext>
              </a:extLst>
            </p:cNvPr>
            <p:cNvSpPr/>
            <p:nvPr/>
          </p:nvSpPr>
          <p:spPr>
            <a:xfrm rot="18926144">
              <a:off x="4030294" y="5505579"/>
              <a:ext cx="35310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0" name="Oval 52">
              <a:extLst>
                <a:ext uri="{FF2B5EF4-FFF2-40B4-BE49-F238E27FC236}">
                  <a16:creationId xmlns:a16="http://schemas.microsoft.com/office/drawing/2014/main" id="{7FB6D075-3017-34A6-415E-4F08B1540216}"/>
                </a:ext>
              </a:extLst>
            </p:cNvPr>
            <p:cNvSpPr/>
            <p:nvPr/>
          </p:nvSpPr>
          <p:spPr>
            <a:xfrm rot="18926144">
              <a:off x="4024539" y="4306744"/>
              <a:ext cx="353105" cy="294255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8" h="38954">
                  <a:moveTo>
                    <a:pt x="28" y="22860"/>
                  </a:moveTo>
                  <a:cubicBezTo>
                    <a:pt x="-637" y="16368"/>
                    <a:pt x="10263" y="0"/>
                    <a:pt x="22888" y="0"/>
                  </a:cubicBezTo>
                  <a:cubicBezTo>
                    <a:pt x="35513" y="0"/>
                    <a:pt x="45748" y="10235"/>
                    <a:pt x="45748" y="22860"/>
                  </a:cubicBezTo>
                  <a:cubicBezTo>
                    <a:pt x="45748" y="35485"/>
                    <a:pt x="39503" y="38954"/>
                    <a:pt x="26878" y="38954"/>
                  </a:cubicBezTo>
                  <a:cubicBezTo>
                    <a:pt x="14253" y="38954"/>
                    <a:pt x="693" y="29352"/>
                    <a:pt x="28" y="2286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1" name="Oval 54">
              <a:extLst>
                <a:ext uri="{FF2B5EF4-FFF2-40B4-BE49-F238E27FC236}">
                  <a16:creationId xmlns:a16="http://schemas.microsoft.com/office/drawing/2014/main" id="{AC33B814-C078-4A40-00B0-D3BD66BB4200}"/>
                </a:ext>
              </a:extLst>
            </p:cNvPr>
            <p:cNvSpPr/>
            <p:nvPr/>
          </p:nvSpPr>
          <p:spPr>
            <a:xfrm rot="18926144">
              <a:off x="5034656" y="4358852"/>
              <a:ext cx="235405" cy="217700"/>
            </a:xfrm>
            <a:custGeom>
              <a:avLst/>
              <a:gdLst>
                <a:gd name="connsiteX0" fmla="*/ 0 w 36000"/>
                <a:gd name="connsiteY0" fmla="*/ 18000 h 36000"/>
                <a:gd name="connsiteX1" fmla="*/ 18000 w 36000"/>
                <a:gd name="connsiteY1" fmla="*/ 0 h 36000"/>
                <a:gd name="connsiteX2" fmla="*/ 36000 w 36000"/>
                <a:gd name="connsiteY2" fmla="*/ 18000 h 36000"/>
                <a:gd name="connsiteX3" fmla="*/ 18000 w 36000"/>
                <a:gd name="connsiteY3" fmla="*/ 36000 h 36000"/>
                <a:gd name="connsiteX4" fmla="*/ 0 w 36000"/>
                <a:gd name="connsiteY4" fmla="*/ 18000 h 36000"/>
                <a:gd name="connsiteX0" fmla="*/ 0 w 36000"/>
                <a:gd name="connsiteY0" fmla="*/ 18000 h 26634"/>
                <a:gd name="connsiteX1" fmla="*/ 18000 w 36000"/>
                <a:gd name="connsiteY1" fmla="*/ 0 h 26634"/>
                <a:gd name="connsiteX2" fmla="*/ 36000 w 36000"/>
                <a:gd name="connsiteY2" fmla="*/ 18000 h 26634"/>
                <a:gd name="connsiteX3" fmla="*/ 17928 w 36000"/>
                <a:gd name="connsiteY3" fmla="*/ 26571 h 26634"/>
                <a:gd name="connsiteX4" fmla="*/ 0 w 36000"/>
                <a:gd name="connsiteY4" fmla="*/ 18000 h 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26634">
                  <a:moveTo>
                    <a:pt x="0" y="18000"/>
                  </a:moveTo>
                  <a:cubicBezTo>
                    <a:pt x="12" y="13572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ubicBezTo>
                    <a:pt x="36000" y="27941"/>
                    <a:pt x="27869" y="26571"/>
                    <a:pt x="17928" y="26571"/>
                  </a:cubicBezTo>
                  <a:cubicBezTo>
                    <a:pt x="7987" y="26571"/>
                    <a:pt x="-12" y="22428"/>
                    <a:pt x="0" y="1800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2" name="Oval 1961">
              <a:extLst>
                <a:ext uri="{FF2B5EF4-FFF2-40B4-BE49-F238E27FC236}">
                  <a16:creationId xmlns:a16="http://schemas.microsoft.com/office/drawing/2014/main" id="{A5D9EDCF-DAAD-7EBE-6759-05826A310619}"/>
                </a:ext>
              </a:extLst>
            </p:cNvPr>
            <p:cNvSpPr/>
            <p:nvPr/>
          </p:nvSpPr>
          <p:spPr>
            <a:xfrm rot="18926144">
              <a:off x="5114326" y="5475384"/>
              <a:ext cx="176552" cy="176552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63" name="Group 1962">
              <a:extLst>
                <a:ext uri="{FF2B5EF4-FFF2-40B4-BE49-F238E27FC236}">
                  <a16:creationId xmlns:a16="http://schemas.microsoft.com/office/drawing/2014/main" id="{62985966-FB57-6EBC-06F6-F1FEA08BB978}"/>
                </a:ext>
              </a:extLst>
            </p:cNvPr>
            <p:cNvGrpSpPr/>
            <p:nvPr/>
          </p:nvGrpSpPr>
          <p:grpSpPr>
            <a:xfrm>
              <a:off x="3952731" y="3923543"/>
              <a:ext cx="1471275" cy="235405"/>
              <a:chOff x="4519726" y="2290465"/>
              <a:chExt cx="165552" cy="37353"/>
            </a:xfrm>
            <a:solidFill>
              <a:srgbClr val="FBE1D1"/>
            </a:solidFill>
          </p:grpSpPr>
          <p:sp>
            <p:nvSpPr>
              <p:cNvPr id="1964" name="Oval 33">
                <a:extLst>
                  <a:ext uri="{FF2B5EF4-FFF2-40B4-BE49-F238E27FC236}">
                    <a16:creationId xmlns:a16="http://schemas.microsoft.com/office/drawing/2014/main" id="{A8EEAF53-4B4B-7C51-08C1-FE472208D026}"/>
                  </a:ext>
                </a:extLst>
              </p:cNvPr>
              <p:cNvSpPr/>
              <p:nvPr/>
            </p:nvSpPr>
            <p:spPr>
              <a:xfrm rot="21441036">
                <a:off x="4519726" y="2290723"/>
                <a:ext cx="107265" cy="37095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5" name="Oval 33">
                <a:extLst>
                  <a:ext uri="{FF2B5EF4-FFF2-40B4-BE49-F238E27FC236}">
                    <a16:creationId xmlns:a16="http://schemas.microsoft.com/office/drawing/2014/main" id="{82E5096E-3515-B480-532C-1D6DBCEF8C6B}"/>
                  </a:ext>
                </a:extLst>
              </p:cNvPr>
              <p:cNvSpPr/>
              <p:nvPr/>
            </p:nvSpPr>
            <p:spPr>
              <a:xfrm rot="21441036">
                <a:off x="4649278" y="2290465"/>
                <a:ext cx="36000" cy="36000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72" name="Group 971">
            <a:extLst>
              <a:ext uri="{FF2B5EF4-FFF2-40B4-BE49-F238E27FC236}">
                <a16:creationId xmlns:a16="http://schemas.microsoft.com/office/drawing/2014/main" id="{D49DF4F0-2711-C6EF-83EC-8BD30F8BBE1A}"/>
              </a:ext>
            </a:extLst>
          </p:cNvPr>
          <p:cNvGrpSpPr/>
          <p:nvPr/>
        </p:nvGrpSpPr>
        <p:grpSpPr>
          <a:xfrm>
            <a:off x="9600768" y="2157007"/>
            <a:ext cx="735060" cy="1192274"/>
            <a:chOff x="1843391" y="3012467"/>
            <a:chExt cx="1981322" cy="3213724"/>
          </a:xfrm>
        </p:grpSpPr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8EB321FF-7D02-2F5C-D986-9AC29AAF4029}"/>
                </a:ext>
              </a:extLst>
            </p:cNvPr>
            <p:cNvSpPr/>
            <p:nvPr/>
          </p:nvSpPr>
          <p:spPr>
            <a:xfrm>
              <a:off x="1843391" y="3654218"/>
              <a:ext cx="1981322" cy="2571973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43876 w 452902"/>
                <a:gd name="connsiteY23" fmla="*/ 62171 h 538191"/>
                <a:gd name="connsiteX24" fmla="*/ 81023 w 452902"/>
                <a:gd name="connsiteY24" fmla="*/ 73601 h 538191"/>
                <a:gd name="connsiteX25" fmla="*/ 96940 w 452902"/>
                <a:gd name="connsiteY25" fmla="*/ 137753 h 538191"/>
                <a:gd name="connsiteX26" fmla="*/ 119123 w 452902"/>
                <a:gd name="connsiteY26" fmla="*/ 45978 h 538191"/>
                <a:gd name="connsiteX27" fmla="*/ 157525 w 452902"/>
                <a:gd name="connsiteY27" fmla="*/ 3844 h 538191"/>
                <a:gd name="connsiteX28" fmla="*/ 148652 w 452902"/>
                <a:gd name="connsiteY28" fmla="*/ 62170 h 538191"/>
                <a:gd name="connsiteX29" fmla="*/ 157904 w 452902"/>
                <a:gd name="connsiteY29" fmla="*/ 129345 h 538191"/>
                <a:gd name="connsiteX30" fmla="*/ 190561 w 452902"/>
                <a:gd name="connsiteY30" fmla="*/ 43120 h 538191"/>
                <a:gd name="connsiteX31" fmla="*/ 226177 w 452902"/>
                <a:gd name="connsiteY31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96940 w 452900"/>
                <a:gd name="connsiteY24" fmla="*/ 137753 h 538191"/>
                <a:gd name="connsiteX25" fmla="*/ 119123 w 452900"/>
                <a:gd name="connsiteY25" fmla="*/ 45978 h 538191"/>
                <a:gd name="connsiteX26" fmla="*/ 157525 w 452900"/>
                <a:gd name="connsiteY26" fmla="*/ 3844 h 538191"/>
                <a:gd name="connsiteX27" fmla="*/ 148652 w 452900"/>
                <a:gd name="connsiteY27" fmla="*/ 62170 h 538191"/>
                <a:gd name="connsiteX28" fmla="*/ 157904 w 452900"/>
                <a:gd name="connsiteY28" fmla="*/ 129345 h 538191"/>
                <a:gd name="connsiteX29" fmla="*/ 190561 w 452900"/>
                <a:gd name="connsiteY29" fmla="*/ 43120 h 538191"/>
                <a:gd name="connsiteX30" fmla="*/ 226177 w 452900"/>
                <a:gd name="connsiteY30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96940 w 452902"/>
                <a:gd name="connsiteY23" fmla="*/ 137753 h 538191"/>
                <a:gd name="connsiteX24" fmla="*/ 119123 w 452902"/>
                <a:gd name="connsiteY24" fmla="*/ 45978 h 538191"/>
                <a:gd name="connsiteX25" fmla="*/ 157525 w 452902"/>
                <a:gd name="connsiteY25" fmla="*/ 3844 h 538191"/>
                <a:gd name="connsiteX26" fmla="*/ 148652 w 452902"/>
                <a:gd name="connsiteY26" fmla="*/ 62170 h 538191"/>
                <a:gd name="connsiteX27" fmla="*/ 157904 w 452902"/>
                <a:gd name="connsiteY27" fmla="*/ 129345 h 538191"/>
                <a:gd name="connsiteX28" fmla="*/ 190561 w 452902"/>
                <a:gd name="connsiteY28" fmla="*/ 43120 h 538191"/>
                <a:gd name="connsiteX29" fmla="*/ 226177 w 452902"/>
                <a:gd name="connsiteY29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96940 w 452900"/>
                <a:gd name="connsiteY23" fmla="*/ 137753 h 538191"/>
                <a:gd name="connsiteX24" fmla="*/ 119123 w 452900"/>
                <a:gd name="connsiteY24" fmla="*/ 45978 h 538191"/>
                <a:gd name="connsiteX25" fmla="*/ 157525 w 452900"/>
                <a:gd name="connsiteY25" fmla="*/ 3844 h 538191"/>
                <a:gd name="connsiteX26" fmla="*/ 157904 w 452900"/>
                <a:gd name="connsiteY26" fmla="*/ 129345 h 538191"/>
                <a:gd name="connsiteX27" fmla="*/ 190561 w 452900"/>
                <a:gd name="connsiteY27" fmla="*/ 43120 h 538191"/>
                <a:gd name="connsiteX28" fmla="*/ 226177 w 452900"/>
                <a:gd name="connsiteY28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96940 w 452902"/>
                <a:gd name="connsiteY23" fmla="*/ 137753 h 538191"/>
                <a:gd name="connsiteX24" fmla="*/ 119123 w 452902"/>
                <a:gd name="connsiteY24" fmla="*/ 45978 h 538191"/>
                <a:gd name="connsiteX25" fmla="*/ 157904 w 452902"/>
                <a:gd name="connsiteY25" fmla="*/ 129345 h 538191"/>
                <a:gd name="connsiteX26" fmla="*/ 190561 w 452902"/>
                <a:gd name="connsiteY26" fmla="*/ 43120 h 538191"/>
                <a:gd name="connsiteX27" fmla="*/ 226177 w 452902"/>
                <a:gd name="connsiteY27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96940 w 452900"/>
                <a:gd name="connsiteY23" fmla="*/ 137753 h 538191"/>
                <a:gd name="connsiteX24" fmla="*/ 157904 w 452900"/>
                <a:gd name="connsiteY24" fmla="*/ 129345 h 538191"/>
                <a:gd name="connsiteX25" fmla="*/ 190561 w 452900"/>
                <a:gd name="connsiteY25" fmla="*/ 43120 h 538191"/>
                <a:gd name="connsiteX26" fmla="*/ 226177 w 452900"/>
                <a:gd name="connsiteY26" fmla="*/ 3306 h 538191"/>
                <a:gd name="connsiteX0" fmla="*/ 190561 w 452902"/>
                <a:gd name="connsiteY0" fmla="*/ 36853 h 531924"/>
                <a:gd name="connsiteX1" fmla="*/ 217231 w 452902"/>
                <a:gd name="connsiteY1" fmla="*/ 62571 h 531924"/>
                <a:gd name="connsiteX2" fmla="*/ 219638 w 452902"/>
                <a:gd name="connsiteY2" fmla="*/ 123888 h 531924"/>
                <a:gd name="connsiteX3" fmla="*/ 247711 w 452902"/>
                <a:gd name="connsiteY3" fmla="*/ 55904 h 531924"/>
                <a:gd name="connsiteX4" fmla="*/ 284015 w 452902"/>
                <a:gd name="connsiteY4" fmla="*/ 5777 h 531924"/>
                <a:gd name="connsiteX5" fmla="*/ 284858 w 452902"/>
                <a:gd name="connsiteY5" fmla="*/ 67334 h 531924"/>
                <a:gd name="connsiteX6" fmla="*/ 299824 w 452902"/>
                <a:gd name="connsiteY6" fmla="*/ 119103 h 531924"/>
                <a:gd name="connsiteX7" fmla="*/ 322958 w 452902"/>
                <a:gd name="connsiteY7" fmla="*/ 39711 h 531924"/>
                <a:gd name="connsiteX8" fmla="*/ 353160 w 452902"/>
                <a:gd name="connsiteY8" fmla="*/ 3293 h 531924"/>
                <a:gd name="connsiteX9" fmla="*/ 352487 w 452902"/>
                <a:gd name="connsiteY9" fmla="*/ 55903 h 531924"/>
                <a:gd name="connsiteX10" fmla="*/ 364228 w 452902"/>
                <a:gd name="connsiteY10" fmla="*/ 118315 h 531924"/>
                <a:gd name="connsiteX11" fmla="*/ 394396 w 452902"/>
                <a:gd name="connsiteY11" fmla="*/ 36853 h 531924"/>
                <a:gd name="connsiteX12" fmla="*/ 430011 w 452902"/>
                <a:gd name="connsiteY12" fmla="*/ 3707 h 531924"/>
                <a:gd name="connsiteX13" fmla="*/ 421066 w 452902"/>
                <a:gd name="connsiteY13" fmla="*/ 62571 h 531924"/>
                <a:gd name="connsiteX14" fmla="*/ 442593 w 452902"/>
                <a:gd name="connsiteY14" fmla="*/ 122935 h 531924"/>
                <a:gd name="connsiteX15" fmla="*/ 448200 w 452902"/>
                <a:gd name="connsiteY15" fmla="*/ 223534 h 531924"/>
                <a:gd name="connsiteX16" fmla="*/ 421775 w 452902"/>
                <a:gd name="connsiteY16" fmla="*/ 351919 h 531924"/>
                <a:gd name="connsiteX17" fmla="*/ 440659 w 452902"/>
                <a:gd name="connsiteY17" fmla="*/ 513443 h 531924"/>
                <a:gd name="connsiteX18" fmla="*/ 201510 w 452902"/>
                <a:gd name="connsiteY18" fmla="*/ 523930 h 531924"/>
                <a:gd name="connsiteX19" fmla="*/ 26706 w 452902"/>
                <a:gd name="connsiteY19" fmla="*/ 515160 h 531924"/>
                <a:gd name="connsiteX20" fmla="*/ 6923 w 452902"/>
                <a:gd name="connsiteY20" fmla="*/ 335232 h 531924"/>
                <a:gd name="connsiteX21" fmla="*/ 483 w 452902"/>
                <a:gd name="connsiteY21" fmla="*/ 225592 h 531924"/>
                <a:gd name="connsiteX22" fmla="*/ 16564 w 452902"/>
                <a:gd name="connsiteY22" fmla="*/ 145358 h 531924"/>
                <a:gd name="connsiteX23" fmla="*/ 96940 w 452902"/>
                <a:gd name="connsiteY23" fmla="*/ 131486 h 531924"/>
                <a:gd name="connsiteX24" fmla="*/ 157904 w 452902"/>
                <a:gd name="connsiteY24" fmla="*/ 123078 h 531924"/>
                <a:gd name="connsiteX25" fmla="*/ 190561 w 452902"/>
                <a:gd name="connsiteY25" fmla="*/ 36853 h 531924"/>
                <a:gd name="connsiteX0" fmla="*/ 157904 w 452900"/>
                <a:gd name="connsiteY0" fmla="*/ 123078 h 531924"/>
                <a:gd name="connsiteX1" fmla="*/ 217231 w 452900"/>
                <a:gd name="connsiteY1" fmla="*/ 62571 h 531924"/>
                <a:gd name="connsiteX2" fmla="*/ 219638 w 452900"/>
                <a:gd name="connsiteY2" fmla="*/ 123888 h 531924"/>
                <a:gd name="connsiteX3" fmla="*/ 247711 w 452900"/>
                <a:gd name="connsiteY3" fmla="*/ 55904 h 531924"/>
                <a:gd name="connsiteX4" fmla="*/ 284015 w 452900"/>
                <a:gd name="connsiteY4" fmla="*/ 5777 h 531924"/>
                <a:gd name="connsiteX5" fmla="*/ 284858 w 452900"/>
                <a:gd name="connsiteY5" fmla="*/ 67334 h 531924"/>
                <a:gd name="connsiteX6" fmla="*/ 299824 w 452900"/>
                <a:gd name="connsiteY6" fmla="*/ 119103 h 531924"/>
                <a:gd name="connsiteX7" fmla="*/ 322958 w 452900"/>
                <a:gd name="connsiteY7" fmla="*/ 39711 h 531924"/>
                <a:gd name="connsiteX8" fmla="*/ 353160 w 452900"/>
                <a:gd name="connsiteY8" fmla="*/ 3293 h 531924"/>
                <a:gd name="connsiteX9" fmla="*/ 352487 w 452900"/>
                <a:gd name="connsiteY9" fmla="*/ 55903 h 531924"/>
                <a:gd name="connsiteX10" fmla="*/ 364228 w 452900"/>
                <a:gd name="connsiteY10" fmla="*/ 118315 h 531924"/>
                <a:gd name="connsiteX11" fmla="*/ 394396 w 452900"/>
                <a:gd name="connsiteY11" fmla="*/ 36853 h 531924"/>
                <a:gd name="connsiteX12" fmla="*/ 430011 w 452900"/>
                <a:gd name="connsiteY12" fmla="*/ 3707 h 531924"/>
                <a:gd name="connsiteX13" fmla="*/ 421066 w 452900"/>
                <a:gd name="connsiteY13" fmla="*/ 62571 h 531924"/>
                <a:gd name="connsiteX14" fmla="*/ 442593 w 452900"/>
                <a:gd name="connsiteY14" fmla="*/ 122935 h 531924"/>
                <a:gd name="connsiteX15" fmla="*/ 448200 w 452900"/>
                <a:gd name="connsiteY15" fmla="*/ 223534 h 531924"/>
                <a:gd name="connsiteX16" fmla="*/ 421775 w 452900"/>
                <a:gd name="connsiteY16" fmla="*/ 351919 h 531924"/>
                <a:gd name="connsiteX17" fmla="*/ 440659 w 452900"/>
                <a:gd name="connsiteY17" fmla="*/ 513443 h 531924"/>
                <a:gd name="connsiteX18" fmla="*/ 201510 w 452900"/>
                <a:gd name="connsiteY18" fmla="*/ 523930 h 531924"/>
                <a:gd name="connsiteX19" fmla="*/ 26706 w 452900"/>
                <a:gd name="connsiteY19" fmla="*/ 515160 h 531924"/>
                <a:gd name="connsiteX20" fmla="*/ 6923 w 452900"/>
                <a:gd name="connsiteY20" fmla="*/ 335232 h 531924"/>
                <a:gd name="connsiteX21" fmla="*/ 483 w 452900"/>
                <a:gd name="connsiteY21" fmla="*/ 225592 h 531924"/>
                <a:gd name="connsiteX22" fmla="*/ 16564 w 452900"/>
                <a:gd name="connsiteY22" fmla="*/ 145358 h 531924"/>
                <a:gd name="connsiteX23" fmla="*/ 96940 w 452900"/>
                <a:gd name="connsiteY23" fmla="*/ 131486 h 531924"/>
                <a:gd name="connsiteX24" fmla="*/ 157904 w 452900"/>
                <a:gd name="connsiteY24" fmla="*/ 123078 h 531924"/>
                <a:gd name="connsiteX0" fmla="*/ 157904 w 452902"/>
                <a:gd name="connsiteY0" fmla="*/ 123078 h 531924"/>
                <a:gd name="connsiteX1" fmla="*/ 217231 w 452902"/>
                <a:gd name="connsiteY1" fmla="*/ 62571 h 531924"/>
                <a:gd name="connsiteX2" fmla="*/ 219638 w 452902"/>
                <a:gd name="connsiteY2" fmla="*/ 123888 h 531924"/>
                <a:gd name="connsiteX3" fmla="*/ 284015 w 452902"/>
                <a:gd name="connsiteY3" fmla="*/ 5777 h 531924"/>
                <a:gd name="connsiteX4" fmla="*/ 284858 w 452902"/>
                <a:gd name="connsiteY4" fmla="*/ 67334 h 531924"/>
                <a:gd name="connsiteX5" fmla="*/ 299824 w 452902"/>
                <a:gd name="connsiteY5" fmla="*/ 119103 h 531924"/>
                <a:gd name="connsiteX6" fmla="*/ 322958 w 452902"/>
                <a:gd name="connsiteY6" fmla="*/ 39711 h 531924"/>
                <a:gd name="connsiteX7" fmla="*/ 353160 w 452902"/>
                <a:gd name="connsiteY7" fmla="*/ 3293 h 531924"/>
                <a:gd name="connsiteX8" fmla="*/ 352487 w 452902"/>
                <a:gd name="connsiteY8" fmla="*/ 55903 h 531924"/>
                <a:gd name="connsiteX9" fmla="*/ 364228 w 452902"/>
                <a:gd name="connsiteY9" fmla="*/ 118315 h 531924"/>
                <a:gd name="connsiteX10" fmla="*/ 394396 w 452902"/>
                <a:gd name="connsiteY10" fmla="*/ 36853 h 531924"/>
                <a:gd name="connsiteX11" fmla="*/ 430011 w 452902"/>
                <a:gd name="connsiteY11" fmla="*/ 3707 h 531924"/>
                <a:gd name="connsiteX12" fmla="*/ 421066 w 452902"/>
                <a:gd name="connsiteY12" fmla="*/ 62571 h 531924"/>
                <a:gd name="connsiteX13" fmla="*/ 442593 w 452902"/>
                <a:gd name="connsiteY13" fmla="*/ 122935 h 531924"/>
                <a:gd name="connsiteX14" fmla="*/ 448200 w 452902"/>
                <a:gd name="connsiteY14" fmla="*/ 223534 h 531924"/>
                <a:gd name="connsiteX15" fmla="*/ 421775 w 452902"/>
                <a:gd name="connsiteY15" fmla="*/ 351919 h 531924"/>
                <a:gd name="connsiteX16" fmla="*/ 440659 w 452902"/>
                <a:gd name="connsiteY16" fmla="*/ 513443 h 531924"/>
                <a:gd name="connsiteX17" fmla="*/ 201510 w 452902"/>
                <a:gd name="connsiteY17" fmla="*/ 523930 h 531924"/>
                <a:gd name="connsiteX18" fmla="*/ 26706 w 452902"/>
                <a:gd name="connsiteY18" fmla="*/ 515160 h 531924"/>
                <a:gd name="connsiteX19" fmla="*/ 6923 w 452902"/>
                <a:gd name="connsiteY19" fmla="*/ 335232 h 531924"/>
                <a:gd name="connsiteX20" fmla="*/ 483 w 452902"/>
                <a:gd name="connsiteY20" fmla="*/ 225592 h 531924"/>
                <a:gd name="connsiteX21" fmla="*/ 16564 w 452902"/>
                <a:gd name="connsiteY21" fmla="*/ 145358 h 531924"/>
                <a:gd name="connsiteX22" fmla="*/ 96940 w 452902"/>
                <a:gd name="connsiteY22" fmla="*/ 131486 h 531924"/>
                <a:gd name="connsiteX23" fmla="*/ 157904 w 452902"/>
                <a:gd name="connsiteY23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84015 w 452900"/>
                <a:gd name="connsiteY2" fmla="*/ 5777 h 531924"/>
                <a:gd name="connsiteX3" fmla="*/ 284858 w 452900"/>
                <a:gd name="connsiteY3" fmla="*/ 67334 h 531924"/>
                <a:gd name="connsiteX4" fmla="*/ 299824 w 452900"/>
                <a:gd name="connsiteY4" fmla="*/ 119103 h 531924"/>
                <a:gd name="connsiteX5" fmla="*/ 322958 w 452900"/>
                <a:gd name="connsiteY5" fmla="*/ 39711 h 531924"/>
                <a:gd name="connsiteX6" fmla="*/ 353160 w 452900"/>
                <a:gd name="connsiteY6" fmla="*/ 3293 h 531924"/>
                <a:gd name="connsiteX7" fmla="*/ 352487 w 452900"/>
                <a:gd name="connsiteY7" fmla="*/ 55903 h 531924"/>
                <a:gd name="connsiteX8" fmla="*/ 364228 w 452900"/>
                <a:gd name="connsiteY8" fmla="*/ 118315 h 531924"/>
                <a:gd name="connsiteX9" fmla="*/ 394396 w 452900"/>
                <a:gd name="connsiteY9" fmla="*/ 36853 h 531924"/>
                <a:gd name="connsiteX10" fmla="*/ 430011 w 452900"/>
                <a:gd name="connsiteY10" fmla="*/ 3707 h 531924"/>
                <a:gd name="connsiteX11" fmla="*/ 421066 w 452900"/>
                <a:gd name="connsiteY11" fmla="*/ 62571 h 531924"/>
                <a:gd name="connsiteX12" fmla="*/ 442593 w 452900"/>
                <a:gd name="connsiteY12" fmla="*/ 122935 h 531924"/>
                <a:gd name="connsiteX13" fmla="*/ 448200 w 452900"/>
                <a:gd name="connsiteY13" fmla="*/ 223534 h 531924"/>
                <a:gd name="connsiteX14" fmla="*/ 421775 w 452900"/>
                <a:gd name="connsiteY14" fmla="*/ 351919 h 531924"/>
                <a:gd name="connsiteX15" fmla="*/ 440659 w 452900"/>
                <a:gd name="connsiteY15" fmla="*/ 513443 h 531924"/>
                <a:gd name="connsiteX16" fmla="*/ 201510 w 452900"/>
                <a:gd name="connsiteY16" fmla="*/ 523930 h 531924"/>
                <a:gd name="connsiteX17" fmla="*/ 26706 w 452900"/>
                <a:gd name="connsiteY17" fmla="*/ 515160 h 531924"/>
                <a:gd name="connsiteX18" fmla="*/ 6923 w 452900"/>
                <a:gd name="connsiteY18" fmla="*/ 335232 h 531924"/>
                <a:gd name="connsiteX19" fmla="*/ 483 w 452900"/>
                <a:gd name="connsiteY19" fmla="*/ 225592 h 531924"/>
                <a:gd name="connsiteX20" fmla="*/ 16564 w 452900"/>
                <a:gd name="connsiteY20" fmla="*/ 145358 h 531924"/>
                <a:gd name="connsiteX21" fmla="*/ 96940 w 452900"/>
                <a:gd name="connsiteY21" fmla="*/ 131486 h 531924"/>
                <a:gd name="connsiteX22" fmla="*/ 157904 w 452900"/>
                <a:gd name="connsiteY22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84858 w 452902"/>
                <a:gd name="connsiteY2" fmla="*/ 67334 h 531924"/>
                <a:gd name="connsiteX3" fmla="*/ 299824 w 452902"/>
                <a:gd name="connsiteY3" fmla="*/ 119103 h 531924"/>
                <a:gd name="connsiteX4" fmla="*/ 322958 w 452902"/>
                <a:gd name="connsiteY4" fmla="*/ 39711 h 531924"/>
                <a:gd name="connsiteX5" fmla="*/ 353160 w 452902"/>
                <a:gd name="connsiteY5" fmla="*/ 3293 h 531924"/>
                <a:gd name="connsiteX6" fmla="*/ 352487 w 452902"/>
                <a:gd name="connsiteY6" fmla="*/ 55903 h 531924"/>
                <a:gd name="connsiteX7" fmla="*/ 364228 w 452902"/>
                <a:gd name="connsiteY7" fmla="*/ 118315 h 531924"/>
                <a:gd name="connsiteX8" fmla="*/ 394396 w 452902"/>
                <a:gd name="connsiteY8" fmla="*/ 36853 h 531924"/>
                <a:gd name="connsiteX9" fmla="*/ 430011 w 452902"/>
                <a:gd name="connsiteY9" fmla="*/ 3707 h 531924"/>
                <a:gd name="connsiteX10" fmla="*/ 421066 w 452902"/>
                <a:gd name="connsiteY10" fmla="*/ 62571 h 531924"/>
                <a:gd name="connsiteX11" fmla="*/ 442593 w 452902"/>
                <a:gd name="connsiteY11" fmla="*/ 122935 h 531924"/>
                <a:gd name="connsiteX12" fmla="*/ 448200 w 452902"/>
                <a:gd name="connsiteY12" fmla="*/ 223534 h 531924"/>
                <a:gd name="connsiteX13" fmla="*/ 421775 w 452902"/>
                <a:gd name="connsiteY13" fmla="*/ 351919 h 531924"/>
                <a:gd name="connsiteX14" fmla="*/ 440659 w 452902"/>
                <a:gd name="connsiteY14" fmla="*/ 513443 h 531924"/>
                <a:gd name="connsiteX15" fmla="*/ 201510 w 452902"/>
                <a:gd name="connsiteY15" fmla="*/ 523930 h 531924"/>
                <a:gd name="connsiteX16" fmla="*/ 26706 w 452902"/>
                <a:gd name="connsiteY16" fmla="*/ 515160 h 531924"/>
                <a:gd name="connsiteX17" fmla="*/ 6923 w 452902"/>
                <a:gd name="connsiteY17" fmla="*/ 335232 h 531924"/>
                <a:gd name="connsiteX18" fmla="*/ 483 w 452902"/>
                <a:gd name="connsiteY18" fmla="*/ 225592 h 531924"/>
                <a:gd name="connsiteX19" fmla="*/ 16564 w 452902"/>
                <a:gd name="connsiteY19" fmla="*/ 145358 h 531924"/>
                <a:gd name="connsiteX20" fmla="*/ 96940 w 452902"/>
                <a:gd name="connsiteY20" fmla="*/ 131486 h 531924"/>
                <a:gd name="connsiteX21" fmla="*/ 157904 w 452902"/>
                <a:gd name="connsiteY21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99824 w 452900"/>
                <a:gd name="connsiteY2" fmla="*/ 119103 h 531924"/>
                <a:gd name="connsiteX3" fmla="*/ 322958 w 452900"/>
                <a:gd name="connsiteY3" fmla="*/ 39711 h 531924"/>
                <a:gd name="connsiteX4" fmla="*/ 353160 w 452900"/>
                <a:gd name="connsiteY4" fmla="*/ 3293 h 531924"/>
                <a:gd name="connsiteX5" fmla="*/ 352487 w 452900"/>
                <a:gd name="connsiteY5" fmla="*/ 55903 h 531924"/>
                <a:gd name="connsiteX6" fmla="*/ 364228 w 452900"/>
                <a:gd name="connsiteY6" fmla="*/ 118315 h 531924"/>
                <a:gd name="connsiteX7" fmla="*/ 394396 w 452900"/>
                <a:gd name="connsiteY7" fmla="*/ 36853 h 531924"/>
                <a:gd name="connsiteX8" fmla="*/ 430011 w 452900"/>
                <a:gd name="connsiteY8" fmla="*/ 3707 h 531924"/>
                <a:gd name="connsiteX9" fmla="*/ 421066 w 452900"/>
                <a:gd name="connsiteY9" fmla="*/ 62571 h 531924"/>
                <a:gd name="connsiteX10" fmla="*/ 442593 w 452900"/>
                <a:gd name="connsiteY10" fmla="*/ 122935 h 531924"/>
                <a:gd name="connsiteX11" fmla="*/ 448200 w 452900"/>
                <a:gd name="connsiteY11" fmla="*/ 223534 h 531924"/>
                <a:gd name="connsiteX12" fmla="*/ 421775 w 452900"/>
                <a:gd name="connsiteY12" fmla="*/ 351919 h 531924"/>
                <a:gd name="connsiteX13" fmla="*/ 440659 w 452900"/>
                <a:gd name="connsiteY13" fmla="*/ 513443 h 531924"/>
                <a:gd name="connsiteX14" fmla="*/ 201510 w 452900"/>
                <a:gd name="connsiteY14" fmla="*/ 523930 h 531924"/>
                <a:gd name="connsiteX15" fmla="*/ 26706 w 452900"/>
                <a:gd name="connsiteY15" fmla="*/ 515160 h 531924"/>
                <a:gd name="connsiteX16" fmla="*/ 6923 w 452900"/>
                <a:gd name="connsiteY16" fmla="*/ 335232 h 531924"/>
                <a:gd name="connsiteX17" fmla="*/ 483 w 452900"/>
                <a:gd name="connsiteY17" fmla="*/ 225592 h 531924"/>
                <a:gd name="connsiteX18" fmla="*/ 16564 w 452900"/>
                <a:gd name="connsiteY18" fmla="*/ 145358 h 531924"/>
                <a:gd name="connsiteX19" fmla="*/ 96940 w 452900"/>
                <a:gd name="connsiteY19" fmla="*/ 131486 h 531924"/>
                <a:gd name="connsiteX20" fmla="*/ 157904 w 452900"/>
                <a:gd name="connsiteY20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99824 w 452902"/>
                <a:gd name="connsiteY2" fmla="*/ 119103 h 531924"/>
                <a:gd name="connsiteX3" fmla="*/ 353160 w 452902"/>
                <a:gd name="connsiteY3" fmla="*/ 3293 h 531924"/>
                <a:gd name="connsiteX4" fmla="*/ 352487 w 452902"/>
                <a:gd name="connsiteY4" fmla="*/ 55903 h 531924"/>
                <a:gd name="connsiteX5" fmla="*/ 364228 w 452902"/>
                <a:gd name="connsiteY5" fmla="*/ 118315 h 531924"/>
                <a:gd name="connsiteX6" fmla="*/ 394396 w 452902"/>
                <a:gd name="connsiteY6" fmla="*/ 36853 h 531924"/>
                <a:gd name="connsiteX7" fmla="*/ 430011 w 452902"/>
                <a:gd name="connsiteY7" fmla="*/ 3707 h 531924"/>
                <a:gd name="connsiteX8" fmla="*/ 421066 w 452902"/>
                <a:gd name="connsiteY8" fmla="*/ 62571 h 531924"/>
                <a:gd name="connsiteX9" fmla="*/ 442593 w 452902"/>
                <a:gd name="connsiteY9" fmla="*/ 122935 h 531924"/>
                <a:gd name="connsiteX10" fmla="*/ 448200 w 452902"/>
                <a:gd name="connsiteY10" fmla="*/ 223534 h 531924"/>
                <a:gd name="connsiteX11" fmla="*/ 421775 w 452902"/>
                <a:gd name="connsiteY11" fmla="*/ 351919 h 531924"/>
                <a:gd name="connsiteX12" fmla="*/ 440659 w 452902"/>
                <a:gd name="connsiteY12" fmla="*/ 513443 h 531924"/>
                <a:gd name="connsiteX13" fmla="*/ 201510 w 452902"/>
                <a:gd name="connsiteY13" fmla="*/ 523930 h 531924"/>
                <a:gd name="connsiteX14" fmla="*/ 26706 w 452902"/>
                <a:gd name="connsiteY14" fmla="*/ 515160 h 531924"/>
                <a:gd name="connsiteX15" fmla="*/ 6923 w 452902"/>
                <a:gd name="connsiteY15" fmla="*/ 335232 h 531924"/>
                <a:gd name="connsiteX16" fmla="*/ 483 w 452902"/>
                <a:gd name="connsiteY16" fmla="*/ 225592 h 531924"/>
                <a:gd name="connsiteX17" fmla="*/ 16564 w 452902"/>
                <a:gd name="connsiteY17" fmla="*/ 145358 h 531924"/>
                <a:gd name="connsiteX18" fmla="*/ 96940 w 452902"/>
                <a:gd name="connsiteY18" fmla="*/ 131486 h 531924"/>
                <a:gd name="connsiteX19" fmla="*/ 157904 w 452902"/>
                <a:gd name="connsiteY19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99824 w 452900"/>
                <a:gd name="connsiteY2" fmla="*/ 119103 h 531924"/>
                <a:gd name="connsiteX3" fmla="*/ 352487 w 452900"/>
                <a:gd name="connsiteY3" fmla="*/ 55903 h 531924"/>
                <a:gd name="connsiteX4" fmla="*/ 364228 w 452900"/>
                <a:gd name="connsiteY4" fmla="*/ 118315 h 531924"/>
                <a:gd name="connsiteX5" fmla="*/ 394396 w 452900"/>
                <a:gd name="connsiteY5" fmla="*/ 36853 h 531924"/>
                <a:gd name="connsiteX6" fmla="*/ 430011 w 452900"/>
                <a:gd name="connsiteY6" fmla="*/ 3707 h 531924"/>
                <a:gd name="connsiteX7" fmla="*/ 421066 w 452900"/>
                <a:gd name="connsiteY7" fmla="*/ 62571 h 531924"/>
                <a:gd name="connsiteX8" fmla="*/ 442593 w 452900"/>
                <a:gd name="connsiteY8" fmla="*/ 122935 h 531924"/>
                <a:gd name="connsiteX9" fmla="*/ 448200 w 452900"/>
                <a:gd name="connsiteY9" fmla="*/ 223534 h 531924"/>
                <a:gd name="connsiteX10" fmla="*/ 421775 w 452900"/>
                <a:gd name="connsiteY10" fmla="*/ 351919 h 531924"/>
                <a:gd name="connsiteX11" fmla="*/ 440659 w 452900"/>
                <a:gd name="connsiteY11" fmla="*/ 513443 h 531924"/>
                <a:gd name="connsiteX12" fmla="*/ 201510 w 452900"/>
                <a:gd name="connsiteY12" fmla="*/ 523930 h 531924"/>
                <a:gd name="connsiteX13" fmla="*/ 26706 w 452900"/>
                <a:gd name="connsiteY13" fmla="*/ 515160 h 531924"/>
                <a:gd name="connsiteX14" fmla="*/ 6923 w 452900"/>
                <a:gd name="connsiteY14" fmla="*/ 335232 h 531924"/>
                <a:gd name="connsiteX15" fmla="*/ 483 w 452900"/>
                <a:gd name="connsiteY15" fmla="*/ 225592 h 531924"/>
                <a:gd name="connsiteX16" fmla="*/ 16564 w 452900"/>
                <a:gd name="connsiteY16" fmla="*/ 145358 h 531924"/>
                <a:gd name="connsiteX17" fmla="*/ 96940 w 452900"/>
                <a:gd name="connsiteY17" fmla="*/ 131486 h 531924"/>
                <a:gd name="connsiteX18" fmla="*/ 157904 w 452900"/>
                <a:gd name="connsiteY18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99824 w 452902"/>
                <a:gd name="connsiteY2" fmla="*/ 119103 h 531924"/>
                <a:gd name="connsiteX3" fmla="*/ 364228 w 452902"/>
                <a:gd name="connsiteY3" fmla="*/ 118315 h 531924"/>
                <a:gd name="connsiteX4" fmla="*/ 394396 w 452902"/>
                <a:gd name="connsiteY4" fmla="*/ 36853 h 531924"/>
                <a:gd name="connsiteX5" fmla="*/ 430011 w 452902"/>
                <a:gd name="connsiteY5" fmla="*/ 3707 h 531924"/>
                <a:gd name="connsiteX6" fmla="*/ 421066 w 452902"/>
                <a:gd name="connsiteY6" fmla="*/ 62571 h 531924"/>
                <a:gd name="connsiteX7" fmla="*/ 442593 w 452902"/>
                <a:gd name="connsiteY7" fmla="*/ 122935 h 531924"/>
                <a:gd name="connsiteX8" fmla="*/ 448200 w 452902"/>
                <a:gd name="connsiteY8" fmla="*/ 223534 h 531924"/>
                <a:gd name="connsiteX9" fmla="*/ 421775 w 452902"/>
                <a:gd name="connsiteY9" fmla="*/ 351919 h 531924"/>
                <a:gd name="connsiteX10" fmla="*/ 440659 w 452902"/>
                <a:gd name="connsiteY10" fmla="*/ 513443 h 531924"/>
                <a:gd name="connsiteX11" fmla="*/ 201510 w 452902"/>
                <a:gd name="connsiteY11" fmla="*/ 523930 h 531924"/>
                <a:gd name="connsiteX12" fmla="*/ 26706 w 452902"/>
                <a:gd name="connsiteY12" fmla="*/ 515160 h 531924"/>
                <a:gd name="connsiteX13" fmla="*/ 6923 w 452902"/>
                <a:gd name="connsiteY13" fmla="*/ 335232 h 531924"/>
                <a:gd name="connsiteX14" fmla="*/ 483 w 452902"/>
                <a:gd name="connsiteY14" fmla="*/ 225592 h 531924"/>
                <a:gd name="connsiteX15" fmla="*/ 16564 w 452902"/>
                <a:gd name="connsiteY15" fmla="*/ 145358 h 531924"/>
                <a:gd name="connsiteX16" fmla="*/ 96940 w 452902"/>
                <a:gd name="connsiteY16" fmla="*/ 131486 h 531924"/>
                <a:gd name="connsiteX17" fmla="*/ 157904 w 452902"/>
                <a:gd name="connsiteY17" fmla="*/ 123078 h 531924"/>
                <a:gd name="connsiteX0" fmla="*/ 157904 w 452900"/>
                <a:gd name="connsiteY0" fmla="*/ 120546 h 529392"/>
                <a:gd name="connsiteX1" fmla="*/ 219638 w 452900"/>
                <a:gd name="connsiteY1" fmla="*/ 121356 h 529392"/>
                <a:gd name="connsiteX2" fmla="*/ 299824 w 452900"/>
                <a:gd name="connsiteY2" fmla="*/ 116571 h 529392"/>
                <a:gd name="connsiteX3" fmla="*/ 364228 w 452900"/>
                <a:gd name="connsiteY3" fmla="*/ 115783 h 529392"/>
                <a:gd name="connsiteX4" fmla="*/ 430011 w 452900"/>
                <a:gd name="connsiteY4" fmla="*/ 1175 h 529392"/>
                <a:gd name="connsiteX5" fmla="*/ 421066 w 452900"/>
                <a:gd name="connsiteY5" fmla="*/ 60039 h 529392"/>
                <a:gd name="connsiteX6" fmla="*/ 442593 w 452900"/>
                <a:gd name="connsiteY6" fmla="*/ 120403 h 529392"/>
                <a:gd name="connsiteX7" fmla="*/ 448200 w 452900"/>
                <a:gd name="connsiteY7" fmla="*/ 221002 h 529392"/>
                <a:gd name="connsiteX8" fmla="*/ 421775 w 452900"/>
                <a:gd name="connsiteY8" fmla="*/ 349387 h 529392"/>
                <a:gd name="connsiteX9" fmla="*/ 440659 w 452900"/>
                <a:gd name="connsiteY9" fmla="*/ 510911 h 529392"/>
                <a:gd name="connsiteX10" fmla="*/ 201510 w 452900"/>
                <a:gd name="connsiteY10" fmla="*/ 521398 h 529392"/>
                <a:gd name="connsiteX11" fmla="*/ 26706 w 452900"/>
                <a:gd name="connsiteY11" fmla="*/ 512628 h 529392"/>
                <a:gd name="connsiteX12" fmla="*/ 6923 w 452900"/>
                <a:gd name="connsiteY12" fmla="*/ 332700 h 529392"/>
                <a:gd name="connsiteX13" fmla="*/ 483 w 452900"/>
                <a:gd name="connsiteY13" fmla="*/ 223060 h 529392"/>
                <a:gd name="connsiteX14" fmla="*/ 16564 w 452900"/>
                <a:gd name="connsiteY14" fmla="*/ 142826 h 529392"/>
                <a:gd name="connsiteX15" fmla="*/ 96940 w 452900"/>
                <a:gd name="connsiteY15" fmla="*/ 128954 h 529392"/>
                <a:gd name="connsiteX16" fmla="*/ 157904 w 452900"/>
                <a:gd name="connsiteY16" fmla="*/ 120546 h 529392"/>
                <a:gd name="connsiteX0" fmla="*/ 157904 w 452902"/>
                <a:gd name="connsiteY0" fmla="*/ 60517 h 469363"/>
                <a:gd name="connsiteX1" fmla="*/ 219638 w 452902"/>
                <a:gd name="connsiteY1" fmla="*/ 61327 h 469363"/>
                <a:gd name="connsiteX2" fmla="*/ 299824 w 452902"/>
                <a:gd name="connsiteY2" fmla="*/ 56542 h 469363"/>
                <a:gd name="connsiteX3" fmla="*/ 364228 w 452902"/>
                <a:gd name="connsiteY3" fmla="*/ 55754 h 469363"/>
                <a:gd name="connsiteX4" fmla="*/ 421066 w 452902"/>
                <a:gd name="connsiteY4" fmla="*/ 10 h 469363"/>
                <a:gd name="connsiteX5" fmla="*/ 442593 w 452902"/>
                <a:gd name="connsiteY5" fmla="*/ 60374 h 469363"/>
                <a:gd name="connsiteX6" fmla="*/ 448200 w 452902"/>
                <a:gd name="connsiteY6" fmla="*/ 160973 h 469363"/>
                <a:gd name="connsiteX7" fmla="*/ 421775 w 452902"/>
                <a:gd name="connsiteY7" fmla="*/ 289358 h 469363"/>
                <a:gd name="connsiteX8" fmla="*/ 440659 w 452902"/>
                <a:gd name="connsiteY8" fmla="*/ 450882 h 469363"/>
                <a:gd name="connsiteX9" fmla="*/ 201510 w 452902"/>
                <a:gd name="connsiteY9" fmla="*/ 461369 h 469363"/>
                <a:gd name="connsiteX10" fmla="*/ 26706 w 452902"/>
                <a:gd name="connsiteY10" fmla="*/ 452599 h 469363"/>
                <a:gd name="connsiteX11" fmla="*/ 6923 w 452902"/>
                <a:gd name="connsiteY11" fmla="*/ 272671 h 469363"/>
                <a:gd name="connsiteX12" fmla="*/ 483 w 452902"/>
                <a:gd name="connsiteY12" fmla="*/ 163031 h 469363"/>
                <a:gd name="connsiteX13" fmla="*/ 16564 w 452902"/>
                <a:gd name="connsiteY13" fmla="*/ 82797 h 469363"/>
                <a:gd name="connsiteX14" fmla="*/ 96940 w 452902"/>
                <a:gd name="connsiteY14" fmla="*/ 68925 h 469363"/>
                <a:gd name="connsiteX15" fmla="*/ 157904 w 452902"/>
                <a:gd name="connsiteY15" fmla="*/ 60517 h 469363"/>
                <a:gd name="connsiteX0" fmla="*/ 157904 w 452900"/>
                <a:gd name="connsiteY0" fmla="*/ 9162 h 418008"/>
                <a:gd name="connsiteX1" fmla="*/ 219638 w 452900"/>
                <a:gd name="connsiteY1" fmla="*/ 9972 h 418008"/>
                <a:gd name="connsiteX2" fmla="*/ 299824 w 452900"/>
                <a:gd name="connsiteY2" fmla="*/ 5187 h 418008"/>
                <a:gd name="connsiteX3" fmla="*/ 364228 w 452900"/>
                <a:gd name="connsiteY3" fmla="*/ 4399 h 418008"/>
                <a:gd name="connsiteX4" fmla="*/ 442593 w 452900"/>
                <a:gd name="connsiteY4" fmla="*/ 9019 h 418008"/>
                <a:gd name="connsiteX5" fmla="*/ 448200 w 452900"/>
                <a:gd name="connsiteY5" fmla="*/ 109618 h 418008"/>
                <a:gd name="connsiteX6" fmla="*/ 421775 w 452900"/>
                <a:gd name="connsiteY6" fmla="*/ 238003 h 418008"/>
                <a:gd name="connsiteX7" fmla="*/ 440659 w 452900"/>
                <a:gd name="connsiteY7" fmla="*/ 399527 h 418008"/>
                <a:gd name="connsiteX8" fmla="*/ 201510 w 452900"/>
                <a:gd name="connsiteY8" fmla="*/ 410014 h 418008"/>
                <a:gd name="connsiteX9" fmla="*/ 26706 w 452900"/>
                <a:gd name="connsiteY9" fmla="*/ 401244 h 418008"/>
                <a:gd name="connsiteX10" fmla="*/ 6923 w 452900"/>
                <a:gd name="connsiteY10" fmla="*/ 221316 h 418008"/>
                <a:gd name="connsiteX11" fmla="*/ 483 w 452900"/>
                <a:gd name="connsiteY11" fmla="*/ 111676 h 418008"/>
                <a:gd name="connsiteX12" fmla="*/ 16564 w 452900"/>
                <a:gd name="connsiteY12" fmla="*/ 31442 h 418008"/>
                <a:gd name="connsiteX13" fmla="*/ 96940 w 452900"/>
                <a:gd name="connsiteY13" fmla="*/ 17570 h 418008"/>
                <a:gd name="connsiteX14" fmla="*/ 157904 w 452900"/>
                <a:gd name="connsiteY14" fmla="*/ 9162 h 418008"/>
                <a:gd name="connsiteX0" fmla="*/ 157904 w 456276"/>
                <a:gd name="connsiteY0" fmla="*/ 9059 h 417905"/>
                <a:gd name="connsiteX1" fmla="*/ 219638 w 456276"/>
                <a:gd name="connsiteY1" fmla="*/ 9869 h 417905"/>
                <a:gd name="connsiteX2" fmla="*/ 299824 w 456276"/>
                <a:gd name="connsiteY2" fmla="*/ 5084 h 417905"/>
                <a:gd name="connsiteX3" fmla="*/ 442593 w 456276"/>
                <a:gd name="connsiteY3" fmla="*/ 8916 h 417905"/>
                <a:gd name="connsiteX4" fmla="*/ 448200 w 456276"/>
                <a:gd name="connsiteY4" fmla="*/ 109515 h 417905"/>
                <a:gd name="connsiteX5" fmla="*/ 421775 w 456276"/>
                <a:gd name="connsiteY5" fmla="*/ 237900 h 417905"/>
                <a:gd name="connsiteX6" fmla="*/ 440659 w 456276"/>
                <a:gd name="connsiteY6" fmla="*/ 399424 h 417905"/>
                <a:gd name="connsiteX7" fmla="*/ 201510 w 456276"/>
                <a:gd name="connsiteY7" fmla="*/ 409911 h 417905"/>
                <a:gd name="connsiteX8" fmla="*/ 26706 w 456276"/>
                <a:gd name="connsiteY8" fmla="*/ 401141 h 417905"/>
                <a:gd name="connsiteX9" fmla="*/ 6923 w 456276"/>
                <a:gd name="connsiteY9" fmla="*/ 221213 h 417905"/>
                <a:gd name="connsiteX10" fmla="*/ 483 w 456276"/>
                <a:gd name="connsiteY10" fmla="*/ 111573 h 417905"/>
                <a:gd name="connsiteX11" fmla="*/ 16564 w 456276"/>
                <a:gd name="connsiteY11" fmla="*/ 31339 h 417905"/>
                <a:gd name="connsiteX12" fmla="*/ 96940 w 456276"/>
                <a:gd name="connsiteY12" fmla="*/ 17467 h 417905"/>
                <a:gd name="connsiteX13" fmla="*/ 157904 w 456276"/>
                <a:gd name="connsiteY13" fmla="*/ 9059 h 417905"/>
                <a:gd name="connsiteX0" fmla="*/ 157904 w 462037"/>
                <a:gd name="connsiteY0" fmla="*/ 7291 h 416137"/>
                <a:gd name="connsiteX1" fmla="*/ 219638 w 462037"/>
                <a:gd name="connsiteY1" fmla="*/ 8101 h 416137"/>
                <a:gd name="connsiteX2" fmla="*/ 442593 w 462037"/>
                <a:gd name="connsiteY2" fmla="*/ 7148 h 416137"/>
                <a:gd name="connsiteX3" fmla="*/ 448200 w 462037"/>
                <a:gd name="connsiteY3" fmla="*/ 107747 h 416137"/>
                <a:gd name="connsiteX4" fmla="*/ 421775 w 462037"/>
                <a:gd name="connsiteY4" fmla="*/ 236132 h 416137"/>
                <a:gd name="connsiteX5" fmla="*/ 440659 w 462037"/>
                <a:gd name="connsiteY5" fmla="*/ 397656 h 416137"/>
                <a:gd name="connsiteX6" fmla="*/ 201510 w 462037"/>
                <a:gd name="connsiteY6" fmla="*/ 408143 h 416137"/>
                <a:gd name="connsiteX7" fmla="*/ 26706 w 462037"/>
                <a:gd name="connsiteY7" fmla="*/ 399373 h 416137"/>
                <a:gd name="connsiteX8" fmla="*/ 6923 w 462037"/>
                <a:gd name="connsiteY8" fmla="*/ 219445 h 416137"/>
                <a:gd name="connsiteX9" fmla="*/ 483 w 462037"/>
                <a:gd name="connsiteY9" fmla="*/ 109805 h 416137"/>
                <a:gd name="connsiteX10" fmla="*/ 16564 w 462037"/>
                <a:gd name="connsiteY10" fmla="*/ 29571 h 416137"/>
                <a:gd name="connsiteX11" fmla="*/ 96940 w 462037"/>
                <a:gd name="connsiteY11" fmla="*/ 15699 h 416137"/>
                <a:gd name="connsiteX12" fmla="*/ 157904 w 462037"/>
                <a:gd name="connsiteY12" fmla="*/ 7291 h 416137"/>
                <a:gd name="connsiteX0" fmla="*/ 157904 w 462037"/>
                <a:gd name="connsiteY0" fmla="*/ 7291 h 416137"/>
                <a:gd name="connsiteX1" fmla="*/ 219638 w 462037"/>
                <a:gd name="connsiteY1" fmla="*/ 8101 h 416137"/>
                <a:gd name="connsiteX2" fmla="*/ 442593 w 462037"/>
                <a:gd name="connsiteY2" fmla="*/ 7148 h 416137"/>
                <a:gd name="connsiteX3" fmla="*/ 448200 w 462037"/>
                <a:gd name="connsiteY3" fmla="*/ 107747 h 416137"/>
                <a:gd name="connsiteX4" fmla="*/ 421775 w 462037"/>
                <a:gd name="connsiteY4" fmla="*/ 236132 h 416137"/>
                <a:gd name="connsiteX5" fmla="*/ 440659 w 462037"/>
                <a:gd name="connsiteY5" fmla="*/ 397656 h 416137"/>
                <a:gd name="connsiteX6" fmla="*/ 201510 w 462037"/>
                <a:gd name="connsiteY6" fmla="*/ 408143 h 416137"/>
                <a:gd name="connsiteX7" fmla="*/ 26706 w 462037"/>
                <a:gd name="connsiteY7" fmla="*/ 399373 h 416137"/>
                <a:gd name="connsiteX8" fmla="*/ 6923 w 462037"/>
                <a:gd name="connsiteY8" fmla="*/ 219445 h 416137"/>
                <a:gd name="connsiteX9" fmla="*/ 483 w 462037"/>
                <a:gd name="connsiteY9" fmla="*/ 109805 h 416137"/>
                <a:gd name="connsiteX10" fmla="*/ 16564 w 462037"/>
                <a:gd name="connsiteY10" fmla="*/ 29571 h 416137"/>
                <a:gd name="connsiteX11" fmla="*/ 157904 w 462037"/>
                <a:gd name="connsiteY11" fmla="*/ 7291 h 416137"/>
                <a:gd name="connsiteX0" fmla="*/ 16564 w 462037"/>
                <a:gd name="connsiteY0" fmla="*/ 30418 h 416984"/>
                <a:gd name="connsiteX1" fmla="*/ 219638 w 462037"/>
                <a:gd name="connsiteY1" fmla="*/ 8948 h 416984"/>
                <a:gd name="connsiteX2" fmla="*/ 442593 w 462037"/>
                <a:gd name="connsiteY2" fmla="*/ 7995 h 416984"/>
                <a:gd name="connsiteX3" fmla="*/ 448200 w 462037"/>
                <a:gd name="connsiteY3" fmla="*/ 108594 h 416984"/>
                <a:gd name="connsiteX4" fmla="*/ 421775 w 462037"/>
                <a:gd name="connsiteY4" fmla="*/ 236979 h 416984"/>
                <a:gd name="connsiteX5" fmla="*/ 440659 w 462037"/>
                <a:gd name="connsiteY5" fmla="*/ 398503 h 416984"/>
                <a:gd name="connsiteX6" fmla="*/ 201510 w 462037"/>
                <a:gd name="connsiteY6" fmla="*/ 408990 h 416984"/>
                <a:gd name="connsiteX7" fmla="*/ 26706 w 462037"/>
                <a:gd name="connsiteY7" fmla="*/ 400220 h 416984"/>
                <a:gd name="connsiteX8" fmla="*/ 6923 w 462037"/>
                <a:gd name="connsiteY8" fmla="*/ 220292 h 416984"/>
                <a:gd name="connsiteX9" fmla="*/ 483 w 462037"/>
                <a:gd name="connsiteY9" fmla="*/ 110652 h 416984"/>
                <a:gd name="connsiteX10" fmla="*/ 16564 w 462037"/>
                <a:gd name="connsiteY10" fmla="*/ 30418 h 416984"/>
                <a:gd name="connsiteX0" fmla="*/ 16564 w 462037"/>
                <a:gd name="connsiteY0" fmla="*/ 30418 h 416984"/>
                <a:gd name="connsiteX1" fmla="*/ 219638 w 462037"/>
                <a:gd name="connsiteY1" fmla="*/ 8948 h 416984"/>
                <a:gd name="connsiteX2" fmla="*/ 442593 w 462037"/>
                <a:gd name="connsiteY2" fmla="*/ 7995 h 416984"/>
                <a:gd name="connsiteX3" fmla="*/ 448200 w 462037"/>
                <a:gd name="connsiteY3" fmla="*/ 108594 h 416984"/>
                <a:gd name="connsiteX4" fmla="*/ 421775 w 462037"/>
                <a:gd name="connsiteY4" fmla="*/ 236979 h 416984"/>
                <a:gd name="connsiteX5" fmla="*/ 440659 w 462037"/>
                <a:gd name="connsiteY5" fmla="*/ 398503 h 416984"/>
                <a:gd name="connsiteX6" fmla="*/ 201510 w 462037"/>
                <a:gd name="connsiteY6" fmla="*/ 408990 h 416984"/>
                <a:gd name="connsiteX7" fmla="*/ 26706 w 462037"/>
                <a:gd name="connsiteY7" fmla="*/ 400220 h 416984"/>
                <a:gd name="connsiteX8" fmla="*/ 6923 w 462037"/>
                <a:gd name="connsiteY8" fmla="*/ 220292 h 416984"/>
                <a:gd name="connsiteX9" fmla="*/ 483 w 462037"/>
                <a:gd name="connsiteY9" fmla="*/ 110652 h 416984"/>
                <a:gd name="connsiteX10" fmla="*/ 16564 w 462037"/>
                <a:gd name="connsiteY10" fmla="*/ 30418 h 416984"/>
                <a:gd name="connsiteX0" fmla="*/ 16564 w 461149"/>
                <a:gd name="connsiteY0" fmla="*/ 30418 h 416984"/>
                <a:gd name="connsiteX1" fmla="*/ 219638 w 461149"/>
                <a:gd name="connsiteY1" fmla="*/ 8948 h 416984"/>
                <a:gd name="connsiteX2" fmla="*/ 442593 w 461149"/>
                <a:gd name="connsiteY2" fmla="*/ 7995 h 416984"/>
                <a:gd name="connsiteX3" fmla="*/ 448200 w 461149"/>
                <a:gd name="connsiteY3" fmla="*/ 108594 h 416984"/>
                <a:gd name="connsiteX4" fmla="*/ 441703 w 461149"/>
                <a:gd name="connsiteY4" fmla="*/ 239503 h 416984"/>
                <a:gd name="connsiteX5" fmla="*/ 440659 w 461149"/>
                <a:gd name="connsiteY5" fmla="*/ 398503 h 416984"/>
                <a:gd name="connsiteX6" fmla="*/ 201510 w 461149"/>
                <a:gd name="connsiteY6" fmla="*/ 408990 h 416984"/>
                <a:gd name="connsiteX7" fmla="*/ 26706 w 461149"/>
                <a:gd name="connsiteY7" fmla="*/ 400220 h 416984"/>
                <a:gd name="connsiteX8" fmla="*/ 6923 w 461149"/>
                <a:gd name="connsiteY8" fmla="*/ 220292 h 416984"/>
                <a:gd name="connsiteX9" fmla="*/ 483 w 461149"/>
                <a:gd name="connsiteY9" fmla="*/ 110652 h 416984"/>
                <a:gd name="connsiteX10" fmla="*/ 16564 w 461149"/>
                <a:gd name="connsiteY10" fmla="*/ 30418 h 416984"/>
                <a:gd name="connsiteX0" fmla="*/ 20280 w 464864"/>
                <a:gd name="connsiteY0" fmla="*/ 30418 h 416984"/>
                <a:gd name="connsiteX1" fmla="*/ 223354 w 464864"/>
                <a:gd name="connsiteY1" fmla="*/ 8948 h 416984"/>
                <a:gd name="connsiteX2" fmla="*/ 446309 w 464864"/>
                <a:gd name="connsiteY2" fmla="*/ 7995 h 416984"/>
                <a:gd name="connsiteX3" fmla="*/ 451916 w 464864"/>
                <a:gd name="connsiteY3" fmla="*/ 108594 h 416984"/>
                <a:gd name="connsiteX4" fmla="*/ 445419 w 464864"/>
                <a:gd name="connsiteY4" fmla="*/ 239503 h 416984"/>
                <a:gd name="connsiteX5" fmla="*/ 444375 w 464864"/>
                <a:gd name="connsiteY5" fmla="*/ 398503 h 416984"/>
                <a:gd name="connsiteX6" fmla="*/ 205226 w 464864"/>
                <a:gd name="connsiteY6" fmla="*/ 408990 h 416984"/>
                <a:gd name="connsiteX7" fmla="*/ 30422 w 464864"/>
                <a:gd name="connsiteY7" fmla="*/ 400220 h 416984"/>
                <a:gd name="connsiteX8" fmla="*/ 2772 w 464864"/>
                <a:gd name="connsiteY8" fmla="*/ 220292 h 416984"/>
                <a:gd name="connsiteX9" fmla="*/ 4199 w 464864"/>
                <a:gd name="connsiteY9" fmla="*/ 110652 h 416984"/>
                <a:gd name="connsiteX10" fmla="*/ 20280 w 464864"/>
                <a:gd name="connsiteY10" fmla="*/ 30418 h 416984"/>
                <a:gd name="connsiteX0" fmla="*/ 20280 w 465230"/>
                <a:gd name="connsiteY0" fmla="*/ 30418 h 416984"/>
                <a:gd name="connsiteX1" fmla="*/ 223354 w 465230"/>
                <a:gd name="connsiteY1" fmla="*/ 8948 h 416984"/>
                <a:gd name="connsiteX2" fmla="*/ 446309 w 465230"/>
                <a:gd name="connsiteY2" fmla="*/ 7995 h 416984"/>
                <a:gd name="connsiteX3" fmla="*/ 451916 w 465230"/>
                <a:gd name="connsiteY3" fmla="*/ 108594 h 416984"/>
                <a:gd name="connsiteX4" fmla="*/ 437055 w 465230"/>
                <a:gd name="connsiteY4" fmla="*/ 239919 h 416984"/>
                <a:gd name="connsiteX5" fmla="*/ 444375 w 465230"/>
                <a:gd name="connsiteY5" fmla="*/ 398503 h 416984"/>
                <a:gd name="connsiteX6" fmla="*/ 205226 w 465230"/>
                <a:gd name="connsiteY6" fmla="*/ 408990 h 416984"/>
                <a:gd name="connsiteX7" fmla="*/ 30422 w 465230"/>
                <a:gd name="connsiteY7" fmla="*/ 400220 h 416984"/>
                <a:gd name="connsiteX8" fmla="*/ 2772 w 465230"/>
                <a:gd name="connsiteY8" fmla="*/ 220292 h 416984"/>
                <a:gd name="connsiteX9" fmla="*/ 4199 w 465230"/>
                <a:gd name="connsiteY9" fmla="*/ 110652 h 416984"/>
                <a:gd name="connsiteX10" fmla="*/ 20280 w 465230"/>
                <a:gd name="connsiteY10" fmla="*/ 30418 h 416984"/>
                <a:gd name="connsiteX0" fmla="*/ 16090 w 461040"/>
                <a:gd name="connsiteY0" fmla="*/ 30418 h 416984"/>
                <a:gd name="connsiteX1" fmla="*/ 219164 w 461040"/>
                <a:gd name="connsiteY1" fmla="*/ 8948 h 416984"/>
                <a:gd name="connsiteX2" fmla="*/ 442119 w 461040"/>
                <a:gd name="connsiteY2" fmla="*/ 7995 h 416984"/>
                <a:gd name="connsiteX3" fmla="*/ 447726 w 461040"/>
                <a:gd name="connsiteY3" fmla="*/ 108594 h 416984"/>
                <a:gd name="connsiteX4" fmla="*/ 432865 w 461040"/>
                <a:gd name="connsiteY4" fmla="*/ 239919 h 416984"/>
                <a:gd name="connsiteX5" fmla="*/ 440185 w 461040"/>
                <a:gd name="connsiteY5" fmla="*/ 398503 h 416984"/>
                <a:gd name="connsiteX6" fmla="*/ 201036 w 461040"/>
                <a:gd name="connsiteY6" fmla="*/ 408990 h 416984"/>
                <a:gd name="connsiteX7" fmla="*/ 26232 w 461040"/>
                <a:gd name="connsiteY7" fmla="*/ 400220 h 416984"/>
                <a:gd name="connsiteX8" fmla="*/ 14115 w 461040"/>
                <a:gd name="connsiteY8" fmla="*/ 220292 h 416984"/>
                <a:gd name="connsiteX9" fmla="*/ 9 w 461040"/>
                <a:gd name="connsiteY9" fmla="*/ 110652 h 416984"/>
                <a:gd name="connsiteX10" fmla="*/ 16090 w 461040"/>
                <a:gd name="connsiteY10" fmla="*/ 30418 h 41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040" h="416984">
                  <a:moveTo>
                    <a:pt x="16090" y="30418"/>
                  </a:moveTo>
                  <a:cubicBezTo>
                    <a:pt x="52616" y="13467"/>
                    <a:pt x="148159" y="12685"/>
                    <a:pt x="219164" y="8948"/>
                  </a:cubicBezTo>
                  <a:cubicBezTo>
                    <a:pt x="290169" y="5211"/>
                    <a:pt x="404025" y="-8613"/>
                    <a:pt x="442119" y="7995"/>
                  </a:cubicBezTo>
                  <a:cubicBezTo>
                    <a:pt x="480213" y="24603"/>
                    <a:pt x="449268" y="69940"/>
                    <a:pt x="447726" y="108594"/>
                  </a:cubicBezTo>
                  <a:cubicBezTo>
                    <a:pt x="446184" y="147248"/>
                    <a:pt x="435027" y="197281"/>
                    <a:pt x="432865" y="239919"/>
                  </a:cubicBezTo>
                  <a:cubicBezTo>
                    <a:pt x="430703" y="282557"/>
                    <a:pt x="478823" y="370325"/>
                    <a:pt x="440185" y="398503"/>
                  </a:cubicBezTo>
                  <a:cubicBezTo>
                    <a:pt x="401547" y="426681"/>
                    <a:pt x="270028" y="408704"/>
                    <a:pt x="201036" y="408990"/>
                  </a:cubicBezTo>
                  <a:cubicBezTo>
                    <a:pt x="132044" y="409276"/>
                    <a:pt x="57385" y="431670"/>
                    <a:pt x="26232" y="400220"/>
                  </a:cubicBezTo>
                  <a:cubicBezTo>
                    <a:pt x="-4921" y="368770"/>
                    <a:pt x="19693" y="263925"/>
                    <a:pt x="14115" y="220292"/>
                  </a:cubicBezTo>
                  <a:cubicBezTo>
                    <a:pt x="8537" y="176659"/>
                    <a:pt x="-320" y="142298"/>
                    <a:pt x="9" y="110652"/>
                  </a:cubicBezTo>
                  <a:cubicBezTo>
                    <a:pt x="338" y="79006"/>
                    <a:pt x="14" y="46102"/>
                    <a:pt x="16090" y="30418"/>
                  </a:cubicBezTo>
                  <a:close/>
                </a:path>
              </a:pathLst>
            </a:custGeom>
            <a:solidFill>
              <a:srgbClr val="9362B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8B513118-1326-43E6-9E52-D3E8B2A670BC}"/>
                </a:ext>
              </a:extLst>
            </p:cNvPr>
            <p:cNvSpPr/>
            <p:nvPr/>
          </p:nvSpPr>
          <p:spPr>
            <a:xfrm>
              <a:off x="1863604" y="3610864"/>
              <a:ext cx="1857877" cy="215753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0726 w 449126"/>
                <a:gd name="connsiteY24" fmla="*/ 73864 h 519887"/>
                <a:gd name="connsiteX25" fmla="*/ 94715 w 449126"/>
                <a:gd name="connsiteY25" fmla="*/ 170979 h 519887"/>
                <a:gd name="connsiteX26" fmla="*/ 118826 w 449126"/>
                <a:gd name="connsiteY26" fmla="*/ 46241 h 519887"/>
                <a:gd name="connsiteX27" fmla="*/ 157228 w 449126"/>
                <a:gd name="connsiteY27" fmla="*/ 4107 h 519887"/>
                <a:gd name="connsiteX28" fmla="*/ 148355 w 449126"/>
                <a:gd name="connsiteY28" fmla="*/ 62433 h 519887"/>
                <a:gd name="connsiteX29" fmla="*/ 159534 w 449126"/>
                <a:gd name="connsiteY29" fmla="*/ 151106 h 519887"/>
                <a:gd name="connsiteX30" fmla="*/ 190264 w 449126"/>
                <a:gd name="connsiteY30" fmla="*/ 43383 h 519887"/>
                <a:gd name="connsiteX31" fmla="*/ 225880 w 449126"/>
                <a:gd name="connsiteY31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94715 w 449126"/>
                <a:gd name="connsiteY24" fmla="*/ 170979 h 519887"/>
                <a:gd name="connsiteX25" fmla="*/ 118826 w 449126"/>
                <a:gd name="connsiteY25" fmla="*/ 46241 h 519887"/>
                <a:gd name="connsiteX26" fmla="*/ 157228 w 449126"/>
                <a:gd name="connsiteY26" fmla="*/ 4107 h 519887"/>
                <a:gd name="connsiteX27" fmla="*/ 148355 w 449126"/>
                <a:gd name="connsiteY27" fmla="*/ 62433 h 519887"/>
                <a:gd name="connsiteX28" fmla="*/ 159534 w 449126"/>
                <a:gd name="connsiteY28" fmla="*/ 151106 h 519887"/>
                <a:gd name="connsiteX29" fmla="*/ 190264 w 449126"/>
                <a:gd name="connsiteY29" fmla="*/ 43383 h 519887"/>
                <a:gd name="connsiteX30" fmla="*/ 225880 w 449126"/>
                <a:gd name="connsiteY30" fmla="*/ 3569 h 519887"/>
                <a:gd name="connsiteX0" fmla="*/ 226196 w 449442"/>
                <a:gd name="connsiteY0" fmla="*/ 3569 h 519887"/>
                <a:gd name="connsiteX1" fmla="*/ 217250 w 449442"/>
                <a:gd name="connsiteY1" fmla="*/ 69101 h 519887"/>
                <a:gd name="connsiteX2" fmla="*/ 219657 w 449442"/>
                <a:gd name="connsiteY2" fmla="*/ 147615 h 519887"/>
                <a:gd name="connsiteX3" fmla="*/ 247730 w 449442"/>
                <a:gd name="connsiteY3" fmla="*/ 62434 h 519887"/>
                <a:gd name="connsiteX4" fmla="*/ 284034 w 449442"/>
                <a:gd name="connsiteY4" fmla="*/ 12307 h 519887"/>
                <a:gd name="connsiteX5" fmla="*/ 284877 w 449442"/>
                <a:gd name="connsiteY5" fmla="*/ 73864 h 519887"/>
                <a:gd name="connsiteX6" fmla="*/ 294060 w 449442"/>
                <a:gd name="connsiteY6" fmla="*/ 148563 h 519887"/>
                <a:gd name="connsiteX7" fmla="*/ 322977 w 449442"/>
                <a:gd name="connsiteY7" fmla="*/ 46241 h 519887"/>
                <a:gd name="connsiteX8" fmla="*/ 353179 w 449442"/>
                <a:gd name="connsiteY8" fmla="*/ 9823 h 519887"/>
                <a:gd name="connsiteX9" fmla="*/ 352506 w 449442"/>
                <a:gd name="connsiteY9" fmla="*/ 62433 h 519887"/>
                <a:gd name="connsiteX10" fmla="*/ 368103 w 449442"/>
                <a:gd name="connsiteY10" fmla="*/ 156374 h 519887"/>
                <a:gd name="connsiteX11" fmla="*/ 394415 w 449442"/>
                <a:gd name="connsiteY11" fmla="*/ 43383 h 519887"/>
                <a:gd name="connsiteX12" fmla="*/ 430030 w 449442"/>
                <a:gd name="connsiteY12" fmla="*/ 10237 h 519887"/>
                <a:gd name="connsiteX13" fmla="*/ 421085 w 449442"/>
                <a:gd name="connsiteY13" fmla="*/ 69101 h 519887"/>
                <a:gd name="connsiteX14" fmla="*/ 442612 w 449442"/>
                <a:gd name="connsiteY14" fmla="*/ 129465 h 519887"/>
                <a:gd name="connsiteX15" fmla="*/ 448219 w 449442"/>
                <a:gd name="connsiteY15" fmla="*/ 230064 h 519887"/>
                <a:gd name="connsiteX16" fmla="*/ 421794 w 449442"/>
                <a:gd name="connsiteY16" fmla="*/ 358449 h 519887"/>
                <a:gd name="connsiteX17" fmla="*/ 392822 w 449442"/>
                <a:gd name="connsiteY17" fmla="*/ 461530 h 519887"/>
                <a:gd name="connsiteX18" fmla="*/ 228239 w 449442"/>
                <a:gd name="connsiteY18" fmla="*/ 519877 h 519887"/>
                <a:gd name="connsiteX19" fmla="*/ 51324 w 449442"/>
                <a:gd name="connsiteY19" fmla="*/ 465258 h 519887"/>
                <a:gd name="connsiteX20" fmla="*/ 26869 w 449442"/>
                <a:gd name="connsiteY20" fmla="*/ 345550 h 519887"/>
                <a:gd name="connsiteX21" fmla="*/ 502 w 449442"/>
                <a:gd name="connsiteY21" fmla="*/ 232122 h 519887"/>
                <a:gd name="connsiteX22" fmla="*/ 16583 w 449442"/>
                <a:gd name="connsiteY22" fmla="*/ 151888 h 519887"/>
                <a:gd name="connsiteX23" fmla="*/ 95031 w 449442"/>
                <a:gd name="connsiteY23" fmla="*/ 170979 h 519887"/>
                <a:gd name="connsiteX24" fmla="*/ 119142 w 449442"/>
                <a:gd name="connsiteY24" fmla="*/ 46241 h 519887"/>
                <a:gd name="connsiteX25" fmla="*/ 157544 w 449442"/>
                <a:gd name="connsiteY25" fmla="*/ 4107 h 519887"/>
                <a:gd name="connsiteX26" fmla="*/ 148671 w 449442"/>
                <a:gd name="connsiteY26" fmla="*/ 62433 h 519887"/>
                <a:gd name="connsiteX27" fmla="*/ 159850 w 449442"/>
                <a:gd name="connsiteY27" fmla="*/ 151106 h 519887"/>
                <a:gd name="connsiteX28" fmla="*/ 190580 w 449442"/>
                <a:gd name="connsiteY28" fmla="*/ 43383 h 519887"/>
                <a:gd name="connsiteX29" fmla="*/ 226196 w 449442"/>
                <a:gd name="connsiteY29" fmla="*/ 3569 h 519887"/>
                <a:gd name="connsiteX0" fmla="*/ 226196 w 449442"/>
                <a:gd name="connsiteY0" fmla="*/ 4461 h 520779"/>
                <a:gd name="connsiteX1" fmla="*/ 217250 w 449442"/>
                <a:gd name="connsiteY1" fmla="*/ 69993 h 520779"/>
                <a:gd name="connsiteX2" fmla="*/ 219657 w 449442"/>
                <a:gd name="connsiteY2" fmla="*/ 148507 h 520779"/>
                <a:gd name="connsiteX3" fmla="*/ 247730 w 449442"/>
                <a:gd name="connsiteY3" fmla="*/ 63326 h 520779"/>
                <a:gd name="connsiteX4" fmla="*/ 284034 w 449442"/>
                <a:gd name="connsiteY4" fmla="*/ 13199 h 520779"/>
                <a:gd name="connsiteX5" fmla="*/ 284877 w 449442"/>
                <a:gd name="connsiteY5" fmla="*/ 74756 h 520779"/>
                <a:gd name="connsiteX6" fmla="*/ 294060 w 449442"/>
                <a:gd name="connsiteY6" fmla="*/ 149455 h 520779"/>
                <a:gd name="connsiteX7" fmla="*/ 322977 w 449442"/>
                <a:gd name="connsiteY7" fmla="*/ 47133 h 520779"/>
                <a:gd name="connsiteX8" fmla="*/ 353179 w 449442"/>
                <a:gd name="connsiteY8" fmla="*/ 10715 h 520779"/>
                <a:gd name="connsiteX9" fmla="*/ 352506 w 449442"/>
                <a:gd name="connsiteY9" fmla="*/ 63325 h 520779"/>
                <a:gd name="connsiteX10" fmla="*/ 368103 w 449442"/>
                <a:gd name="connsiteY10" fmla="*/ 157266 h 520779"/>
                <a:gd name="connsiteX11" fmla="*/ 394415 w 449442"/>
                <a:gd name="connsiteY11" fmla="*/ 44275 h 520779"/>
                <a:gd name="connsiteX12" fmla="*/ 430030 w 449442"/>
                <a:gd name="connsiteY12" fmla="*/ 11129 h 520779"/>
                <a:gd name="connsiteX13" fmla="*/ 421085 w 449442"/>
                <a:gd name="connsiteY13" fmla="*/ 69993 h 520779"/>
                <a:gd name="connsiteX14" fmla="*/ 442612 w 449442"/>
                <a:gd name="connsiteY14" fmla="*/ 130357 h 520779"/>
                <a:gd name="connsiteX15" fmla="*/ 448219 w 449442"/>
                <a:gd name="connsiteY15" fmla="*/ 230956 h 520779"/>
                <a:gd name="connsiteX16" fmla="*/ 421794 w 449442"/>
                <a:gd name="connsiteY16" fmla="*/ 359341 h 520779"/>
                <a:gd name="connsiteX17" fmla="*/ 392822 w 449442"/>
                <a:gd name="connsiteY17" fmla="*/ 462422 h 520779"/>
                <a:gd name="connsiteX18" fmla="*/ 228239 w 449442"/>
                <a:gd name="connsiteY18" fmla="*/ 520769 h 520779"/>
                <a:gd name="connsiteX19" fmla="*/ 51324 w 449442"/>
                <a:gd name="connsiteY19" fmla="*/ 466150 h 520779"/>
                <a:gd name="connsiteX20" fmla="*/ 26869 w 449442"/>
                <a:gd name="connsiteY20" fmla="*/ 346442 h 520779"/>
                <a:gd name="connsiteX21" fmla="*/ 502 w 449442"/>
                <a:gd name="connsiteY21" fmla="*/ 233014 h 520779"/>
                <a:gd name="connsiteX22" fmla="*/ 16583 w 449442"/>
                <a:gd name="connsiteY22" fmla="*/ 152780 h 520779"/>
                <a:gd name="connsiteX23" fmla="*/ 95031 w 449442"/>
                <a:gd name="connsiteY23" fmla="*/ 171871 h 520779"/>
                <a:gd name="connsiteX24" fmla="*/ 119142 w 449442"/>
                <a:gd name="connsiteY24" fmla="*/ 47133 h 520779"/>
                <a:gd name="connsiteX25" fmla="*/ 157544 w 449442"/>
                <a:gd name="connsiteY25" fmla="*/ 4999 h 520779"/>
                <a:gd name="connsiteX26" fmla="*/ 159850 w 449442"/>
                <a:gd name="connsiteY26" fmla="*/ 151998 h 520779"/>
                <a:gd name="connsiteX27" fmla="*/ 190580 w 449442"/>
                <a:gd name="connsiteY27" fmla="*/ 44275 h 520779"/>
                <a:gd name="connsiteX28" fmla="*/ 226196 w 449442"/>
                <a:gd name="connsiteY28" fmla="*/ 4461 h 520779"/>
                <a:gd name="connsiteX0" fmla="*/ 226196 w 449442"/>
                <a:gd name="connsiteY0" fmla="*/ 3570 h 519888"/>
                <a:gd name="connsiteX1" fmla="*/ 217250 w 449442"/>
                <a:gd name="connsiteY1" fmla="*/ 69102 h 519888"/>
                <a:gd name="connsiteX2" fmla="*/ 219657 w 449442"/>
                <a:gd name="connsiteY2" fmla="*/ 147616 h 519888"/>
                <a:gd name="connsiteX3" fmla="*/ 247730 w 449442"/>
                <a:gd name="connsiteY3" fmla="*/ 62435 h 519888"/>
                <a:gd name="connsiteX4" fmla="*/ 284034 w 449442"/>
                <a:gd name="connsiteY4" fmla="*/ 12308 h 519888"/>
                <a:gd name="connsiteX5" fmla="*/ 284877 w 449442"/>
                <a:gd name="connsiteY5" fmla="*/ 73865 h 519888"/>
                <a:gd name="connsiteX6" fmla="*/ 294060 w 449442"/>
                <a:gd name="connsiteY6" fmla="*/ 148564 h 519888"/>
                <a:gd name="connsiteX7" fmla="*/ 322977 w 449442"/>
                <a:gd name="connsiteY7" fmla="*/ 46242 h 519888"/>
                <a:gd name="connsiteX8" fmla="*/ 353179 w 449442"/>
                <a:gd name="connsiteY8" fmla="*/ 9824 h 519888"/>
                <a:gd name="connsiteX9" fmla="*/ 352506 w 449442"/>
                <a:gd name="connsiteY9" fmla="*/ 62434 h 519888"/>
                <a:gd name="connsiteX10" fmla="*/ 368103 w 449442"/>
                <a:gd name="connsiteY10" fmla="*/ 156375 h 519888"/>
                <a:gd name="connsiteX11" fmla="*/ 394415 w 449442"/>
                <a:gd name="connsiteY11" fmla="*/ 43384 h 519888"/>
                <a:gd name="connsiteX12" fmla="*/ 430030 w 449442"/>
                <a:gd name="connsiteY12" fmla="*/ 10238 h 519888"/>
                <a:gd name="connsiteX13" fmla="*/ 421085 w 449442"/>
                <a:gd name="connsiteY13" fmla="*/ 69102 h 519888"/>
                <a:gd name="connsiteX14" fmla="*/ 442612 w 449442"/>
                <a:gd name="connsiteY14" fmla="*/ 129466 h 519888"/>
                <a:gd name="connsiteX15" fmla="*/ 448219 w 449442"/>
                <a:gd name="connsiteY15" fmla="*/ 230065 h 519888"/>
                <a:gd name="connsiteX16" fmla="*/ 421794 w 449442"/>
                <a:gd name="connsiteY16" fmla="*/ 358450 h 519888"/>
                <a:gd name="connsiteX17" fmla="*/ 392822 w 449442"/>
                <a:gd name="connsiteY17" fmla="*/ 461531 h 519888"/>
                <a:gd name="connsiteX18" fmla="*/ 228239 w 449442"/>
                <a:gd name="connsiteY18" fmla="*/ 519878 h 519888"/>
                <a:gd name="connsiteX19" fmla="*/ 51324 w 449442"/>
                <a:gd name="connsiteY19" fmla="*/ 465259 h 519888"/>
                <a:gd name="connsiteX20" fmla="*/ 26869 w 449442"/>
                <a:gd name="connsiteY20" fmla="*/ 345551 h 519888"/>
                <a:gd name="connsiteX21" fmla="*/ 502 w 449442"/>
                <a:gd name="connsiteY21" fmla="*/ 232123 h 519888"/>
                <a:gd name="connsiteX22" fmla="*/ 16583 w 449442"/>
                <a:gd name="connsiteY22" fmla="*/ 151889 h 519888"/>
                <a:gd name="connsiteX23" fmla="*/ 95031 w 449442"/>
                <a:gd name="connsiteY23" fmla="*/ 170980 h 519888"/>
                <a:gd name="connsiteX24" fmla="*/ 119142 w 449442"/>
                <a:gd name="connsiteY24" fmla="*/ 46242 h 519888"/>
                <a:gd name="connsiteX25" fmla="*/ 159850 w 449442"/>
                <a:gd name="connsiteY25" fmla="*/ 151107 h 519888"/>
                <a:gd name="connsiteX26" fmla="*/ 190580 w 449442"/>
                <a:gd name="connsiteY26" fmla="*/ 43384 h 519888"/>
                <a:gd name="connsiteX27" fmla="*/ 226196 w 449442"/>
                <a:gd name="connsiteY27" fmla="*/ 3570 h 519888"/>
                <a:gd name="connsiteX0" fmla="*/ 226196 w 449442"/>
                <a:gd name="connsiteY0" fmla="*/ 3570 h 519888"/>
                <a:gd name="connsiteX1" fmla="*/ 217250 w 449442"/>
                <a:gd name="connsiteY1" fmla="*/ 69102 h 519888"/>
                <a:gd name="connsiteX2" fmla="*/ 219657 w 449442"/>
                <a:gd name="connsiteY2" fmla="*/ 147616 h 519888"/>
                <a:gd name="connsiteX3" fmla="*/ 247730 w 449442"/>
                <a:gd name="connsiteY3" fmla="*/ 62435 h 519888"/>
                <a:gd name="connsiteX4" fmla="*/ 284034 w 449442"/>
                <a:gd name="connsiteY4" fmla="*/ 12308 h 519888"/>
                <a:gd name="connsiteX5" fmla="*/ 284877 w 449442"/>
                <a:gd name="connsiteY5" fmla="*/ 73865 h 519888"/>
                <a:gd name="connsiteX6" fmla="*/ 294060 w 449442"/>
                <a:gd name="connsiteY6" fmla="*/ 148564 h 519888"/>
                <a:gd name="connsiteX7" fmla="*/ 322977 w 449442"/>
                <a:gd name="connsiteY7" fmla="*/ 46242 h 519888"/>
                <a:gd name="connsiteX8" fmla="*/ 353179 w 449442"/>
                <a:gd name="connsiteY8" fmla="*/ 9824 h 519888"/>
                <a:gd name="connsiteX9" fmla="*/ 352506 w 449442"/>
                <a:gd name="connsiteY9" fmla="*/ 62434 h 519888"/>
                <a:gd name="connsiteX10" fmla="*/ 368103 w 449442"/>
                <a:gd name="connsiteY10" fmla="*/ 156375 h 519888"/>
                <a:gd name="connsiteX11" fmla="*/ 394415 w 449442"/>
                <a:gd name="connsiteY11" fmla="*/ 43384 h 519888"/>
                <a:gd name="connsiteX12" fmla="*/ 430030 w 449442"/>
                <a:gd name="connsiteY12" fmla="*/ 10238 h 519888"/>
                <a:gd name="connsiteX13" fmla="*/ 421085 w 449442"/>
                <a:gd name="connsiteY13" fmla="*/ 69102 h 519888"/>
                <a:gd name="connsiteX14" fmla="*/ 442612 w 449442"/>
                <a:gd name="connsiteY14" fmla="*/ 129466 h 519888"/>
                <a:gd name="connsiteX15" fmla="*/ 448219 w 449442"/>
                <a:gd name="connsiteY15" fmla="*/ 230065 h 519888"/>
                <a:gd name="connsiteX16" fmla="*/ 421794 w 449442"/>
                <a:gd name="connsiteY16" fmla="*/ 358450 h 519888"/>
                <a:gd name="connsiteX17" fmla="*/ 392822 w 449442"/>
                <a:gd name="connsiteY17" fmla="*/ 461531 h 519888"/>
                <a:gd name="connsiteX18" fmla="*/ 228239 w 449442"/>
                <a:gd name="connsiteY18" fmla="*/ 519878 h 519888"/>
                <a:gd name="connsiteX19" fmla="*/ 51324 w 449442"/>
                <a:gd name="connsiteY19" fmla="*/ 465259 h 519888"/>
                <a:gd name="connsiteX20" fmla="*/ 26869 w 449442"/>
                <a:gd name="connsiteY20" fmla="*/ 345551 h 519888"/>
                <a:gd name="connsiteX21" fmla="*/ 502 w 449442"/>
                <a:gd name="connsiteY21" fmla="*/ 232123 h 519888"/>
                <a:gd name="connsiteX22" fmla="*/ 16583 w 449442"/>
                <a:gd name="connsiteY22" fmla="*/ 151889 h 519888"/>
                <a:gd name="connsiteX23" fmla="*/ 95031 w 449442"/>
                <a:gd name="connsiteY23" fmla="*/ 170980 h 519888"/>
                <a:gd name="connsiteX24" fmla="*/ 159850 w 449442"/>
                <a:gd name="connsiteY24" fmla="*/ 151107 h 519888"/>
                <a:gd name="connsiteX25" fmla="*/ 190580 w 449442"/>
                <a:gd name="connsiteY25" fmla="*/ 43384 h 519888"/>
                <a:gd name="connsiteX26" fmla="*/ 226196 w 449442"/>
                <a:gd name="connsiteY26" fmla="*/ 3570 h 519888"/>
                <a:gd name="connsiteX0" fmla="*/ 190580 w 449442"/>
                <a:gd name="connsiteY0" fmla="*/ 37351 h 513855"/>
                <a:gd name="connsiteX1" fmla="*/ 217250 w 449442"/>
                <a:gd name="connsiteY1" fmla="*/ 63069 h 513855"/>
                <a:gd name="connsiteX2" fmla="*/ 219657 w 449442"/>
                <a:gd name="connsiteY2" fmla="*/ 141583 h 513855"/>
                <a:gd name="connsiteX3" fmla="*/ 247730 w 449442"/>
                <a:gd name="connsiteY3" fmla="*/ 56402 h 513855"/>
                <a:gd name="connsiteX4" fmla="*/ 284034 w 449442"/>
                <a:gd name="connsiteY4" fmla="*/ 6275 h 513855"/>
                <a:gd name="connsiteX5" fmla="*/ 284877 w 449442"/>
                <a:gd name="connsiteY5" fmla="*/ 67832 h 513855"/>
                <a:gd name="connsiteX6" fmla="*/ 294060 w 449442"/>
                <a:gd name="connsiteY6" fmla="*/ 142531 h 513855"/>
                <a:gd name="connsiteX7" fmla="*/ 322977 w 449442"/>
                <a:gd name="connsiteY7" fmla="*/ 40209 h 513855"/>
                <a:gd name="connsiteX8" fmla="*/ 353179 w 449442"/>
                <a:gd name="connsiteY8" fmla="*/ 3791 h 513855"/>
                <a:gd name="connsiteX9" fmla="*/ 352506 w 449442"/>
                <a:gd name="connsiteY9" fmla="*/ 56401 h 513855"/>
                <a:gd name="connsiteX10" fmla="*/ 368103 w 449442"/>
                <a:gd name="connsiteY10" fmla="*/ 150342 h 513855"/>
                <a:gd name="connsiteX11" fmla="*/ 394415 w 449442"/>
                <a:gd name="connsiteY11" fmla="*/ 37351 h 513855"/>
                <a:gd name="connsiteX12" fmla="*/ 430030 w 449442"/>
                <a:gd name="connsiteY12" fmla="*/ 4205 h 513855"/>
                <a:gd name="connsiteX13" fmla="*/ 421085 w 449442"/>
                <a:gd name="connsiteY13" fmla="*/ 63069 h 513855"/>
                <a:gd name="connsiteX14" fmla="*/ 442612 w 449442"/>
                <a:gd name="connsiteY14" fmla="*/ 123433 h 513855"/>
                <a:gd name="connsiteX15" fmla="*/ 448219 w 449442"/>
                <a:gd name="connsiteY15" fmla="*/ 224032 h 513855"/>
                <a:gd name="connsiteX16" fmla="*/ 421794 w 449442"/>
                <a:gd name="connsiteY16" fmla="*/ 352417 h 513855"/>
                <a:gd name="connsiteX17" fmla="*/ 392822 w 449442"/>
                <a:gd name="connsiteY17" fmla="*/ 455498 h 513855"/>
                <a:gd name="connsiteX18" fmla="*/ 228239 w 449442"/>
                <a:gd name="connsiteY18" fmla="*/ 513845 h 513855"/>
                <a:gd name="connsiteX19" fmla="*/ 51324 w 449442"/>
                <a:gd name="connsiteY19" fmla="*/ 459226 h 513855"/>
                <a:gd name="connsiteX20" fmla="*/ 26869 w 449442"/>
                <a:gd name="connsiteY20" fmla="*/ 339518 h 513855"/>
                <a:gd name="connsiteX21" fmla="*/ 502 w 449442"/>
                <a:gd name="connsiteY21" fmla="*/ 226090 h 513855"/>
                <a:gd name="connsiteX22" fmla="*/ 16583 w 449442"/>
                <a:gd name="connsiteY22" fmla="*/ 145856 h 513855"/>
                <a:gd name="connsiteX23" fmla="*/ 95031 w 449442"/>
                <a:gd name="connsiteY23" fmla="*/ 164947 h 513855"/>
                <a:gd name="connsiteX24" fmla="*/ 159850 w 449442"/>
                <a:gd name="connsiteY24" fmla="*/ 145074 h 513855"/>
                <a:gd name="connsiteX25" fmla="*/ 190580 w 449442"/>
                <a:gd name="connsiteY25" fmla="*/ 37351 h 513855"/>
                <a:gd name="connsiteX0" fmla="*/ 159850 w 449442"/>
                <a:gd name="connsiteY0" fmla="*/ 145074 h 513855"/>
                <a:gd name="connsiteX1" fmla="*/ 217250 w 449442"/>
                <a:gd name="connsiteY1" fmla="*/ 63069 h 513855"/>
                <a:gd name="connsiteX2" fmla="*/ 219657 w 449442"/>
                <a:gd name="connsiteY2" fmla="*/ 141583 h 513855"/>
                <a:gd name="connsiteX3" fmla="*/ 247730 w 449442"/>
                <a:gd name="connsiteY3" fmla="*/ 56402 h 513855"/>
                <a:gd name="connsiteX4" fmla="*/ 284034 w 449442"/>
                <a:gd name="connsiteY4" fmla="*/ 6275 h 513855"/>
                <a:gd name="connsiteX5" fmla="*/ 284877 w 449442"/>
                <a:gd name="connsiteY5" fmla="*/ 67832 h 513855"/>
                <a:gd name="connsiteX6" fmla="*/ 294060 w 449442"/>
                <a:gd name="connsiteY6" fmla="*/ 142531 h 513855"/>
                <a:gd name="connsiteX7" fmla="*/ 322977 w 449442"/>
                <a:gd name="connsiteY7" fmla="*/ 40209 h 513855"/>
                <a:gd name="connsiteX8" fmla="*/ 353179 w 449442"/>
                <a:gd name="connsiteY8" fmla="*/ 3791 h 513855"/>
                <a:gd name="connsiteX9" fmla="*/ 352506 w 449442"/>
                <a:gd name="connsiteY9" fmla="*/ 56401 h 513855"/>
                <a:gd name="connsiteX10" fmla="*/ 368103 w 449442"/>
                <a:gd name="connsiteY10" fmla="*/ 150342 h 513855"/>
                <a:gd name="connsiteX11" fmla="*/ 394415 w 449442"/>
                <a:gd name="connsiteY11" fmla="*/ 37351 h 513855"/>
                <a:gd name="connsiteX12" fmla="*/ 430030 w 449442"/>
                <a:gd name="connsiteY12" fmla="*/ 4205 h 513855"/>
                <a:gd name="connsiteX13" fmla="*/ 421085 w 449442"/>
                <a:gd name="connsiteY13" fmla="*/ 63069 h 513855"/>
                <a:gd name="connsiteX14" fmla="*/ 442612 w 449442"/>
                <a:gd name="connsiteY14" fmla="*/ 123433 h 513855"/>
                <a:gd name="connsiteX15" fmla="*/ 448219 w 449442"/>
                <a:gd name="connsiteY15" fmla="*/ 224032 h 513855"/>
                <a:gd name="connsiteX16" fmla="*/ 421794 w 449442"/>
                <a:gd name="connsiteY16" fmla="*/ 352417 h 513855"/>
                <a:gd name="connsiteX17" fmla="*/ 392822 w 449442"/>
                <a:gd name="connsiteY17" fmla="*/ 455498 h 513855"/>
                <a:gd name="connsiteX18" fmla="*/ 228239 w 449442"/>
                <a:gd name="connsiteY18" fmla="*/ 513845 h 513855"/>
                <a:gd name="connsiteX19" fmla="*/ 51324 w 449442"/>
                <a:gd name="connsiteY19" fmla="*/ 459226 h 513855"/>
                <a:gd name="connsiteX20" fmla="*/ 26869 w 449442"/>
                <a:gd name="connsiteY20" fmla="*/ 339518 h 513855"/>
                <a:gd name="connsiteX21" fmla="*/ 502 w 449442"/>
                <a:gd name="connsiteY21" fmla="*/ 226090 h 513855"/>
                <a:gd name="connsiteX22" fmla="*/ 16583 w 449442"/>
                <a:gd name="connsiteY22" fmla="*/ 145856 h 513855"/>
                <a:gd name="connsiteX23" fmla="*/ 95031 w 449442"/>
                <a:gd name="connsiteY23" fmla="*/ 164947 h 513855"/>
                <a:gd name="connsiteX24" fmla="*/ 159850 w 449442"/>
                <a:gd name="connsiteY24" fmla="*/ 145074 h 513855"/>
                <a:gd name="connsiteX0" fmla="*/ 159850 w 449442"/>
                <a:gd name="connsiteY0" fmla="*/ 145074 h 513855"/>
                <a:gd name="connsiteX1" fmla="*/ 219657 w 449442"/>
                <a:gd name="connsiteY1" fmla="*/ 141583 h 513855"/>
                <a:gd name="connsiteX2" fmla="*/ 247730 w 449442"/>
                <a:gd name="connsiteY2" fmla="*/ 56402 h 513855"/>
                <a:gd name="connsiteX3" fmla="*/ 284034 w 449442"/>
                <a:gd name="connsiteY3" fmla="*/ 6275 h 513855"/>
                <a:gd name="connsiteX4" fmla="*/ 284877 w 449442"/>
                <a:gd name="connsiteY4" fmla="*/ 67832 h 513855"/>
                <a:gd name="connsiteX5" fmla="*/ 294060 w 449442"/>
                <a:gd name="connsiteY5" fmla="*/ 142531 h 513855"/>
                <a:gd name="connsiteX6" fmla="*/ 322977 w 449442"/>
                <a:gd name="connsiteY6" fmla="*/ 40209 h 513855"/>
                <a:gd name="connsiteX7" fmla="*/ 353179 w 449442"/>
                <a:gd name="connsiteY7" fmla="*/ 3791 h 513855"/>
                <a:gd name="connsiteX8" fmla="*/ 352506 w 449442"/>
                <a:gd name="connsiteY8" fmla="*/ 56401 h 513855"/>
                <a:gd name="connsiteX9" fmla="*/ 368103 w 449442"/>
                <a:gd name="connsiteY9" fmla="*/ 150342 h 513855"/>
                <a:gd name="connsiteX10" fmla="*/ 394415 w 449442"/>
                <a:gd name="connsiteY10" fmla="*/ 37351 h 513855"/>
                <a:gd name="connsiteX11" fmla="*/ 430030 w 449442"/>
                <a:gd name="connsiteY11" fmla="*/ 4205 h 513855"/>
                <a:gd name="connsiteX12" fmla="*/ 421085 w 449442"/>
                <a:gd name="connsiteY12" fmla="*/ 63069 h 513855"/>
                <a:gd name="connsiteX13" fmla="*/ 442612 w 449442"/>
                <a:gd name="connsiteY13" fmla="*/ 123433 h 513855"/>
                <a:gd name="connsiteX14" fmla="*/ 448219 w 449442"/>
                <a:gd name="connsiteY14" fmla="*/ 224032 h 513855"/>
                <a:gd name="connsiteX15" fmla="*/ 421794 w 449442"/>
                <a:gd name="connsiteY15" fmla="*/ 352417 h 513855"/>
                <a:gd name="connsiteX16" fmla="*/ 392822 w 449442"/>
                <a:gd name="connsiteY16" fmla="*/ 455498 h 513855"/>
                <a:gd name="connsiteX17" fmla="*/ 228239 w 449442"/>
                <a:gd name="connsiteY17" fmla="*/ 513845 h 513855"/>
                <a:gd name="connsiteX18" fmla="*/ 51324 w 449442"/>
                <a:gd name="connsiteY18" fmla="*/ 459226 h 513855"/>
                <a:gd name="connsiteX19" fmla="*/ 26869 w 449442"/>
                <a:gd name="connsiteY19" fmla="*/ 339518 h 513855"/>
                <a:gd name="connsiteX20" fmla="*/ 502 w 449442"/>
                <a:gd name="connsiteY20" fmla="*/ 226090 h 513855"/>
                <a:gd name="connsiteX21" fmla="*/ 16583 w 449442"/>
                <a:gd name="connsiteY21" fmla="*/ 145856 h 513855"/>
                <a:gd name="connsiteX22" fmla="*/ 95031 w 449442"/>
                <a:gd name="connsiteY22" fmla="*/ 164947 h 513855"/>
                <a:gd name="connsiteX23" fmla="*/ 159850 w 449442"/>
                <a:gd name="connsiteY23" fmla="*/ 145074 h 513855"/>
                <a:gd name="connsiteX0" fmla="*/ 159850 w 449442"/>
                <a:gd name="connsiteY0" fmla="*/ 145074 h 513855"/>
                <a:gd name="connsiteX1" fmla="*/ 247730 w 449442"/>
                <a:gd name="connsiteY1" fmla="*/ 56402 h 513855"/>
                <a:gd name="connsiteX2" fmla="*/ 284034 w 449442"/>
                <a:gd name="connsiteY2" fmla="*/ 6275 h 513855"/>
                <a:gd name="connsiteX3" fmla="*/ 284877 w 449442"/>
                <a:gd name="connsiteY3" fmla="*/ 67832 h 513855"/>
                <a:gd name="connsiteX4" fmla="*/ 294060 w 449442"/>
                <a:gd name="connsiteY4" fmla="*/ 142531 h 513855"/>
                <a:gd name="connsiteX5" fmla="*/ 322977 w 449442"/>
                <a:gd name="connsiteY5" fmla="*/ 40209 h 513855"/>
                <a:gd name="connsiteX6" fmla="*/ 353179 w 449442"/>
                <a:gd name="connsiteY6" fmla="*/ 3791 h 513855"/>
                <a:gd name="connsiteX7" fmla="*/ 352506 w 449442"/>
                <a:gd name="connsiteY7" fmla="*/ 56401 h 513855"/>
                <a:gd name="connsiteX8" fmla="*/ 368103 w 449442"/>
                <a:gd name="connsiteY8" fmla="*/ 150342 h 513855"/>
                <a:gd name="connsiteX9" fmla="*/ 394415 w 449442"/>
                <a:gd name="connsiteY9" fmla="*/ 37351 h 513855"/>
                <a:gd name="connsiteX10" fmla="*/ 430030 w 449442"/>
                <a:gd name="connsiteY10" fmla="*/ 4205 h 513855"/>
                <a:gd name="connsiteX11" fmla="*/ 421085 w 449442"/>
                <a:gd name="connsiteY11" fmla="*/ 63069 h 513855"/>
                <a:gd name="connsiteX12" fmla="*/ 442612 w 449442"/>
                <a:gd name="connsiteY12" fmla="*/ 123433 h 513855"/>
                <a:gd name="connsiteX13" fmla="*/ 448219 w 449442"/>
                <a:gd name="connsiteY13" fmla="*/ 224032 h 513855"/>
                <a:gd name="connsiteX14" fmla="*/ 421794 w 449442"/>
                <a:gd name="connsiteY14" fmla="*/ 352417 h 513855"/>
                <a:gd name="connsiteX15" fmla="*/ 392822 w 449442"/>
                <a:gd name="connsiteY15" fmla="*/ 455498 h 513855"/>
                <a:gd name="connsiteX16" fmla="*/ 228239 w 449442"/>
                <a:gd name="connsiteY16" fmla="*/ 513845 h 513855"/>
                <a:gd name="connsiteX17" fmla="*/ 51324 w 449442"/>
                <a:gd name="connsiteY17" fmla="*/ 459226 h 513855"/>
                <a:gd name="connsiteX18" fmla="*/ 26869 w 449442"/>
                <a:gd name="connsiteY18" fmla="*/ 339518 h 513855"/>
                <a:gd name="connsiteX19" fmla="*/ 502 w 449442"/>
                <a:gd name="connsiteY19" fmla="*/ 226090 h 513855"/>
                <a:gd name="connsiteX20" fmla="*/ 16583 w 449442"/>
                <a:gd name="connsiteY20" fmla="*/ 145856 h 513855"/>
                <a:gd name="connsiteX21" fmla="*/ 95031 w 449442"/>
                <a:gd name="connsiteY21" fmla="*/ 164947 h 513855"/>
                <a:gd name="connsiteX22" fmla="*/ 159850 w 449442"/>
                <a:gd name="connsiteY22" fmla="*/ 145074 h 513855"/>
                <a:gd name="connsiteX0" fmla="*/ 159850 w 449442"/>
                <a:gd name="connsiteY0" fmla="*/ 145074 h 513855"/>
                <a:gd name="connsiteX1" fmla="*/ 284034 w 449442"/>
                <a:gd name="connsiteY1" fmla="*/ 6275 h 513855"/>
                <a:gd name="connsiteX2" fmla="*/ 284877 w 449442"/>
                <a:gd name="connsiteY2" fmla="*/ 67832 h 513855"/>
                <a:gd name="connsiteX3" fmla="*/ 294060 w 449442"/>
                <a:gd name="connsiteY3" fmla="*/ 142531 h 513855"/>
                <a:gd name="connsiteX4" fmla="*/ 322977 w 449442"/>
                <a:gd name="connsiteY4" fmla="*/ 40209 h 513855"/>
                <a:gd name="connsiteX5" fmla="*/ 353179 w 449442"/>
                <a:gd name="connsiteY5" fmla="*/ 3791 h 513855"/>
                <a:gd name="connsiteX6" fmla="*/ 352506 w 449442"/>
                <a:gd name="connsiteY6" fmla="*/ 56401 h 513855"/>
                <a:gd name="connsiteX7" fmla="*/ 368103 w 449442"/>
                <a:gd name="connsiteY7" fmla="*/ 150342 h 513855"/>
                <a:gd name="connsiteX8" fmla="*/ 394415 w 449442"/>
                <a:gd name="connsiteY8" fmla="*/ 37351 h 513855"/>
                <a:gd name="connsiteX9" fmla="*/ 430030 w 449442"/>
                <a:gd name="connsiteY9" fmla="*/ 4205 h 513855"/>
                <a:gd name="connsiteX10" fmla="*/ 421085 w 449442"/>
                <a:gd name="connsiteY10" fmla="*/ 63069 h 513855"/>
                <a:gd name="connsiteX11" fmla="*/ 442612 w 449442"/>
                <a:gd name="connsiteY11" fmla="*/ 123433 h 513855"/>
                <a:gd name="connsiteX12" fmla="*/ 448219 w 449442"/>
                <a:gd name="connsiteY12" fmla="*/ 224032 h 513855"/>
                <a:gd name="connsiteX13" fmla="*/ 421794 w 449442"/>
                <a:gd name="connsiteY13" fmla="*/ 352417 h 513855"/>
                <a:gd name="connsiteX14" fmla="*/ 392822 w 449442"/>
                <a:gd name="connsiteY14" fmla="*/ 455498 h 513855"/>
                <a:gd name="connsiteX15" fmla="*/ 228239 w 449442"/>
                <a:gd name="connsiteY15" fmla="*/ 513845 h 513855"/>
                <a:gd name="connsiteX16" fmla="*/ 51324 w 449442"/>
                <a:gd name="connsiteY16" fmla="*/ 459226 h 513855"/>
                <a:gd name="connsiteX17" fmla="*/ 26869 w 449442"/>
                <a:gd name="connsiteY17" fmla="*/ 339518 h 513855"/>
                <a:gd name="connsiteX18" fmla="*/ 502 w 449442"/>
                <a:gd name="connsiteY18" fmla="*/ 226090 h 513855"/>
                <a:gd name="connsiteX19" fmla="*/ 16583 w 449442"/>
                <a:gd name="connsiteY19" fmla="*/ 145856 h 513855"/>
                <a:gd name="connsiteX20" fmla="*/ 95031 w 449442"/>
                <a:gd name="connsiteY20" fmla="*/ 164947 h 513855"/>
                <a:gd name="connsiteX21" fmla="*/ 159850 w 449442"/>
                <a:gd name="connsiteY21" fmla="*/ 145074 h 513855"/>
                <a:gd name="connsiteX0" fmla="*/ 159850 w 449442"/>
                <a:gd name="connsiteY0" fmla="*/ 145074 h 513855"/>
                <a:gd name="connsiteX1" fmla="*/ 284877 w 449442"/>
                <a:gd name="connsiteY1" fmla="*/ 67832 h 513855"/>
                <a:gd name="connsiteX2" fmla="*/ 294060 w 449442"/>
                <a:gd name="connsiteY2" fmla="*/ 142531 h 513855"/>
                <a:gd name="connsiteX3" fmla="*/ 322977 w 449442"/>
                <a:gd name="connsiteY3" fmla="*/ 40209 h 513855"/>
                <a:gd name="connsiteX4" fmla="*/ 353179 w 449442"/>
                <a:gd name="connsiteY4" fmla="*/ 3791 h 513855"/>
                <a:gd name="connsiteX5" fmla="*/ 352506 w 449442"/>
                <a:gd name="connsiteY5" fmla="*/ 56401 h 513855"/>
                <a:gd name="connsiteX6" fmla="*/ 368103 w 449442"/>
                <a:gd name="connsiteY6" fmla="*/ 150342 h 513855"/>
                <a:gd name="connsiteX7" fmla="*/ 394415 w 449442"/>
                <a:gd name="connsiteY7" fmla="*/ 37351 h 513855"/>
                <a:gd name="connsiteX8" fmla="*/ 430030 w 449442"/>
                <a:gd name="connsiteY8" fmla="*/ 4205 h 513855"/>
                <a:gd name="connsiteX9" fmla="*/ 421085 w 449442"/>
                <a:gd name="connsiteY9" fmla="*/ 63069 h 513855"/>
                <a:gd name="connsiteX10" fmla="*/ 442612 w 449442"/>
                <a:gd name="connsiteY10" fmla="*/ 123433 h 513855"/>
                <a:gd name="connsiteX11" fmla="*/ 448219 w 449442"/>
                <a:gd name="connsiteY11" fmla="*/ 224032 h 513855"/>
                <a:gd name="connsiteX12" fmla="*/ 421794 w 449442"/>
                <a:gd name="connsiteY12" fmla="*/ 352417 h 513855"/>
                <a:gd name="connsiteX13" fmla="*/ 392822 w 449442"/>
                <a:gd name="connsiteY13" fmla="*/ 455498 h 513855"/>
                <a:gd name="connsiteX14" fmla="*/ 228239 w 449442"/>
                <a:gd name="connsiteY14" fmla="*/ 513845 h 513855"/>
                <a:gd name="connsiteX15" fmla="*/ 51324 w 449442"/>
                <a:gd name="connsiteY15" fmla="*/ 459226 h 513855"/>
                <a:gd name="connsiteX16" fmla="*/ 26869 w 449442"/>
                <a:gd name="connsiteY16" fmla="*/ 339518 h 513855"/>
                <a:gd name="connsiteX17" fmla="*/ 502 w 449442"/>
                <a:gd name="connsiteY17" fmla="*/ 226090 h 513855"/>
                <a:gd name="connsiteX18" fmla="*/ 16583 w 449442"/>
                <a:gd name="connsiteY18" fmla="*/ 145856 h 513855"/>
                <a:gd name="connsiteX19" fmla="*/ 95031 w 449442"/>
                <a:gd name="connsiteY19" fmla="*/ 164947 h 513855"/>
                <a:gd name="connsiteX20" fmla="*/ 159850 w 449442"/>
                <a:gd name="connsiteY20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22977 w 449442"/>
                <a:gd name="connsiteY2" fmla="*/ 40209 h 513855"/>
                <a:gd name="connsiteX3" fmla="*/ 353179 w 449442"/>
                <a:gd name="connsiteY3" fmla="*/ 3791 h 513855"/>
                <a:gd name="connsiteX4" fmla="*/ 352506 w 449442"/>
                <a:gd name="connsiteY4" fmla="*/ 56401 h 513855"/>
                <a:gd name="connsiteX5" fmla="*/ 368103 w 449442"/>
                <a:gd name="connsiteY5" fmla="*/ 150342 h 513855"/>
                <a:gd name="connsiteX6" fmla="*/ 394415 w 449442"/>
                <a:gd name="connsiteY6" fmla="*/ 37351 h 513855"/>
                <a:gd name="connsiteX7" fmla="*/ 430030 w 449442"/>
                <a:gd name="connsiteY7" fmla="*/ 4205 h 513855"/>
                <a:gd name="connsiteX8" fmla="*/ 421085 w 449442"/>
                <a:gd name="connsiteY8" fmla="*/ 63069 h 513855"/>
                <a:gd name="connsiteX9" fmla="*/ 442612 w 449442"/>
                <a:gd name="connsiteY9" fmla="*/ 123433 h 513855"/>
                <a:gd name="connsiteX10" fmla="*/ 448219 w 449442"/>
                <a:gd name="connsiteY10" fmla="*/ 224032 h 513855"/>
                <a:gd name="connsiteX11" fmla="*/ 421794 w 449442"/>
                <a:gd name="connsiteY11" fmla="*/ 352417 h 513855"/>
                <a:gd name="connsiteX12" fmla="*/ 392822 w 449442"/>
                <a:gd name="connsiteY12" fmla="*/ 455498 h 513855"/>
                <a:gd name="connsiteX13" fmla="*/ 228239 w 449442"/>
                <a:gd name="connsiteY13" fmla="*/ 513845 h 513855"/>
                <a:gd name="connsiteX14" fmla="*/ 51324 w 449442"/>
                <a:gd name="connsiteY14" fmla="*/ 459226 h 513855"/>
                <a:gd name="connsiteX15" fmla="*/ 26869 w 449442"/>
                <a:gd name="connsiteY15" fmla="*/ 339518 h 513855"/>
                <a:gd name="connsiteX16" fmla="*/ 502 w 449442"/>
                <a:gd name="connsiteY16" fmla="*/ 226090 h 513855"/>
                <a:gd name="connsiteX17" fmla="*/ 16583 w 449442"/>
                <a:gd name="connsiteY17" fmla="*/ 145856 h 513855"/>
                <a:gd name="connsiteX18" fmla="*/ 95031 w 449442"/>
                <a:gd name="connsiteY18" fmla="*/ 164947 h 513855"/>
                <a:gd name="connsiteX19" fmla="*/ 159850 w 449442"/>
                <a:gd name="connsiteY19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17194 w 449442"/>
                <a:gd name="connsiteY2" fmla="*/ 40209 h 513855"/>
                <a:gd name="connsiteX3" fmla="*/ 353179 w 449442"/>
                <a:gd name="connsiteY3" fmla="*/ 3791 h 513855"/>
                <a:gd name="connsiteX4" fmla="*/ 352506 w 449442"/>
                <a:gd name="connsiteY4" fmla="*/ 56401 h 513855"/>
                <a:gd name="connsiteX5" fmla="*/ 368103 w 449442"/>
                <a:gd name="connsiteY5" fmla="*/ 150342 h 513855"/>
                <a:gd name="connsiteX6" fmla="*/ 394415 w 449442"/>
                <a:gd name="connsiteY6" fmla="*/ 37351 h 513855"/>
                <a:gd name="connsiteX7" fmla="*/ 430030 w 449442"/>
                <a:gd name="connsiteY7" fmla="*/ 4205 h 513855"/>
                <a:gd name="connsiteX8" fmla="*/ 421085 w 449442"/>
                <a:gd name="connsiteY8" fmla="*/ 63069 h 513855"/>
                <a:gd name="connsiteX9" fmla="*/ 442612 w 449442"/>
                <a:gd name="connsiteY9" fmla="*/ 123433 h 513855"/>
                <a:gd name="connsiteX10" fmla="*/ 448219 w 449442"/>
                <a:gd name="connsiteY10" fmla="*/ 224032 h 513855"/>
                <a:gd name="connsiteX11" fmla="*/ 421794 w 449442"/>
                <a:gd name="connsiteY11" fmla="*/ 352417 h 513855"/>
                <a:gd name="connsiteX12" fmla="*/ 392822 w 449442"/>
                <a:gd name="connsiteY12" fmla="*/ 455498 h 513855"/>
                <a:gd name="connsiteX13" fmla="*/ 228239 w 449442"/>
                <a:gd name="connsiteY13" fmla="*/ 513845 h 513855"/>
                <a:gd name="connsiteX14" fmla="*/ 51324 w 449442"/>
                <a:gd name="connsiteY14" fmla="*/ 459226 h 513855"/>
                <a:gd name="connsiteX15" fmla="*/ 26869 w 449442"/>
                <a:gd name="connsiteY15" fmla="*/ 339518 h 513855"/>
                <a:gd name="connsiteX16" fmla="*/ 502 w 449442"/>
                <a:gd name="connsiteY16" fmla="*/ 226090 h 513855"/>
                <a:gd name="connsiteX17" fmla="*/ 16583 w 449442"/>
                <a:gd name="connsiteY17" fmla="*/ 145856 h 513855"/>
                <a:gd name="connsiteX18" fmla="*/ 95031 w 449442"/>
                <a:gd name="connsiteY18" fmla="*/ 164947 h 513855"/>
                <a:gd name="connsiteX19" fmla="*/ 159850 w 449442"/>
                <a:gd name="connsiteY19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53179 w 449442"/>
                <a:gd name="connsiteY2" fmla="*/ 3791 h 513855"/>
                <a:gd name="connsiteX3" fmla="*/ 352506 w 449442"/>
                <a:gd name="connsiteY3" fmla="*/ 56401 h 513855"/>
                <a:gd name="connsiteX4" fmla="*/ 368103 w 449442"/>
                <a:gd name="connsiteY4" fmla="*/ 150342 h 513855"/>
                <a:gd name="connsiteX5" fmla="*/ 394415 w 449442"/>
                <a:gd name="connsiteY5" fmla="*/ 37351 h 513855"/>
                <a:gd name="connsiteX6" fmla="*/ 430030 w 449442"/>
                <a:gd name="connsiteY6" fmla="*/ 4205 h 513855"/>
                <a:gd name="connsiteX7" fmla="*/ 421085 w 449442"/>
                <a:gd name="connsiteY7" fmla="*/ 63069 h 513855"/>
                <a:gd name="connsiteX8" fmla="*/ 442612 w 449442"/>
                <a:gd name="connsiteY8" fmla="*/ 123433 h 513855"/>
                <a:gd name="connsiteX9" fmla="*/ 448219 w 449442"/>
                <a:gd name="connsiteY9" fmla="*/ 224032 h 513855"/>
                <a:gd name="connsiteX10" fmla="*/ 421794 w 449442"/>
                <a:gd name="connsiteY10" fmla="*/ 352417 h 513855"/>
                <a:gd name="connsiteX11" fmla="*/ 392822 w 449442"/>
                <a:gd name="connsiteY11" fmla="*/ 455498 h 513855"/>
                <a:gd name="connsiteX12" fmla="*/ 228239 w 449442"/>
                <a:gd name="connsiteY12" fmla="*/ 513845 h 513855"/>
                <a:gd name="connsiteX13" fmla="*/ 51324 w 449442"/>
                <a:gd name="connsiteY13" fmla="*/ 459226 h 513855"/>
                <a:gd name="connsiteX14" fmla="*/ 26869 w 449442"/>
                <a:gd name="connsiteY14" fmla="*/ 339518 h 513855"/>
                <a:gd name="connsiteX15" fmla="*/ 502 w 449442"/>
                <a:gd name="connsiteY15" fmla="*/ 226090 h 513855"/>
                <a:gd name="connsiteX16" fmla="*/ 16583 w 449442"/>
                <a:gd name="connsiteY16" fmla="*/ 145856 h 513855"/>
                <a:gd name="connsiteX17" fmla="*/ 95031 w 449442"/>
                <a:gd name="connsiteY17" fmla="*/ 164947 h 513855"/>
                <a:gd name="connsiteX18" fmla="*/ 159850 w 449442"/>
                <a:gd name="connsiteY18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52506 w 449442"/>
                <a:gd name="connsiteY2" fmla="*/ 56401 h 513855"/>
                <a:gd name="connsiteX3" fmla="*/ 368103 w 449442"/>
                <a:gd name="connsiteY3" fmla="*/ 150342 h 513855"/>
                <a:gd name="connsiteX4" fmla="*/ 394415 w 449442"/>
                <a:gd name="connsiteY4" fmla="*/ 37351 h 513855"/>
                <a:gd name="connsiteX5" fmla="*/ 430030 w 449442"/>
                <a:gd name="connsiteY5" fmla="*/ 4205 h 513855"/>
                <a:gd name="connsiteX6" fmla="*/ 421085 w 449442"/>
                <a:gd name="connsiteY6" fmla="*/ 63069 h 513855"/>
                <a:gd name="connsiteX7" fmla="*/ 442612 w 449442"/>
                <a:gd name="connsiteY7" fmla="*/ 123433 h 513855"/>
                <a:gd name="connsiteX8" fmla="*/ 448219 w 449442"/>
                <a:gd name="connsiteY8" fmla="*/ 224032 h 513855"/>
                <a:gd name="connsiteX9" fmla="*/ 421794 w 449442"/>
                <a:gd name="connsiteY9" fmla="*/ 352417 h 513855"/>
                <a:gd name="connsiteX10" fmla="*/ 392822 w 449442"/>
                <a:gd name="connsiteY10" fmla="*/ 455498 h 513855"/>
                <a:gd name="connsiteX11" fmla="*/ 228239 w 449442"/>
                <a:gd name="connsiteY11" fmla="*/ 513845 h 513855"/>
                <a:gd name="connsiteX12" fmla="*/ 51324 w 449442"/>
                <a:gd name="connsiteY12" fmla="*/ 459226 h 513855"/>
                <a:gd name="connsiteX13" fmla="*/ 26869 w 449442"/>
                <a:gd name="connsiteY13" fmla="*/ 339518 h 513855"/>
                <a:gd name="connsiteX14" fmla="*/ 502 w 449442"/>
                <a:gd name="connsiteY14" fmla="*/ 226090 h 513855"/>
                <a:gd name="connsiteX15" fmla="*/ 16583 w 449442"/>
                <a:gd name="connsiteY15" fmla="*/ 145856 h 513855"/>
                <a:gd name="connsiteX16" fmla="*/ 95031 w 449442"/>
                <a:gd name="connsiteY16" fmla="*/ 164947 h 513855"/>
                <a:gd name="connsiteX17" fmla="*/ 159850 w 449442"/>
                <a:gd name="connsiteY17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68103 w 449442"/>
                <a:gd name="connsiteY2" fmla="*/ 150342 h 513855"/>
                <a:gd name="connsiteX3" fmla="*/ 394415 w 449442"/>
                <a:gd name="connsiteY3" fmla="*/ 37351 h 513855"/>
                <a:gd name="connsiteX4" fmla="*/ 430030 w 449442"/>
                <a:gd name="connsiteY4" fmla="*/ 4205 h 513855"/>
                <a:gd name="connsiteX5" fmla="*/ 421085 w 449442"/>
                <a:gd name="connsiteY5" fmla="*/ 63069 h 513855"/>
                <a:gd name="connsiteX6" fmla="*/ 442612 w 449442"/>
                <a:gd name="connsiteY6" fmla="*/ 123433 h 513855"/>
                <a:gd name="connsiteX7" fmla="*/ 448219 w 449442"/>
                <a:gd name="connsiteY7" fmla="*/ 224032 h 513855"/>
                <a:gd name="connsiteX8" fmla="*/ 421794 w 449442"/>
                <a:gd name="connsiteY8" fmla="*/ 352417 h 513855"/>
                <a:gd name="connsiteX9" fmla="*/ 392822 w 449442"/>
                <a:gd name="connsiteY9" fmla="*/ 455498 h 513855"/>
                <a:gd name="connsiteX10" fmla="*/ 228239 w 449442"/>
                <a:gd name="connsiteY10" fmla="*/ 513845 h 513855"/>
                <a:gd name="connsiteX11" fmla="*/ 51324 w 449442"/>
                <a:gd name="connsiteY11" fmla="*/ 459226 h 513855"/>
                <a:gd name="connsiteX12" fmla="*/ 26869 w 449442"/>
                <a:gd name="connsiteY12" fmla="*/ 339518 h 513855"/>
                <a:gd name="connsiteX13" fmla="*/ 502 w 449442"/>
                <a:gd name="connsiteY13" fmla="*/ 226090 h 513855"/>
                <a:gd name="connsiteX14" fmla="*/ 16583 w 449442"/>
                <a:gd name="connsiteY14" fmla="*/ 145856 h 513855"/>
                <a:gd name="connsiteX15" fmla="*/ 95031 w 449442"/>
                <a:gd name="connsiteY15" fmla="*/ 164947 h 513855"/>
                <a:gd name="connsiteX16" fmla="*/ 159850 w 449442"/>
                <a:gd name="connsiteY16" fmla="*/ 145074 h 513855"/>
                <a:gd name="connsiteX0" fmla="*/ 159850 w 449442"/>
                <a:gd name="connsiteY0" fmla="*/ 143342 h 512123"/>
                <a:gd name="connsiteX1" fmla="*/ 294060 w 449442"/>
                <a:gd name="connsiteY1" fmla="*/ 140799 h 512123"/>
                <a:gd name="connsiteX2" fmla="*/ 368103 w 449442"/>
                <a:gd name="connsiteY2" fmla="*/ 148610 h 512123"/>
                <a:gd name="connsiteX3" fmla="*/ 430030 w 449442"/>
                <a:gd name="connsiteY3" fmla="*/ 2473 h 512123"/>
                <a:gd name="connsiteX4" fmla="*/ 421085 w 449442"/>
                <a:gd name="connsiteY4" fmla="*/ 61337 h 512123"/>
                <a:gd name="connsiteX5" fmla="*/ 442612 w 449442"/>
                <a:gd name="connsiteY5" fmla="*/ 121701 h 512123"/>
                <a:gd name="connsiteX6" fmla="*/ 448219 w 449442"/>
                <a:gd name="connsiteY6" fmla="*/ 222300 h 512123"/>
                <a:gd name="connsiteX7" fmla="*/ 421794 w 449442"/>
                <a:gd name="connsiteY7" fmla="*/ 350685 h 512123"/>
                <a:gd name="connsiteX8" fmla="*/ 392822 w 449442"/>
                <a:gd name="connsiteY8" fmla="*/ 453766 h 512123"/>
                <a:gd name="connsiteX9" fmla="*/ 228239 w 449442"/>
                <a:gd name="connsiteY9" fmla="*/ 512113 h 512123"/>
                <a:gd name="connsiteX10" fmla="*/ 51324 w 449442"/>
                <a:gd name="connsiteY10" fmla="*/ 457494 h 512123"/>
                <a:gd name="connsiteX11" fmla="*/ 26869 w 449442"/>
                <a:gd name="connsiteY11" fmla="*/ 337786 h 512123"/>
                <a:gd name="connsiteX12" fmla="*/ 502 w 449442"/>
                <a:gd name="connsiteY12" fmla="*/ 224358 h 512123"/>
                <a:gd name="connsiteX13" fmla="*/ 16583 w 449442"/>
                <a:gd name="connsiteY13" fmla="*/ 144124 h 512123"/>
                <a:gd name="connsiteX14" fmla="*/ 95031 w 449442"/>
                <a:gd name="connsiteY14" fmla="*/ 163215 h 512123"/>
                <a:gd name="connsiteX15" fmla="*/ 159850 w 449442"/>
                <a:gd name="connsiteY15" fmla="*/ 143342 h 512123"/>
                <a:gd name="connsiteX0" fmla="*/ 159850 w 449442"/>
                <a:gd name="connsiteY0" fmla="*/ 82369 h 451150"/>
                <a:gd name="connsiteX1" fmla="*/ 294060 w 449442"/>
                <a:gd name="connsiteY1" fmla="*/ 79826 h 451150"/>
                <a:gd name="connsiteX2" fmla="*/ 368103 w 449442"/>
                <a:gd name="connsiteY2" fmla="*/ 87637 h 451150"/>
                <a:gd name="connsiteX3" fmla="*/ 421085 w 449442"/>
                <a:gd name="connsiteY3" fmla="*/ 364 h 451150"/>
                <a:gd name="connsiteX4" fmla="*/ 442612 w 449442"/>
                <a:gd name="connsiteY4" fmla="*/ 60728 h 451150"/>
                <a:gd name="connsiteX5" fmla="*/ 448219 w 449442"/>
                <a:gd name="connsiteY5" fmla="*/ 161327 h 451150"/>
                <a:gd name="connsiteX6" fmla="*/ 421794 w 449442"/>
                <a:gd name="connsiteY6" fmla="*/ 289712 h 451150"/>
                <a:gd name="connsiteX7" fmla="*/ 392822 w 449442"/>
                <a:gd name="connsiteY7" fmla="*/ 392793 h 451150"/>
                <a:gd name="connsiteX8" fmla="*/ 228239 w 449442"/>
                <a:gd name="connsiteY8" fmla="*/ 451140 h 451150"/>
                <a:gd name="connsiteX9" fmla="*/ 51324 w 449442"/>
                <a:gd name="connsiteY9" fmla="*/ 396521 h 451150"/>
                <a:gd name="connsiteX10" fmla="*/ 26869 w 449442"/>
                <a:gd name="connsiteY10" fmla="*/ 276813 h 451150"/>
                <a:gd name="connsiteX11" fmla="*/ 502 w 449442"/>
                <a:gd name="connsiteY11" fmla="*/ 163385 h 451150"/>
                <a:gd name="connsiteX12" fmla="*/ 16583 w 449442"/>
                <a:gd name="connsiteY12" fmla="*/ 83151 h 451150"/>
                <a:gd name="connsiteX13" fmla="*/ 95031 w 449442"/>
                <a:gd name="connsiteY13" fmla="*/ 102242 h 451150"/>
                <a:gd name="connsiteX14" fmla="*/ 159850 w 449442"/>
                <a:gd name="connsiteY14" fmla="*/ 82369 h 451150"/>
                <a:gd name="connsiteX0" fmla="*/ 159850 w 451734"/>
                <a:gd name="connsiteY0" fmla="*/ 24186 h 392967"/>
                <a:gd name="connsiteX1" fmla="*/ 294060 w 451734"/>
                <a:gd name="connsiteY1" fmla="*/ 21643 h 392967"/>
                <a:gd name="connsiteX2" fmla="*/ 368103 w 451734"/>
                <a:gd name="connsiteY2" fmla="*/ 29454 h 392967"/>
                <a:gd name="connsiteX3" fmla="*/ 442612 w 451734"/>
                <a:gd name="connsiteY3" fmla="*/ 2545 h 392967"/>
                <a:gd name="connsiteX4" fmla="*/ 448219 w 451734"/>
                <a:gd name="connsiteY4" fmla="*/ 103144 h 392967"/>
                <a:gd name="connsiteX5" fmla="*/ 421794 w 451734"/>
                <a:gd name="connsiteY5" fmla="*/ 231529 h 392967"/>
                <a:gd name="connsiteX6" fmla="*/ 392822 w 451734"/>
                <a:gd name="connsiteY6" fmla="*/ 334610 h 392967"/>
                <a:gd name="connsiteX7" fmla="*/ 228239 w 451734"/>
                <a:gd name="connsiteY7" fmla="*/ 392957 h 392967"/>
                <a:gd name="connsiteX8" fmla="*/ 51324 w 451734"/>
                <a:gd name="connsiteY8" fmla="*/ 338338 h 392967"/>
                <a:gd name="connsiteX9" fmla="*/ 26869 w 451734"/>
                <a:gd name="connsiteY9" fmla="*/ 218630 h 392967"/>
                <a:gd name="connsiteX10" fmla="*/ 502 w 451734"/>
                <a:gd name="connsiteY10" fmla="*/ 105202 h 392967"/>
                <a:gd name="connsiteX11" fmla="*/ 16583 w 451734"/>
                <a:gd name="connsiteY11" fmla="*/ 24968 h 392967"/>
                <a:gd name="connsiteX12" fmla="*/ 95031 w 451734"/>
                <a:gd name="connsiteY12" fmla="*/ 44059 h 392967"/>
                <a:gd name="connsiteX13" fmla="*/ 159850 w 451734"/>
                <a:gd name="connsiteY13" fmla="*/ 24186 h 392967"/>
                <a:gd name="connsiteX0" fmla="*/ 159850 w 456702"/>
                <a:gd name="connsiteY0" fmla="*/ 25232 h 394013"/>
                <a:gd name="connsiteX1" fmla="*/ 294060 w 456702"/>
                <a:gd name="connsiteY1" fmla="*/ 22689 h 394013"/>
                <a:gd name="connsiteX2" fmla="*/ 442612 w 456702"/>
                <a:gd name="connsiteY2" fmla="*/ 3591 h 394013"/>
                <a:gd name="connsiteX3" fmla="*/ 448219 w 456702"/>
                <a:gd name="connsiteY3" fmla="*/ 104190 h 394013"/>
                <a:gd name="connsiteX4" fmla="*/ 421794 w 456702"/>
                <a:gd name="connsiteY4" fmla="*/ 232575 h 394013"/>
                <a:gd name="connsiteX5" fmla="*/ 392822 w 456702"/>
                <a:gd name="connsiteY5" fmla="*/ 335656 h 394013"/>
                <a:gd name="connsiteX6" fmla="*/ 228239 w 456702"/>
                <a:gd name="connsiteY6" fmla="*/ 394003 h 394013"/>
                <a:gd name="connsiteX7" fmla="*/ 51324 w 456702"/>
                <a:gd name="connsiteY7" fmla="*/ 339384 h 394013"/>
                <a:gd name="connsiteX8" fmla="*/ 26869 w 456702"/>
                <a:gd name="connsiteY8" fmla="*/ 219676 h 394013"/>
                <a:gd name="connsiteX9" fmla="*/ 502 w 456702"/>
                <a:gd name="connsiteY9" fmla="*/ 106248 h 394013"/>
                <a:gd name="connsiteX10" fmla="*/ 16583 w 456702"/>
                <a:gd name="connsiteY10" fmla="*/ 26014 h 394013"/>
                <a:gd name="connsiteX11" fmla="*/ 95031 w 456702"/>
                <a:gd name="connsiteY11" fmla="*/ 45105 h 394013"/>
                <a:gd name="connsiteX12" fmla="*/ 159850 w 456702"/>
                <a:gd name="connsiteY12" fmla="*/ 25232 h 394013"/>
                <a:gd name="connsiteX0" fmla="*/ 159850 w 456702"/>
                <a:gd name="connsiteY0" fmla="*/ 25232 h 394013"/>
                <a:gd name="connsiteX1" fmla="*/ 294060 w 456702"/>
                <a:gd name="connsiteY1" fmla="*/ 22689 h 394013"/>
                <a:gd name="connsiteX2" fmla="*/ 442612 w 456702"/>
                <a:gd name="connsiteY2" fmla="*/ 3591 h 394013"/>
                <a:gd name="connsiteX3" fmla="*/ 448219 w 456702"/>
                <a:gd name="connsiteY3" fmla="*/ 104190 h 394013"/>
                <a:gd name="connsiteX4" fmla="*/ 421794 w 456702"/>
                <a:gd name="connsiteY4" fmla="*/ 232575 h 394013"/>
                <a:gd name="connsiteX5" fmla="*/ 392822 w 456702"/>
                <a:gd name="connsiteY5" fmla="*/ 335656 h 394013"/>
                <a:gd name="connsiteX6" fmla="*/ 228239 w 456702"/>
                <a:gd name="connsiteY6" fmla="*/ 394003 h 394013"/>
                <a:gd name="connsiteX7" fmla="*/ 51324 w 456702"/>
                <a:gd name="connsiteY7" fmla="*/ 339384 h 394013"/>
                <a:gd name="connsiteX8" fmla="*/ 26869 w 456702"/>
                <a:gd name="connsiteY8" fmla="*/ 219676 h 394013"/>
                <a:gd name="connsiteX9" fmla="*/ 502 w 456702"/>
                <a:gd name="connsiteY9" fmla="*/ 106248 h 394013"/>
                <a:gd name="connsiteX10" fmla="*/ 16583 w 456702"/>
                <a:gd name="connsiteY10" fmla="*/ 26014 h 394013"/>
                <a:gd name="connsiteX11" fmla="*/ 159850 w 456702"/>
                <a:gd name="connsiteY11" fmla="*/ 25232 h 394013"/>
                <a:gd name="connsiteX0" fmla="*/ 159850 w 456702"/>
                <a:gd name="connsiteY0" fmla="*/ 21641 h 390422"/>
                <a:gd name="connsiteX1" fmla="*/ 442612 w 456702"/>
                <a:gd name="connsiteY1" fmla="*/ 0 h 390422"/>
                <a:gd name="connsiteX2" fmla="*/ 448219 w 456702"/>
                <a:gd name="connsiteY2" fmla="*/ 100599 h 390422"/>
                <a:gd name="connsiteX3" fmla="*/ 421794 w 456702"/>
                <a:gd name="connsiteY3" fmla="*/ 228984 h 390422"/>
                <a:gd name="connsiteX4" fmla="*/ 392822 w 456702"/>
                <a:gd name="connsiteY4" fmla="*/ 332065 h 390422"/>
                <a:gd name="connsiteX5" fmla="*/ 228239 w 456702"/>
                <a:gd name="connsiteY5" fmla="*/ 390412 h 390422"/>
                <a:gd name="connsiteX6" fmla="*/ 51324 w 456702"/>
                <a:gd name="connsiteY6" fmla="*/ 335793 h 390422"/>
                <a:gd name="connsiteX7" fmla="*/ 26869 w 456702"/>
                <a:gd name="connsiteY7" fmla="*/ 216085 h 390422"/>
                <a:gd name="connsiteX8" fmla="*/ 502 w 456702"/>
                <a:gd name="connsiteY8" fmla="*/ 102657 h 390422"/>
                <a:gd name="connsiteX9" fmla="*/ 16583 w 456702"/>
                <a:gd name="connsiteY9" fmla="*/ 22423 h 390422"/>
                <a:gd name="connsiteX10" fmla="*/ 159850 w 456702"/>
                <a:gd name="connsiteY10" fmla="*/ 21641 h 390422"/>
                <a:gd name="connsiteX0" fmla="*/ 229544 w 467839"/>
                <a:gd name="connsiteY0" fmla="*/ 23900 h 394114"/>
                <a:gd name="connsiteX1" fmla="*/ 448673 w 467839"/>
                <a:gd name="connsiteY1" fmla="*/ 3692 h 394114"/>
                <a:gd name="connsiteX2" fmla="*/ 454280 w 467839"/>
                <a:gd name="connsiteY2" fmla="*/ 104291 h 394114"/>
                <a:gd name="connsiteX3" fmla="*/ 427855 w 467839"/>
                <a:gd name="connsiteY3" fmla="*/ 232676 h 394114"/>
                <a:gd name="connsiteX4" fmla="*/ 398883 w 467839"/>
                <a:gd name="connsiteY4" fmla="*/ 335757 h 394114"/>
                <a:gd name="connsiteX5" fmla="*/ 234300 w 467839"/>
                <a:gd name="connsiteY5" fmla="*/ 394104 h 394114"/>
                <a:gd name="connsiteX6" fmla="*/ 57385 w 467839"/>
                <a:gd name="connsiteY6" fmla="*/ 339485 h 394114"/>
                <a:gd name="connsiteX7" fmla="*/ 32930 w 467839"/>
                <a:gd name="connsiteY7" fmla="*/ 219777 h 394114"/>
                <a:gd name="connsiteX8" fmla="*/ 6563 w 467839"/>
                <a:gd name="connsiteY8" fmla="*/ 106349 h 394114"/>
                <a:gd name="connsiteX9" fmla="*/ 22644 w 467839"/>
                <a:gd name="connsiteY9" fmla="*/ 26115 h 394114"/>
                <a:gd name="connsiteX10" fmla="*/ 229544 w 467839"/>
                <a:gd name="connsiteY10" fmla="*/ 23900 h 394114"/>
                <a:gd name="connsiteX0" fmla="*/ 229544 w 467839"/>
                <a:gd name="connsiteY0" fmla="*/ 23900 h 394114"/>
                <a:gd name="connsiteX1" fmla="*/ 448673 w 467839"/>
                <a:gd name="connsiteY1" fmla="*/ 3692 h 394114"/>
                <a:gd name="connsiteX2" fmla="*/ 454280 w 467839"/>
                <a:gd name="connsiteY2" fmla="*/ 104291 h 394114"/>
                <a:gd name="connsiteX3" fmla="*/ 427855 w 467839"/>
                <a:gd name="connsiteY3" fmla="*/ 232676 h 394114"/>
                <a:gd name="connsiteX4" fmla="*/ 398883 w 467839"/>
                <a:gd name="connsiteY4" fmla="*/ 335757 h 394114"/>
                <a:gd name="connsiteX5" fmla="*/ 234300 w 467839"/>
                <a:gd name="connsiteY5" fmla="*/ 394104 h 394114"/>
                <a:gd name="connsiteX6" fmla="*/ 57385 w 467839"/>
                <a:gd name="connsiteY6" fmla="*/ 339485 h 394114"/>
                <a:gd name="connsiteX7" fmla="*/ 32930 w 467839"/>
                <a:gd name="connsiteY7" fmla="*/ 219777 h 394114"/>
                <a:gd name="connsiteX8" fmla="*/ 6563 w 467839"/>
                <a:gd name="connsiteY8" fmla="*/ 106349 h 394114"/>
                <a:gd name="connsiteX9" fmla="*/ 22644 w 467839"/>
                <a:gd name="connsiteY9" fmla="*/ 26115 h 394114"/>
                <a:gd name="connsiteX10" fmla="*/ 229544 w 467839"/>
                <a:gd name="connsiteY10" fmla="*/ 23900 h 394114"/>
                <a:gd name="connsiteX0" fmla="*/ 223386 w 467886"/>
                <a:gd name="connsiteY0" fmla="*/ 19229 h 395175"/>
                <a:gd name="connsiteX1" fmla="*/ 448300 w 467886"/>
                <a:gd name="connsiteY1" fmla="*/ 4753 h 395175"/>
                <a:gd name="connsiteX2" fmla="*/ 453907 w 467886"/>
                <a:gd name="connsiteY2" fmla="*/ 105352 h 395175"/>
                <a:gd name="connsiteX3" fmla="*/ 427482 w 467886"/>
                <a:gd name="connsiteY3" fmla="*/ 233737 h 395175"/>
                <a:gd name="connsiteX4" fmla="*/ 398510 w 467886"/>
                <a:gd name="connsiteY4" fmla="*/ 336818 h 395175"/>
                <a:gd name="connsiteX5" fmla="*/ 233927 w 467886"/>
                <a:gd name="connsiteY5" fmla="*/ 395165 h 395175"/>
                <a:gd name="connsiteX6" fmla="*/ 57012 w 467886"/>
                <a:gd name="connsiteY6" fmla="*/ 340546 h 395175"/>
                <a:gd name="connsiteX7" fmla="*/ 32557 w 467886"/>
                <a:gd name="connsiteY7" fmla="*/ 220838 h 395175"/>
                <a:gd name="connsiteX8" fmla="*/ 6190 w 467886"/>
                <a:gd name="connsiteY8" fmla="*/ 107410 h 395175"/>
                <a:gd name="connsiteX9" fmla="*/ 22271 w 467886"/>
                <a:gd name="connsiteY9" fmla="*/ 27176 h 395175"/>
                <a:gd name="connsiteX10" fmla="*/ 223386 w 467886"/>
                <a:gd name="connsiteY10" fmla="*/ 19229 h 395175"/>
                <a:gd name="connsiteX0" fmla="*/ 229543 w 467839"/>
                <a:gd name="connsiteY0" fmla="*/ 11915 h 397892"/>
                <a:gd name="connsiteX1" fmla="*/ 448673 w 467839"/>
                <a:gd name="connsiteY1" fmla="*/ 7470 h 397892"/>
                <a:gd name="connsiteX2" fmla="*/ 454280 w 467839"/>
                <a:gd name="connsiteY2" fmla="*/ 108069 h 397892"/>
                <a:gd name="connsiteX3" fmla="*/ 427855 w 467839"/>
                <a:gd name="connsiteY3" fmla="*/ 236454 h 397892"/>
                <a:gd name="connsiteX4" fmla="*/ 398883 w 467839"/>
                <a:gd name="connsiteY4" fmla="*/ 339535 h 397892"/>
                <a:gd name="connsiteX5" fmla="*/ 234300 w 467839"/>
                <a:gd name="connsiteY5" fmla="*/ 397882 h 397892"/>
                <a:gd name="connsiteX6" fmla="*/ 57385 w 467839"/>
                <a:gd name="connsiteY6" fmla="*/ 343263 h 397892"/>
                <a:gd name="connsiteX7" fmla="*/ 32930 w 467839"/>
                <a:gd name="connsiteY7" fmla="*/ 223555 h 397892"/>
                <a:gd name="connsiteX8" fmla="*/ 6563 w 467839"/>
                <a:gd name="connsiteY8" fmla="*/ 110127 h 397892"/>
                <a:gd name="connsiteX9" fmla="*/ 22644 w 467839"/>
                <a:gd name="connsiteY9" fmla="*/ 29893 h 397892"/>
                <a:gd name="connsiteX10" fmla="*/ 229543 w 467839"/>
                <a:gd name="connsiteY10" fmla="*/ 11915 h 397892"/>
                <a:gd name="connsiteX0" fmla="*/ 229543 w 460158"/>
                <a:gd name="connsiteY0" fmla="*/ 11173 h 397150"/>
                <a:gd name="connsiteX1" fmla="*/ 448673 w 460158"/>
                <a:gd name="connsiteY1" fmla="*/ 6728 h 397150"/>
                <a:gd name="connsiteX2" fmla="*/ 429212 w 460158"/>
                <a:gd name="connsiteY2" fmla="*/ 97296 h 397150"/>
                <a:gd name="connsiteX3" fmla="*/ 427855 w 460158"/>
                <a:gd name="connsiteY3" fmla="*/ 235712 h 397150"/>
                <a:gd name="connsiteX4" fmla="*/ 398883 w 460158"/>
                <a:gd name="connsiteY4" fmla="*/ 338793 h 397150"/>
                <a:gd name="connsiteX5" fmla="*/ 234300 w 460158"/>
                <a:gd name="connsiteY5" fmla="*/ 397140 h 397150"/>
                <a:gd name="connsiteX6" fmla="*/ 57385 w 460158"/>
                <a:gd name="connsiteY6" fmla="*/ 342521 h 397150"/>
                <a:gd name="connsiteX7" fmla="*/ 32930 w 460158"/>
                <a:gd name="connsiteY7" fmla="*/ 222813 h 397150"/>
                <a:gd name="connsiteX8" fmla="*/ 6563 w 460158"/>
                <a:gd name="connsiteY8" fmla="*/ 109385 h 397150"/>
                <a:gd name="connsiteX9" fmla="*/ 22644 w 460158"/>
                <a:gd name="connsiteY9" fmla="*/ 29151 h 397150"/>
                <a:gd name="connsiteX10" fmla="*/ 229543 w 460158"/>
                <a:gd name="connsiteY10" fmla="*/ 11173 h 39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158" h="397150">
                  <a:moveTo>
                    <a:pt x="229543" y="11173"/>
                  </a:moveTo>
                  <a:cubicBezTo>
                    <a:pt x="302586" y="4437"/>
                    <a:pt x="415395" y="-7626"/>
                    <a:pt x="448673" y="6728"/>
                  </a:cubicBezTo>
                  <a:cubicBezTo>
                    <a:pt x="481951" y="21082"/>
                    <a:pt x="432682" y="59132"/>
                    <a:pt x="429212" y="97296"/>
                  </a:cubicBezTo>
                  <a:cubicBezTo>
                    <a:pt x="425742" y="135460"/>
                    <a:pt x="430017" y="193074"/>
                    <a:pt x="427855" y="235712"/>
                  </a:cubicBezTo>
                  <a:cubicBezTo>
                    <a:pt x="425693" y="278350"/>
                    <a:pt x="431142" y="311888"/>
                    <a:pt x="398883" y="338793"/>
                  </a:cubicBezTo>
                  <a:cubicBezTo>
                    <a:pt x="366624" y="365698"/>
                    <a:pt x="291216" y="396519"/>
                    <a:pt x="234300" y="397140"/>
                  </a:cubicBezTo>
                  <a:cubicBezTo>
                    <a:pt x="177384" y="397761"/>
                    <a:pt x="90947" y="371576"/>
                    <a:pt x="57385" y="342521"/>
                  </a:cubicBezTo>
                  <a:cubicBezTo>
                    <a:pt x="23823" y="313467"/>
                    <a:pt x="38508" y="266446"/>
                    <a:pt x="32930" y="222813"/>
                  </a:cubicBezTo>
                  <a:cubicBezTo>
                    <a:pt x="27352" y="179180"/>
                    <a:pt x="8277" y="141662"/>
                    <a:pt x="6563" y="109385"/>
                  </a:cubicBezTo>
                  <a:cubicBezTo>
                    <a:pt x="4849" y="77108"/>
                    <a:pt x="-14519" y="45520"/>
                    <a:pt x="22644" y="29151"/>
                  </a:cubicBezTo>
                  <a:cubicBezTo>
                    <a:pt x="59807" y="12782"/>
                    <a:pt x="156500" y="17909"/>
                    <a:pt x="229543" y="11173"/>
                  </a:cubicBezTo>
                  <a:close/>
                </a:path>
              </a:pathLst>
            </a:custGeom>
            <a:solidFill>
              <a:srgbClr val="BB9BD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75" name="Group 974">
              <a:extLst>
                <a:ext uri="{FF2B5EF4-FFF2-40B4-BE49-F238E27FC236}">
                  <a16:creationId xmlns:a16="http://schemas.microsoft.com/office/drawing/2014/main" id="{533D1BDD-1D56-0A9B-A5AD-EA87B546FCB7}"/>
                </a:ext>
              </a:extLst>
            </p:cNvPr>
            <p:cNvGrpSpPr/>
            <p:nvPr/>
          </p:nvGrpSpPr>
          <p:grpSpPr>
            <a:xfrm>
              <a:off x="2326623" y="4602543"/>
              <a:ext cx="963422" cy="915811"/>
              <a:chOff x="4282682" y="2332578"/>
              <a:chExt cx="147396" cy="140112"/>
            </a:xfrm>
          </p:grpSpPr>
          <p:sp>
            <p:nvSpPr>
              <p:cNvPr id="992" name="Oval 3">
                <a:extLst>
                  <a:ext uri="{FF2B5EF4-FFF2-40B4-BE49-F238E27FC236}">
                    <a16:creationId xmlns:a16="http://schemas.microsoft.com/office/drawing/2014/main" id="{518BAD17-46A6-C04F-662A-BF6B715D0704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3" name="Oval 3">
                <a:extLst>
                  <a:ext uri="{FF2B5EF4-FFF2-40B4-BE49-F238E27FC236}">
                    <a16:creationId xmlns:a16="http://schemas.microsoft.com/office/drawing/2014/main" id="{6D2DA30A-DE93-1303-8DEC-7C2191743769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4" name="Oval 3">
                <a:extLst>
                  <a:ext uri="{FF2B5EF4-FFF2-40B4-BE49-F238E27FC236}">
                    <a16:creationId xmlns:a16="http://schemas.microsoft.com/office/drawing/2014/main" id="{D0AA5038-C3D2-547B-B551-A96F8AFC63D6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76" name="Oval 975">
              <a:extLst>
                <a:ext uri="{FF2B5EF4-FFF2-40B4-BE49-F238E27FC236}">
                  <a16:creationId xmlns:a16="http://schemas.microsoft.com/office/drawing/2014/main" id="{9D3EB877-4B10-B759-D1FD-0D8C9911A5C3}"/>
                </a:ext>
              </a:extLst>
            </p:cNvPr>
            <p:cNvSpPr/>
            <p:nvPr/>
          </p:nvSpPr>
          <p:spPr>
            <a:xfrm rot="18926144">
              <a:off x="2141056" y="5595708"/>
              <a:ext cx="451559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7" name="Oval 976">
              <a:extLst>
                <a:ext uri="{FF2B5EF4-FFF2-40B4-BE49-F238E27FC236}">
                  <a16:creationId xmlns:a16="http://schemas.microsoft.com/office/drawing/2014/main" id="{3D258B2D-26F4-8AFA-B16D-9ADF5D964CFB}"/>
                </a:ext>
              </a:extLst>
            </p:cNvPr>
            <p:cNvSpPr/>
            <p:nvPr/>
          </p:nvSpPr>
          <p:spPr>
            <a:xfrm rot="18926144">
              <a:off x="2103235" y="4264567"/>
              <a:ext cx="373696" cy="373696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8" name="Oval 977">
              <a:extLst>
                <a:ext uri="{FF2B5EF4-FFF2-40B4-BE49-F238E27FC236}">
                  <a16:creationId xmlns:a16="http://schemas.microsoft.com/office/drawing/2014/main" id="{B947C291-FB5E-AB1F-3418-E7F1983E5A24}"/>
                </a:ext>
              </a:extLst>
            </p:cNvPr>
            <p:cNvSpPr/>
            <p:nvPr/>
          </p:nvSpPr>
          <p:spPr>
            <a:xfrm rot="18926144">
              <a:off x="3215682" y="4327202"/>
              <a:ext cx="29425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9" name="Oval 978">
              <a:extLst>
                <a:ext uri="{FF2B5EF4-FFF2-40B4-BE49-F238E27FC236}">
                  <a16:creationId xmlns:a16="http://schemas.microsoft.com/office/drawing/2014/main" id="{AB66C459-68BD-7BF5-8E83-70E493980846}"/>
                </a:ext>
              </a:extLst>
            </p:cNvPr>
            <p:cNvSpPr/>
            <p:nvPr/>
          </p:nvSpPr>
          <p:spPr>
            <a:xfrm rot="18926144">
              <a:off x="3234635" y="5399566"/>
              <a:ext cx="235405" cy="23540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0" name="Oval 33">
              <a:extLst>
                <a:ext uri="{FF2B5EF4-FFF2-40B4-BE49-F238E27FC236}">
                  <a16:creationId xmlns:a16="http://schemas.microsoft.com/office/drawing/2014/main" id="{AF15AD91-2768-50B7-5A8D-7CD67388C9EC}"/>
                </a:ext>
              </a:extLst>
            </p:cNvPr>
            <p:cNvSpPr/>
            <p:nvPr/>
          </p:nvSpPr>
          <p:spPr>
            <a:xfrm rot="21441036">
              <a:off x="2115365" y="3793302"/>
              <a:ext cx="876756" cy="303206"/>
            </a:xfrm>
            <a:custGeom>
              <a:avLst/>
              <a:gdLst>
                <a:gd name="connsiteX0" fmla="*/ 0 w 102542"/>
                <a:gd name="connsiteY0" fmla="*/ 22860 h 45719"/>
                <a:gd name="connsiteX1" fmla="*/ 51271 w 102542"/>
                <a:gd name="connsiteY1" fmla="*/ 0 h 45719"/>
                <a:gd name="connsiteX2" fmla="*/ 102542 w 102542"/>
                <a:gd name="connsiteY2" fmla="*/ 22860 h 45719"/>
                <a:gd name="connsiteX3" fmla="*/ 51271 w 102542"/>
                <a:gd name="connsiteY3" fmla="*/ 45720 h 45719"/>
                <a:gd name="connsiteX4" fmla="*/ 0 w 102542"/>
                <a:gd name="connsiteY4" fmla="*/ 22860 h 45719"/>
                <a:gd name="connsiteX0" fmla="*/ 0 w 102542"/>
                <a:gd name="connsiteY0" fmla="*/ 22860 h 37095"/>
                <a:gd name="connsiteX1" fmla="*/ 51271 w 102542"/>
                <a:gd name="connsiteY1" fmla="*/ 0 h 37095"/>
                <a:gd name="connsiteX2" fmla="*/ 102542 w 102542"/>
                <a:gd name="connsiteY2" fmla="*/ 22860 h 37095"/>
                <a:gd name="connsiteX3" fmla="*/ 51118 w 102542"/>
                <a:gd name="connsiteY3" fmla="*/ 37095 h 37095"/>
                <a:gd name="connsiteX4" fmla="*/ 0 w 102542"/>
                <a:gd name="connsiteY4" fmla="*/ 22860 h 37095"/>
                <a:gd name="connsiteX0" fmla="*/ 0 w 107265"/>
                <a:gd name="connsiteY0" fmla="*/ 22860 h 37095"/>
                <a:gd name="connsiteX1" fmla="*/ 51271 w 107265"/>
                <a:gd name="connsiteY1" fmla="*/ 0 h 37095"/>
                <a:gd name="connsiteX2" fmla="*/ 107265 w 107265"/>
                <a:gd name="connsiteY2" fmla="*/ 22250 h 37095"/>
                <a:gd name="connsiteX3" fmla="*/ 51118 w 107265"/>
                <a:gd name="connsiteY3" fmla="*/ 37095 h 37095"/>
                <a:gd name="connsiteX4" fmla="*/ 0 w 107265"/>
                <a:gd name="connsiteY4" fmla="*/ 22860 h 3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65" h="37095">
                  <a:moveTo>
                    <a:pt x="0" y="22860"/>
                  </a:moveTo>
                  <a:cubicBezTo>
                    <a:pt x="25" y="16678"/>
                    <a:pt x="33394" y="102"/>
                    <a:pt x="51271" y="0"/>
                  </a:cubicBezTo>
                  <a:cubicBezTo>
                    <a:pt x="69148" y="-102"/>
                    <a:pt x="107265" y="9625"/>
                    <a:pt x="107265" y="22250"/>
                  </a:cubicBezTo>
                  <a:cubicBezTo>
                    <a:pt x="107265" y="34875"/>
                    <a:pt x="68995" y="36993"/>
                    <a:pt x="51118" y="37095"/>
                  </a:cubicBezTo>
                  <a:cubicBezTo>
                    <a:pt x="33241" y="37197"/>
                    <a:pt x="-25" y="29042"/>
                    <a:pt x="0" y="22860"/>
                  </a:cubicBezTo>
                  <a:close/>
                </a:path>
              </a:pathLst>
            </a:custGeom>
            <a:solidFill>
              <a:srgbClr val="DF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1" name="Oval 33">
              <a:extLst>
                <a:ext uri="{FF2B5EF4-FFF2-40B4-BE49-F238E27FC236}">
                  <a16:creationId xmlns:a16="http://schemas.microsoft.com/office/drawing/2014/main" id="{2939B1CE-C39E-477A-2D82-991404D7000F}"/>
                </a:ext>
              </a:extLst>
            </p:cNvPr>
            <p:cNvSpPr/>
            <p:nvPr/>
          </p:nvSpPr>
          <p:spPr>
            <a:xfrm rot="21441036">
              <a:off x="3150930" y="3791194"/>
              <a:ext cx="294255" cy="294255"/>
            </a:xfrm>
            <a:custGeom>
              <a:avLst/>
              <a:gdLst>
                <a:gd name="connsiteX0" fmla="*/ 0 w 102542"/>
                <a:gd name="connsiteY0" fmla="*/ 22860 h 45719"/>
                <a:gd name="connsiteX1" fmla="*/ 51271 w 102542"/>
                <a:gd name="connsiteY1" fmla="*/ 0 h 45719"/>
                <a:gd name="connsiteX2" fmla="*/ 102542 w 102542"/>
                <a:gd name="connsiteY2" fmla="*/ 22860 h 45719"/>
                <a:gd name="connsiteX3" fmla="*/ 51271 w 102542"/>
                <a:gd name="connsiteY3" fmla="*/ 45720 h 45719"/>
                <a:gd name="connsiteX4" fmla="*/ 0 w 102542"/>
                <a:gd name="connsiteY4" fmla="*/ 22860 h 45719"/>
                <a:gd name="connsiteX0" fmla="*/ 0 w 102542"/>
                <a:gd name="connsiteY0" fmla="*/ 22860 h 37095"/>
                <a:gd name="connsiteX1" fmla="*/ 51271 w 102542"/>
                <a:gd name="connsiteY1" fmla="*/ 0 h 37095"/>
                <a:gd name="connsiteX2" fmla="*/ 102542 w 102542"/>
                <a:gd name="connsiteY2" fmla="*/ 22860 h 37095"/>
                <a:gd name="connsiteX3" fmla="*/ 51118 w 102542"/>
                <a:gd name="connsiteY3" fmla="*/ 37095 h 37095"/>
                <a:gd name="connsiteX4" fmla="*/ 0 w 102542"/>
                <a:gd name="connsiteY4" fmla="*/ 22860 h 37095"/>
                <a:gd name="connsiteX0" fmla="*/ 0 w 107265"/>
                <a:gd name="connsiteY0" fmla="*/ 22860 h 37095"/>
                <a:gd name="connsiteX1" fmla="*/ 51271 w 107265"/>
                <a:gd name="connsiteY1" fmla="*/ 0 h 37095"/>
                <a:gd name="connsiteX2" fmla="*/ 107265 w 107265"/>
                <a:gd name="connsiteY2" fmla="*/ 22250 h 37095"/>
                <a:gd name="connsiteX3" fmla="*/ 51118 w 107265"/>
                <a:gd name="connsiteY3" fmla="*/ 37095 h 37095"/>
                <a:gd name="connsiteX4" fmla="*/ 0 w 107265"/>
                <a:gd name="connsiteY4" fmla="*/ 22860 h 3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65" h="37095">
                  <a:moveTo>
                    <a:pt x="0" y="22860"/>
                  </a:moveTo>
                  <a:cubicBezTo>
                    <a:pt x="25" y="16678"/>
                    <a:pt x="33394" y="102"/>
                    <a:pt x="51271" y="0"/>
                  </a:cubicBezTo>
                  <a:cubicBezTo>
                    <a:pt x="69148" y="-102"/>
                    <a:pt x="107265" y="9625"/>
                    <a:pt x="107265" y="22250"/>
                  </a:cubicBezTo>
                  <a:cubicBezTo>
                    <a:pt x="107265" y="34875"/>
                    <a:pt x="68995" y="36993"/>
                    <a:pt x="51118" y="37095"/>
                  </a:cubicBezTo>
                  <a:cubicBezTo>
                    <a:pt x="33241" y="37197"/>
                    <a:pt x="-25" y="29042"/>
                    <a:pt x="0" y="22860"/>
                  </a:cubicBezTo>
                  <a:close/>
                </a:path>
              </a:pathLst>
            </a:custGeom>
            <a:solidFill>
              <a:srgbClr val="DF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2" name="Oval 52">
              <a:extLst>
                <a:ext uri="{FF2B5EF4-FFF2-40B4-BE49-F238E27FC236}">
                  <a16:creationId xmlns:a16="http://schemas.microsoft.com/office/drawing/2014/main" id="{1100F76C-6DEA-07BC-DFD6-75EF7E518446}"/>
                </a:ext>
              </a:extLst>
            </p:cNvPr>
            <p:cNvSpPr/>
            <p:nvPr/>
          </p:nvSpPr>
          <p:spPr>
            <a:xfrm rot="17222759">
              <a:off x="1984683" y="3356753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3" name="Oval 52">
              <a:extLst>
                <a:ext uri="{FF2B5EF4-FFF2-40B4-BE49-F238E27FC236}">
                  <a16:creationId xmlns:a16="http://schemas.microsoft.com/office/drawing/2014/main" id="{D637AEBB-FEAF-994F-706C-5A47499111F1}"/>
                </a:ext>
              </a:extLst>
            </p:cNvPr>
            <p:cNvSpPr/>
            <p:nvPr/>
          </p:nvSpPr>
          <p:spPr>
            <a:xfrm rot="17222759">
              <a:off x="2347211" y="3078141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4" name="Oval 52">
              <a:extLst>
                <a:ext uri="{FF2B5EF4-FFF2-40B4-BE49-F238E27FC236}">
                  <a16:creationId xmlns:a16="http://schemas.microsoft.com/office/drawing/2014/main" id="{72965EEA-8D46-3DDE-16B7-6741669D64F6}"/>
                </a:ext>
              </a:extLst>
            </p:cNvPr>
            <p:cNvSpPr/>
            <p:nvPr/>
          </p:nvSpPr>
          <p:spPr>
            <a:xfrm rot="17222759">
              <a:off x="2652676" y="3333254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5" name="Oval 52">
              <a:extLst>
                <a:ext uri="{FF2B5EF4-FFF2-40B4-BE49-F238E27FC236}">
                  <a16:creationId xmlns:a16="http://schemas.microsoft.com/office/drawing/2014/main" id="{B10E0496-60E2-3878-3493-CEC7BEF0870C}"/>
                </a:ext>
              </a:extLst>
            </p:cNvPr>
            <p:cNvSpPr/>
            <p:nvPr/>
          </p:nvSpPr>
          <p:spPr>
            <a:xfrm rot="17222759">
              <a:off x="2964855" y="3027788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6" name="Oval 52">
              <a:extLst>
                <a:ext uri="{FF2B5EF4-FFF2-40B4-BE49-F238E27FC236}">
                  <a16:creationId xmlns:a16="http://schemas.microsoft.com/office/drawing/2014/main" id="{C05A3851-D39D-3E11-A077-9001CB021855}"/>
                </a:ext>
              </a:extLst>
            </p:cNvPr>
            <p:cNvSpPr/>
            <p:nvPr/>
          </p:nvSpPr>
          <p:spPr>
            <a:xfrm rot="17222759">
              <a:off x="3381091" y="3289611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7" name="Oval 52">
              <a:extLst>
                <a:ext uri="{FF2B5EF4-FFF2-40B4-BE49-F238E27FC236}">
                  <a16:creationId xmlns:a16="http://schemas.microsoft.com/office/drawing/2014/main" id="{42D269D8-D3E0-9CDD-B980-903CE1261372}"/>
                </a:ext>
              </a:extLst>
            </p:cNvPr>
            <p:cNvSpPr/>
            <p:nvPr/>
          </p:nvSpPr>
          <p:spPr>
            <a:xfrm rot="21276950" flipH="1">
              <a:off x="2058975" y="3108308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8" name="Oval 52">
              <a:extLst>
                <a:ext uri="{FF2B5EF4-FFF2-40B4-BE49-F238E27FC236}">
                  <a16:creationId xmlns:a16="http://schemas.microsoft.com/office/drawing/2014/main" id="{C83A46C8-6DFD-249C-2BD1-75828A4D64A6}"/>
                </a:ext>
              </a:extLst>
            </p:cNvPr>
            <p:cNvSpPr/>
            <p:nvPr/>
          </p:nvSpPr>
          <p:spPr>
            <a:xfrm rot="21276950" flipH="1">
              <a:off x="2377860" y="3413773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9" name="Oval 52">
              <a:extLst>
                <a:ext uri="{FF2B5EF4-FFF2-40B4-BE49-F238E27FC236}">
                  <a16:creationId xmlns:a16="http://schemas.microsoft.com/office/drawing/2014/main" id="{246959E4-9746-1681-A014-96E79ABF5F33}"/>
                </a:ext>
              </a:extLst>
            </p:cNvPr>
            <p:cNvSpPr/>
            <p:nvPr/>
          </p:nvSpPr>
          <p:spPr>
            <a:xfrm rot="21276950" flipH="1">
              <a:off x="2720245" y="3074741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0" name="Oval 52">
              <a:extLst>
                <a:ext uri="{FF2B5EF4-FFF2-40B4-BE49-F238E27FC236}">
                  <a16:creationId xmlns:a16="http://schemas.microsoft.com/office/drawing/2014/main" id="{474550E7-707F-9B14-6096-3E70A6E24897}"/>
                </a:ext>
              </a:extLst>
            </p:cNvPr>
            <p:cNvSpPr/>
            <p:nvPr/>
          </p:nvSpPr>
          <p:spPr>
            <a:xfrm rot="21276950" flipH="1">
              <a:off x="3065987" y="3356707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1" name="Oval 52">
              <a:extLst>
                <a:ext uri="{FF2B5EF4-FFF2-40B4-BE49-F238E27FC236}">
                  <a16:creationId xmlns:a16="http://schemas.microsoft.com/office/drawing/2014/main" id="{849C8E56-9468-F3F0-0DED-B8E8088BE76B}"/>
                </a:ext>
              </a:extLst>
            </p:cNvPr>
            <p:cNvSpPr/>
            <p:nvPr/>
          </p:nvSpPr>
          <p:spPr>
            <a:xfrm rot="21276950" flipH="1">
              <a:off x="3344595" y="3051238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95" name="Group 994">
            <a:extLst>
              <a:ext uri="{FF2B5EF4-FFF2-40B4-BE49-F238E27FC236}">
                <a16:creationId xmlns:a16="http://schemas.microsoft.com/office/drawing/2014/main" id="{6B35C517-6868-EF64-C799-BE6E51051492}"/>
              </a:ext>
            </a:extLst>
          </p:cNvPr>
          <p:cNvGrpSpPr/>
          <p:nvPr/>
        </p:nvGrpSpPr>
        <p:grpSpPr>
          <a:xfrm>
            <a:off x="11004425" y="2167024"/>
            <a:ext cx="736951" cy="1181638"/>
            <a:chOff x="3717906" y="3039468"/>
            <a:chExt cx="1986419" cy="3185054"/>
          </a:xfrm>
        </p:grpSpPr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7732F511-074B-35EE-F4EA-4DAEDE2CE757}"/>
                </a:ext>
              </a:extLst>
            </p:cNvPr>
            <p:cNvSpPr/>
            <p:nvPr/>
          </p:nvSpPr>
          <p:spPr>
            <a:xfrm>
              <a:off x="3717906" y="3039468"/>
              <a:ext cx="1986419" cy="318505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37091 w 463815"/>
                <a:gd name="connsiteY0" fmla="*/ 3306 h 538011"/>
                <a:gd name="connsiteX1" fmla="*/ 228145 w 463815"/>
                <a:gd name="connsiteY1" fmla="*/ 68838 h 538011"/>
                <a:gd name="connsiteX2" fmla="*/ 230552 w 463815"/>
                <a:gd name="connsiteY2" fmla="*/ 130155 h 538011"/>
                <a:gd name="connsiteX3" fmla="*/ 258625 w 463815"/>
                <a:gd name="connsiteY3" fmla="*/ 62171 h 538011"/>
                <a:gd name="connsiteX4" fmla="*/ 294929 w 463815"/>
                <a:gd name="connsiteY4" fmla="*/ 12044 h 538011"/>
                <a:gd name="connsiteX5" fmla="*/ 295772 w 463815"/>
                <a:gd name="connsiteY5" fmla="*/ 73601 h 538011"/>
                <a:gd name="connsiteX6" fmla="*/ 310738 w 463815"/>
                <a:gd name="connsiteY6" fmla="*/ 125370 h 538011"/>
                <a:gd name="connsiteX7" fmla="*/ 333872 w 463815"/>
                <a:gd name="connsiteY7" fmla="*/ 45978 h 538011"/>
                <a:gd name="connsiteX8" fmla="*/ 364074 w 463815"/>
                <a:gd name="connsiteY8" fmla="*/ 9560 h 538011"/>
                <a:gd name="connsiteX9" fmla="*/ 363401 w 463815"/>
                <a:gd name="connsiteY9" fmla="*/ 62170 h 538011"/>
                <a:gd name="connsiteX10" fmla="*/ 375142 w 463815"/>
                <a:gd name="connsiteY10" fmla="*/ 124582 h 538011"/>
                <a:gd name="connsiteX11" fmla="*/ 405310 w 463815"/>
                <a:gd name="connsiteY11" fmla="*/ 43120 h 538011"/>
                <a:gd name="connsiteX12" fmla="*/ 440925 w 463815"/>
                <a:gd name="connsiteY12" fmla="*/ 9974 h 538011"/>
                <a:gd name="connsiteX13" fmla="*/ 431980 w 463815"/>
                <a:gd name="connsiteY13" fmla="*/ 68838 h 538011"/>
                <a:gd name="connsiteX14" fmla="*/ 453507 w 463815"/>
                <a:gd name="connsiteY14" fmla="*/ 129202 h 538011"/>
                <a:gd name="connsiteX15" fmla="*/ 459114 w 463815"/>
                <a:gd name="connsiteY15" fmla="*/ 229801 h 538011"/>
                <a:gd name="connsiteX16" fmla="*/ 432689 w 463815"/>
                <a:gd name="connsiteY16" fmla="*/ 358186 h 538011"/>
                <a:gd name="connsiteX17" fmla="*/ 451573 w 463815"/>
                <a:gd name="connsiteY17" fmla="*/ 519710 h 538011"/>
                <a:gd name="connsiteX18" fmla="*/ 212424 w 463815"/>
                <a:gd name="connsiteY18" fmla="*/ 530197 h 538011"/>
                <a:gd name="connsiteX19" fmla="*/ 37620 w 463815"/>
                <a:gd name="connsiteY19" fmla="*/ 521427 h 538011"/>
                <a:gd name="connsiteX20" fmla="*/ 1532 w 463815"/>
                <a:gd name="connsiteY20" fmla="*/ 344024 h 538011"/>
                <a:gd name="connsiteX21" fmla="*/ 11397 w 463815"/>
                <a:gd name="connsiteY21" fmla="*/ 231859 h 538011"/>
                <a:gd name="connsiteX22" fmla="*/ 27478 w 463815"/>
                <a:gd name="connsiteY22" fmla="*/ 151625 h 538011"/>
                <a:gd name="connsiteX23" fmla="*/ 54790 w 463815"/>
                <a:gd name="connsiteY23" fmla="*/ 62171 h 538011"/>
                <a:gd name="connsiteX24" fmla="*/ 96561 w 463815"/>
                <a:gd name="connsiteY24" fmla="*/ 4424 h 538011"/>
                <a:gd name="connsiteX25" fmla="*/ 91937 w 463815"/>
                <a:gd name="connsiteY25" fmla="*/ 73601 h 538011"/>
                <a:gd name="connsiteX26" fmla="*/ 107854 w 463815"/>
                <a:gd name="connsiteY26" fmla="*/ 137753 h 538011"/>
                <a:gd name="connsiteX27" fmla="*/ 130037 w 463815"/>
                <a:gd name="connsiteY27" fmla="*/ 45978 h 538011"/>
                <a:gd name="connsiteX28" fmla="*/ 168439 w 463815"/>
                <a:gd name="connsiteY28" fmla="*/ 3844 h 538011"/>
                <a:gd name="connsiteX29" fmla="*/ 159566 w 463815"/>
                <a:gd name="connsiteY29" fmla="*/ 62170 h 538011"/>
                <a:gd name="connsiteX30" fmla="*/ 168818 w 463815"/>
                <a:gd name="connsiteY30" fmla="*/ 129345 h 538011"/>
                <a:gd name="connsiteX31" fmla="*/ 201475 w 463815"/>
                <a:gd name="connsiteY31" fmla="*/ 43120 h 538011"/>
                <a:gd name="connsiteX32" fmla="*/ 237091 w 463815"/>
                <a:gd name="connsiteY32" fmla="*/ 3306 h 538011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7709 w 454963"/>
                <a:gd name="connsiteY24" fmla="*/ 4424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47871 w 454963"/>
                <a:gd name="connsiteY28" fmla="*/ 25069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6077 w 454963"/>
                <a:gd name="connsiteY4" fmla="*/ 5777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48192 w 454963"/>
                <a:gd name="connsiteY8" fmla="*/ 25605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6458 w 454963"/>
                <a:gd name="connsiteY11" fmla="*/ 3103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9472 h 522320"/>
                <a:gd name="connsiteX1" fmla="*/ 219293 w 454963"/>
                <a:gd name="connsiteY1" fmla="*/ 53236 h 522320"/>
                <a:gd name="connsiteX2" fmla="*/ 221700 w 454963"/>
                <a:gd name="connsiteY2" fmla="*/ 114553 h 522320"/>
                <a:gd name="connsiteX3" fmla="*/ 249773 w 454963"/>
                <a:gd name="connsiteY3" fmla="*/ 46569 h 522320"/>
                <a:gd name="connsiteX4" fmla="*/ 284515 w 454963"/>
                <a:gd name="connsiteY4" fmla="*/ 12224 h 522320"/>
                <a:gd name="connsiteX5" fmla="*/ 286920 w 454963"/>
                <a:gd name="connsiteY5" fmla="*/ 57999 h 522320"/>
                <a:gd name="connsiteX6" fmla="*/ 301886 w 454963"/>
                <a:gd name="connsiteY6" fmla="*/ 109768 h 522320"/>
                <a:gd name="connsiteX7" fmla="*/ 325020 w 454963"/>
                <a:gd name="connsiteY7" fmla="*/ 30376 h 522320"/>
                <a:gd name="connsiteX8" fmla="*/ 348192 w 454963"/>
                <a:gd name="connsiteY8" fmla="*/ 16270 h 522320"/>
                <a:gd name="connsiteX9" fmla="*/ 354549 w 454963"/>
                <a:gd name="connsiteY9" fmla="*/ 46568 h 522320"/>
                <a:gd name="connsiteX10" fmla="*/ 366290 w 454963"/>
                <a:gd name="connsiteY10" fmla="*/ 108980 h 522320"/>
                <a:gd name="connsiteX11" fmla="*/ 394114 w 454963"/>
                <a:gd name="connsiteY11" fmla="*/ 52008 h 522320"/>
                <a:gd name="connsiteX12" fmla="*/ 418795 w 454963"/>
                <a:gd name="connsiteY12" fmla="*/ 18317 h 522320"/>
                <a:gd name="connsiteX13" fmla="*/ 423128 w 454963"/>
                <a:gd name="connsiteY13" fmla="*/ 53236 h 522320"/>
                <a:gd name="connsiteX14" fmla="*/ 444655 w 454963"/>
                <a:gd name="connsiteY14" fmla="*/ 113600 h 522320"/>
                <a:gd name="connsiteX15" fmla="*/ 450262 w 454963"/>
                <a:gd name="connsiteY15" fmla="*/ 214199 h 522320"/>
                <a:gd name="connsiteX16" fmla="*/ 423837 w 454963"/>
                <a:gd name="connsiteY16" fmla="*/ 342584 h 522320"/>
                <a:gd name="connsiteX17" fmla="*/ 442721 w 454963"/>
                <a:gd name="connsiteY17" fmla="*/ 504108 h 522320"/>
                <a:gd name="connsiteX18" fmla="*/ 203572 w 454963"/>
                <a:gd name="connsiteY18" fmla="*/ 514595 h 522320"/>
                <a:gd name="connsiteX19" fmla="*/ 28768 w 454963"/>
                <a:gd name="connsiteY19" fmla="*/ 505825 h 522320"/>
                <a:gd name="connsiteX20" fmla="*/ 3549 w 454963"/>
                <a:gd name="connsiteY20" fmla="*/ 329683 h 522320"/>
                <a:gd name="connsiteX21" fmla="*/ 2545 w 454963"/>
                <a:gd name="connsiteY21" fmla="*/ 216257 h 522320"/>
                <a:gd name="connsiteX22" fmla="*/ 18626 w 454963"/>
                <a:gd name="connsiteY22" fmla="*/ 136023 h 522320"/>
                <a:gd name="connsiteX23" fmla="*/ 45938 w 454963"/>
                <a:gd name="connsiteY23" fmla="*/ 46569 h 522320"/>
                <a:gd name="connsiteX24" fmla="*/ 81461 w 454963"/>
                <a:gd name="connsiteY24" fmla="*/ 251 h 522320"/>
                <a:gd name="connsiteX25" fmla="*/ 83085 w 454963"/>
                <a:gd name="connsiteY25" fmla="*/ 57999 h 522320"/>
                <a:gd name="connsiteX26" fmla="*/ 99002 w 454963"/>
                <a:gd name="connsiteY26" fmla="*/ 122151 h 522320"/>
                <a:gd name="connsiteX27" fmla="*/ 121185 w 454963"/>
                <a:gd name="connsiteY27" fmla="*/ 30376 h 522320"/>
                <a:gd name="connsiteX28" fmla="*/ 147871 w 454963"/>
                <a:gd name="connsiteY28" fmla="*/ 9467 h 522320"/>
                <a:gd name="connsiteX29" fmla="*/ 150714 w 454963"/>
                <a:gd name="connsiteY29" fmla="*/ 46568 h 522320"/>
                <a:gd name="connsiteX30" fmla="*/ 159966 w 454963"/>
                <a:gd name="connsiteY30" fmla="*/ 113743 h 522320"/>
                <a:gd name="connsiteX31" fmla="*/ 192623 w 454963"/>
                <a:gd name="connsiteY31" fmla="*/ 27518 h 522320"/>
                <a:gd name="connsiteX32" fmla="*/ 220428 w 454963"/>
                <a:gd name="connsiteY32" fmla="*/ 9472 h 522320"/>
                <a:gd name="connsiteX0" fmla="*/ 220428 w 454963"/>
                <a:gd name="connsiteY0" fmla="*/ 5505 h 518353"/>
                <a:gd name="connsiteX1" fmla="*/ 219293 w 454963"/>
                <a:gd name="connsiteY1" fmla="*/ 49269 h 518353"/>
                <a:gd name="connsiteX2" fmla="*/ 221700 w 454963"/>
                <a:gd name="connsiteY2" fmla="*/ 110586 h 518353"/>
                <a:gd name="connsiteX3" fmla="*/ 249773 w 454963"/>
                <a:gd name="connsiteY3" fmla="*/ 42602 h 518353"/>
                <a:gd name="connsiteX4" fmla="*/ 284515 w 454963"/>
                <a:gd name="connsiteY4" fmla="*/ 8257 h 518353"/>
                <a:gd name="connsiteX5" fmla="*/ 286920 w 454963"/>
                <a:gd name="connsiteY5" fmla="*/ 54032 h 518353"/>
                <a:gd name="connsiteX6" fmla="*/ 301886 w 454963"/>
                <a:gd name="connsiteY6" fmla="*/ 105801 h 518353"/>
                <a:gd name="connsiteX7" fmla="*/ 325020 w 454963"/>
                <a:gd name="connsiteY7" fmla="*/ 26409 h 518353"/>
                <a:gd name="connsiteX8" fmla="*/ 348192 w 454963"/>
                <a:gd name="connsiteY8" fmla="*/ 12303 h 518353"/>
                <a:gd name="connsiteX9" fmla="*/ 354549 w 454963"/>
                <a:gd name="connsiteY9" fmla="*/ 42601 h 518353"/>
                <a:gd name="connsiteX10" fmla="*/ 366290 w 454963"/>
                <a:gd name="connsiteY10" fmla="*/ 105013 h 518353"/>
                <a:gd name="connsiteX11" fmla="*/ 394114 w 454963"/>
                <a:gd name="connsiteY11" fmla="*/ 48041 h 518353"/>
                <a:gd name="connsiteX12" fmla="*/ 418795 w 454963"/>
                <a:gd name="connsiteY12" fmla="*/ 14350 h 518353"/>
                <a:gd name="connsiteX13" fmla="*/ 423128 w 454963"/>
                <a:gd name="connsiteY13" fmla="*/ 49269 h 518353"/>
                <a:gd name="connsiteX14" fmla="*/ 444655 w 454963"/>
                <a:gd name="connsiteY14" fmla="*/ 109633 h 518353"/>
                <a:gd name="connsiteX15" fmla="*/ 450262 w 454963"/>
                <a:gd name="connsiteY15" fmla="*/ 210232 h 518353"/>
                <a:gd name="connsiteX16" fmla="*/ 423837 w 454963"/>
                <a:gd name="connsiteY16" fmla="*/ 338617 h 518353"/>
                <a:gd name="connsiteX17" fmla="*/ 442721 w 454963"/>
                <a:gd name="connsiteY17" fmla="*/ 500141 h 518353"/>
                <a:gd name="connsiteX18" fmla="*/ 203572 w 454963"/>
                <a:gd name="connsiteY18" fmla="*/ 510628 h 518353"/>
                <a:gd name="connsiteX19" fmla="*/ 28768 w 454963"/>
                <a:gd name="connsiteY19" fmla="*/ 501858 h 518353"/>
                <a:gd name="connsiteX20" fmla="*/ 3549 w 454963"/>
                <a:gd name="connsiteY20" fmla="*/ 325716 h 518353"/>
                <a:gd name="connsiteX21" fmla="*/ 2545 w 454963"/>
                <a:gd name="connsiteY21" fmla="*/ 212290 h 518353"/>
                <a:gd name="connsiteX22" fmla="*/ 18626 w 454963"/>
                <a:gd name="connsiteY22" fmla="*/ 132056 h 518353"/>
                <a:gd name="connsiteX23" fmla="*/ 45938 w 454963"/>
                <a:gd name="connsiteY23" fmla="*/ 42602 h 518353"/>
                <a:gd name="connsiteX24" fmla="*/ 79899 w 454963"/>
                <a:gd name="connsiteY24" fmla="*/ 2270 h 518353"/>
                <a:gd name="connsiteX25" fmla="*/ 83085 w 454963"/>
                <a:gd name="connsiteY25" fmla="*/ 54032 h 518353"/>
                <a:gd name="connsiteX26" fmla="*/ 99002 w 454963"/>
                <a:gd name="connsiteY26" fmla="*/ 118184 h 518353"/>
                <a:gd name="connsiteX27" fmla="*/ 121185 w 454963"/>
                <a:gd name="connsiteY27" fmla="*/ 26409 h 518353"/>
                <a:gd name="connsiteX28" fmla="*/ 147871 w 454963"/>
                <a:gd name="connsiteY28" fmla="*/ 5500 h 518353"/>
                <a:gd name="connsiteX29" fmla="*/ 150714 w 454963"/>
                <a:gd name="connsiteY29" fmla="*/ 42601 h 518353"/>
                <a:gd name="connsiteX30" fmla="*/ 159966 w 454963"/>
                <a:gd name="connsiteY30" fmla="*/ 109776 h 518353"/>
                <a:gd name="connsiteX31" fmla="*/ 192623 w 454963"/>
                <a:gd name="connsiteY31" fmla="*/ 23551 h 518353"/>
                <a:gd name="connsiteX32" fmla="*/ 220428 w 454963"/>
                <a:gd name="connsiteY32" fmla="*/ 5505 h 518353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2623 w 454963"/>
                <a:gd name="connsiteY31" fmla="*/ 21583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331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9395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9213"/>
                <a:gd name="connsiteY0" fmla="*/ 2537 h 516385"/>
                <a:gd name="connsiteX1" fmla="*/ 219293 w 459213"/>
                <a:gd name="connsiteY1" fmla="*/ 47301 h 516385"/>
                <a:gd name="connsiteX2" fmla="*/ 225286 w 459213"/>
                <a:gd name="connsiteY2" fmla="*/ 111949 h 516385"/>
                <a:gd name="connsiteX3" fmla="*/ 252642 w 459213"/>
                <a:gd name="connsiteY3" fmla="*/ 51461 h 516385"/>
                <a:gd name="connsiteX4" fmla="*/ 284515 w 459213"/>
                <a:gd name="connsiteY4" fmla="*/ 6289 h 516385"/>
                <a:gd name="connsiteX5" fmla="*/ 286920 w 459213"/>
                <a:gd name="connsiteY5" fmla="*/ 52064 h 516385"/>
                <a:gd name="connsiteX6" fmla="*/ 300691 w 459213"/>
                <a:gd name="connsiteY6" fmla="*/ 109663 h 516385"/>
                <a:gd name="connsiteX7" fmla="*/ 318326 w 459213"/>
                <a:gd name="connsiteY7" fmla="*/ 53757 h 516385"/>
                <a:gd name="connsiteX8" fmla="*/ 343650 w 459213"/>
                <a:gd name="connsiteY8" fmla="*/ 9503 h 516385"/>
                <a:gd name="connsiteX9" fmla="*/ 350007 w 459213"/>
                <a:gd name="connsiteY9" fmla="*/ 58623 h 516385"/>
                <a:gd name="connsiteX10" fmla="*/ 366529 w 459213"/>
                <a:gd name="connsiteY10" fmla="*/ 112206 h 516385"/>
                <a:gd name="connsiteX11" fmla="*/ 394114 w 459213"/>
                <a:gd name="connsiteY11" fmla="*/ 46073 h 516385"/>
                <a:gd name="connsiteX12" fmla="*/ 415448 w 459213"/>
                <a:gd name="connsiteY12" fmla="*/ 12382 h 516385"/>
                <a:gd name="connsiteX13" fmla="*/ 424802 w 459213"/>
                <a:gd name="connsiteY13" fmla="*/ 63792 h 516385"/>
                <a:gd name="connsiteX14" fmla="*/ 435649 w 459213"/>
                <a:gd name="connsiteY14" fmla="*/ 115655 h 516385"/>
                <a:gd name="connsiteX15" fmla="*/ 450262 w 459213"/>
                <a:gd name="connsiteY15" fmla="*/ 208264 h 516385"/>
                <a:gd name="connsiteX16" fmla="*/ 440320 w 459213"/>
                <a:gd name="connsiteY16" fmla="*/ 336649 h 516385"/>
                <a:gd name="connsiteX17" fmla="*/ 442721 w 459213"/>
                <a:gd name="connsiteY17" fmla="*/ 498173 h 516385"/>
                <a:gd name="connsiteX18" fmla="*/ 203572 w 459213"/>
                <a:gd name="connsiteY18" fmla="*/ 508660 h 516385"/>
                <a:gd name="connsiteX19" fmla="*/ 28768 w 459213"/>
                <a:gd name="connsiteY19" fmla="*/ 499890 h 516385"/>
                <a:gd name="connsiteX20" fmla="*/ 3549 w 459213"/>
                <a:gd name="connsiteY20" fmla="*/ 323748 h 516385"/>
                <a:gd name="connsiteX21" fmla="*/ 2545 w 459213"/>
                <a:gd name="connsiteY21" fmla="*/ 210322 h 516385"/>
                <a:gd name="connsiteX22" fmla="*/ 18626 w 459213"/>
                <a:gd name="connsiteY22" fmla="*/ 130088 h 516385"/>
                <a:gd name="connsiteX23" fmla="*/ 45938 w 459213"/>
                <a:gd name="connsiteY23" fmla="*/ 40634 h 516385"/>
                <a:gd name="connsiteX24" fmla="*/ 79899 w 459213"/>
                <a:gd name="connsiteY24" fmla="*/ 302 h 516385"/>
                <a:gd name="connsiteX25" fmla="*/ 83085 w 459213"/>
                <a:gd name="connsiteY25" fmla="*/ 52064 h 516385"/>
                <a:gd name="connsiteX26" fmla="*/ 93981 w 459213"/>
                <a:gd name="connsiteY26" fmla="*/ 117882 h 516385"/>
                <a:gd name="connsiteX27" fmla="*/ 117837 w 459213"/>
                <a:gd name="connsiteY27" fmla="*/ 55756 h 516385"/>
                <a:gd name="connsiteX28" fmla="*/ 140938 w 459213"/>
                <a:gd name="connsiteY28" fmla="*/ 1533 h 516385"/>
                <a:gd name="connsiteX29" fmla="*/ 148084 w 459213"/>
                <a:gd name="connsiteY29" fmla="*/ 57623 h 516385"/>
                <a:gd name="connsiteX30" fmla="*/ 159249 w 459213"/>
                <a:gd name="connsiteY30" fmla="*/ 110640 h 516385"/>
                <a:gd name="connsiteX31" fmla="*/ 184606 w 459213"/>
                <a:gd name="connsiteY31" fmla="*/ 51456 h 516385"/>
                <a:gd name="connsiteX32" fmla="*/ 218276 w 459213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35649 w 462047"/>
                <a:gd name="connsiteY14" fmla="*/ 115655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44160 w 462047"/>
                <a:gd name="connsiteY14" fmla="*/ 116714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7969 w 461740"/>
                <a:gd name="connsiteY0" fmla="*/ 2532 h 516380"/>
                <a:gd name="connsiteX1" fmla="*/ 218986 w 461740"/>
                <a:gd name="connsiteY1" fmla="*/ 47296 h 516380"/>
                <a:gd name="connsiteX2" fmla="*/ 224979 w 461740"/>
                <a:gd name="connsiteY2" fmla="*/ 111944 h 516380"/>
                <a:gd name="connsiteX3" fmla="*/ 252335 w 461740"/>
                <a:gd name="connsiteY3" fmla="*/ 51456 h 516380"/>
                <a:gd name="connsiteX4" fmla="*/ 284208 w 461740"/>
                <a:gd name="connsiteY4" fmla="*/ 6284 h 516380"/>
                <a:gd name="connsiteX5" fmla="*/ 286613 w 461740"/>
                <a:gd name="connsiteY5" fmla="*/ 52059 h 516380"/>
                <a:gd name="connsiteX6" fmla="*/ 300384 w 461740"/>
                <a:gd name="connsiteY6" fmla="*/ 109658 h 516380"/>
                <a:gd name="connsiteX7" fmla="*/ 318019 w 461740"/>
                <a:gd name="connsiteY7" fmla="*/ 53752 h 516380"/>
                <a:gd name="connsiteX8" fmla="*/ 343343 w 461740"/>
                <a:gd name="connsiteY8" fmla="*/ 9498 h 516380"/>
                <a:gd name="connsiteX9" fmla="*/ 349700 w 461740"/>
                <a:gd name="connsiteY9" fmla="*/ 58618 h 516380"/>
                <a:gd name="connsiteX10" fmla="*/ 366222 w 461740"/>
                <a:gd name="connsiteY10" fmla="*/ 112201 h 516380"/>
                <a:gd name="connsiteX11" fmla="*/ 393807 w 461740"/>
                <a:gd name="connsiteY11" fmla="*/ 46068 h 516380"/>
                <a:gd name="connsiteX12" fmla="*/ 415141 w 461740"/>
                <a:gd name="connsiteY12" fmla="*/ 12377 h 516380"/>
                <a:gd name="connsiteX13" fmla="*/ 424495 w 461740"/>
                <a:gd name="connsiteY13" fmla="*/ 63787 h 516380"/>
                <a:gd name="connsiteX14" fmla="*/ 443853 w 461740"/>
                <a:gd name="connsiteY14" fmla="*/ 116709 h 516380"/>
                <a:gd name="connsiteX15" fmla="*/ 449955 w 461740"/>
                <a:gd name="connsiteY15" fmla="*/ 208259 h 516380"/>
                <a:gd name="connsiteX16" fmla="*/ 448459 w 461740"/>
                <a:gd name="connsiteY16" fmla="*/ 336418 h 516380"/>
                <a:gd name="connsiteX17" fmla="*/ 442414 w 461740"/>
                <a:gd name="connsiteY17" fmla="*/ 498168 h 516380"/>
                <a:gd name="connsiteX18" fmla="*/ 203265 w 461740"/>
                <a:gd name="connsiteY18" fmla="*/ 508655 h 516380"/>
                <a:gd name="connsiteX19" fmla="*/ 28461 w 461740"/>
                <a:gd name="connsiteY19" fmla="*/ 499885 h 516380"/>
                <a:gd name="connsiteX20" fmla="*/ 3242 w 461740"/>
                <a:gd name="connsiteY20" fmla="*/ 323743 h 516380"/>
                <a:gd name="connsiteX21" fmla="*/ 2238 w 461740"/>
                <a:gd name="connsiteY21" fmla="*/ 210317 h 516380"/>
                <a:gd name="connsiteX22" fmla="*/ 12848 w 461740"/>
                <a:gd name="connsiteY22" fmla="*/ 127753 h 516380"/>
                <a:gd name="connsiteX23" fmla="*/ 45631 w 461740"/>
                <a:gd name="connsiteY23" fmla="*/ 40629 h 516380"/>
                <a:gd name="connsiteX24" fmla="*/ 79592 w 461740"/>
                <a:gd name="connsiteY24" fmla="*/ 297 h 516380"/>
                <a:gd name="connsiteX25" fmla="*/ 82778 w 461740"/>
                <a:gd name="connsiteY25" fmla="*/ 52059 h 516380"/>
                <a:gd name="connsiteX26" fmla="*/ 93674 w 461740"/>
                <a:gd name="connsiteY26" fmla="*/ 117877 h 516380"/>
                <a:gd name="connsiteX27" fmla="*/ 117530 w 461740"/>
                <a:gd name="connsiteY27" fmla="*/ 55751 h 516380"/>
                <a:gd name="connsiteX28" fmla="*/ 140631 w 461740"/>
                <a:gd name="connsiteY28" fmla="*/ 1528 h 516380"/>
                <a:gd name="connsiteX29" fmla="*/ 147777 w 461740"/>
                <a:gd name="connsiteY29" fmla="*/ 57618 h 516380"/>
                <a:gd name="connsiteX30" fmla="*/ 158942 w 461740"/>
                <a:gd name="connsiteY30" fmla="*/ 110635 h 516380"/>
                <a:gd name="connsiteX31" fmla="*/ 184299 w 461740"/>
                <a:gd name="connsiteY31" fmla="*/ 51451 h 516380"/>
                <a:gd name="connsiteX32" fmla="*/ 217969 w 461740"/>
                <a:gd name="connsiteY32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43853 w 462226"/>
                <a:gd name="connsiteY14" fmla="*/ 116709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49249 w 462226"/>
                <a:gd name="connsiteY14" fmla="*/ 122081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2226" h="516380">
                  <a:moveTo>
                    <a:pt x="217969" y="2532"/>
                  </a:moveTo>
                  <a:cubicBezTo>
                    <a:pt x="236421" y="6337"/>
                    <a:pt x="223795" y="27728"/>
                    <a:pt x="218986" y="47296"/>
                  </a:cubicBezTo>
                  <a:cubicBezTo>
                    <a:pt x="214177" y="66864"/>
                    <a:pt x="196470" y="110085"/>
                    <a:pt x="224979" y="111944"/>
                  </a:cubicBezTo>
                  <a:cubicBezTo>
                    <a:pt x="253488" y="113803"/>
                    <a:pt x="251309" y="75562"/>
                    <a:pt x="252335" y="51456"/>
                  </a:cubicBezTo>
                  <a:cubicBezTo>
                    <a:pt x="253361" y="27350"/>
                    <a:pt x="263433" y="4352"/>
                    <a:pt x="284208" y="6284"/>
                  </a:cubicBezTo>
                  <a:cubicBezTo>
                    <a:pt x="304983" y="8216"/>
                    <a:pt x="287503" y="34830"/>
                    <a:pt x="286613" y="52059"/>
                  </a:cubicBezTo>
                  <a:cubicBezTo>
                    <a:pt x="285723" y="69288"/>
                    <a:pt x="283913" y="109543"/>
                    <a:pt x="300384" y="109658"/>
                  </a:cubicBezTo>
                  <a:cubicBezTo>
                    <a:pt x="316855" y="109773"/>
                    <a:pt x="316836" y="73110"/>
                    <a:pt x="318019" y="53752"/>
                  </a:cubicBezTo>
                  <a:cubicBezTo>
                    <a:pt x="319202" y="34394"/>
                    <a:pt x="320371" y="8687"/>
                    <a:pt x="343343" y="9498"/>
                  </a:cubicBezTo>
                  <a:cubicBezTo>
                    <a:pt x="366315" y="10309"/>
                    <a:pt x="351147" y="41001"/>
                    <a:pt x="349700" y="58618"/>
                  </a:cubicBezTo>
                  <a:cubicBezTo>
                    <a:pt x="348253" y="76235"/>
                    <a:pt x="345722" y="112128"/>
                    <a:pt x="366222" y="112201"/>
                  </a:cubicBezTo>
                  <a:cubicBezTo>
                    <a:pt x="386722" y="112274"/>
                    <a:pt x="391350" y="67539"/>
                    <a:pt x="393807" y="46068"/>
                  </a:cubicBezTo>
                  <a:cubicBezTo>
                    <a:pt x="396264" y="24597"/>
                    <a:pt x="399943" y="11756"/>
                    <a:pt x="417968" y="12377"/>
                  </a:cubicBezTo>
                  <a:cubicBezTo>
                    <a:pt x="435993" y="12998"/>
                    <a:pt x="419282" y="45503"/>
                    <a:pt x="424495" y="63787"/>
                  </a:cubicBezTo>
                  <a:cubicBezTo>
                    <a:pt x="429708" y="82071"/>
                    <a:pt x="443970" y="94368"/>
                    <a:pt x="449249" y="122081"/>
                  </a:cubicBezTo>
                  <a:cubicBezTo>
                    <a:pt x="454528" y="149794"/>
                    <a:pt x="448699" y="272842"/>
                    <a:pt x="448459" y="336418"/>
                  </a:cubicBezTo>
                  <a:cubicBezTo>
                    <a:pt x="448219" y="399994"/>
                    <a:pt x="483280" y="469462"/>
                    <a:pt x="442414" y="498168"/>
                  </a:cubicBezTo>
                  <a:cubicBezTo>
                    <a:pt x="401548" y="526874"/>
                    <a:pt x="272257" y="508369"/>
                    <a:pt x="203265" y="508655"/>
                  </a:cubicBezTo>
                  <a:cubicBezTo>
                    <a:pt x="134273" y="508941"/>
                    <a:pt x="61798" y="530704"/>
                    <a:pt x="28461" y="499885"/>
                  </a:cubicBezTo>
                  <a:cubicBezTo>
                    <a:pt x="-4876" y="469066"/>
                    <a:pt x="8820" y="367376"/>
                    <a:pt x="3242" y="323743"/>
                  </a:cubicBezTo>
                  <a:cubicBezTo>
                    <a:pt x="-2336" y="280110"/>
                    <a:pt x="637" y="242982"/>
                    <a:pt x="2238" y="210317"/>
                  </a:cubicBezTo>
                  <a:cubicBezTo>
                    <a:pt x="3839" y="177652"/>
                    <a:pt x="5616" y="156034"/>
                    <a:pt x="12848" y="127753"/>
                  </a:cubicBezTo>
                  <a:cubicBezTo>
                    <a:pt x="20080" y="99472"/>
                    <a:pt x="34507" y="61872"/>
                    <a:pt x="45631" y="40629"/>
                  </a:cubicBezTo>
                  <a:cubicBezTo>
                    <a:pt x="56755" y="19386"/>
                    <a:pt x="56256" y="-2834"/>
                    <a:pt x="79592" y="297"/>
                  </a:cubicBezTo>
                  <a:cubicBezTo>
                    <a:pt x="102928" y="3428"/>
                    <a:pt x="85930" y="30463"/>
                    <a:pt x="82778" y="52059"/>
                  </a:cubicBezTo>
                  <a:cubicBezTo>
                    <a:pt x="79626" y="73655"/>
                    <a:pt x="67561" y="116096"/>
                    <a:pt x="93674" y="117877"/>
                  </a:cubicBezTo>
                  <a:cubicBezTo>
                    <a:pt x="119787" y="119658"/>
                    <a:pt x="114964" y="76141"/>
                    <a:pt x="117530" y="55751"/>
                  </a:cubicBezTo>
                  <a:cubicBezTo>
                    <a:pt x="120096" y="35361"/>
                    <a:pt x="120050" y="884"/>
                    <a:pt x="140631" y="1528"/>
                  </a:cubicBezTo>
                  <a:cubicBezTo>
                    <a:pt x="161212" y="2172"/>
                    <a:pt x="150224" y="37435"/>
                    <a:pt x="147777" y="57618"/>
                  </a:cubicBezTo>
                  <a:cubicBezTo>
                    <a:pt x="145330" y="77801"/>
                    <a:pt x="143292" y="108831"/>
                    <a:pt x="158942" y="110635"/>
                  </a:cubicBezTo>
                  <a:cubicBezTo>
                    <a:pt x="174592" y="112439"/>
                    <a:pt x="179482" y="72633"/>
                    <a:pt x="184299" y="51451"/>
                  </a:cubicBezTo>
                  <a:cubicBezTo>
                    <a:pt x="189116" y="30269"/>
                    <a:pt x="199517" y="-1273"/>
                    <a:pt x="217969" y="2532"/>
                  </a:cubicBezTo>
                  <a:close/>
                </a:path>
              </a:pathLst>
            </a:custGeom>
            <a:solidFill>
              <a:srgbClr val="F19C6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DD947CE9-8A30-2713-42CA-33E68145A7AB}"/>
                </a:ext>
              </a:extLst>
            </p:cNvPr>
            <p:cNvSpPr/>
            <p:nvPr/>
          </p:nvSpPr>
          <p:spPr>
            <a:xfrm>
              <a:off x="3773518" y="3053134"/>
              <a:ext cx="1810621" cy="2715268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80705 w 449105"/>
                <a:gd name="connsiteY25" fmla="*/ 73864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40579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586 h 519904"/>
                <a:gd name="connsiteX1" fmla="*/ 216913 w 449105"/>
                <a:gd name="connsiteY1" fmla="*/ 69118 h 519904"/>
                <a:gd name="connsiteX2" fmla="*/ 219320 w 449105"/>
                <a:gd name="connsiteY2" fmla="*/ 147632 h 519904"/>
                <a:gd name="connsiteX3" fmla="*/ 247393 w 449105"/>
                <a:gd name="connsiteY3" fmla="*/ 62451 h 519904"/>
                <a:gd name="connsiteX4" fmla="*/ 283697 w 449105"/>
                <a:gd name="connsiteY4" fmla="*/ 12324 h 519904"/>
                <a:gd name="connsiteX5" fmla="*/ 284540 w 449105"/>
                <a:gd name="connsiteY5" fmla="*/ 73881 h 519904"/>
                <a:gd name="connsiteX6" fmla="*/ 293723 w 449105"/>
                <a:gd name="connsiteY6" fmla="*/ 148580 h 519904"/>
                <a:gd name="connsiteX7" fmla="*/ 322640 w 449105"/>
                <a:gd name="connsiteY7" fmla="*/ 46258 h 519904"/>
                <a:gd name="connsiteX8" fmla="*/ 352842 w 449105"/>
                <a:gd name="connsiteY8" fmla="*/ 9840 h 519904"/>
                <a:gd name="connsiteX9" fmla="*/ 352169 w 449105"/>
                <a:gd name="connsiteY9" fmla="*/ 62450 h 519904"/>
                <a:gd name="connsiteX10" fmla="*/ 367766 w 449105"/>
                <a:gd name="connsiteY10" fmla="*/ 156391 h 519904"/>
                <a:gd name="connsiteX11" fmla="*/ 394078 w 449105"/>
                <a:gd name="connsiteY11" fmla="*/ 43400 h 519904"/>
                <a:gd name="connsiteX12" fmla="*/ 429693 w 449105"/>
                <a:gd name="connsiteY12" fmla="*/ 10254 h 519904"/>
                <a:gd name="connsiteX13" fmla="*/ 420748 w 449105"/>
                <a:gd name="connsiteY13" fmla="*/ 69118 h 519904"/>
                <a:gd name="connsiteX14" fmla="*/ 442275 w 449105"/>
                <a:gd name="connsiteY14" fmla="*/ 129482 h 519904"/>
                <a:gd name="connsiteX15" fmla="*/ 447882 w 449105"/>
                <a:gd name="connsiteY15" fmla="*/ 230081 h 519904"/>
                <a:gd name="connsiteX16" fmla="*/ 421457 w 449105"/>
                <a:gd name="connsiteY16" fmla="*/ 358466 h 519904"/>
                <a:gd name="connsiteX17" fmla="*/ 392485 w 449105"/>
                <a:gd name="connsiteY17" fmla="*/ 461547 h 519904"/>
                <a:gd name="connsiteX18" fmla="*/ 227902 w 449105"/>
                <a:gd name="connsiteY18" fmla="*/ 519894 h 519904"/>
                <a:gd name="connsiteX19" fmla="*/ 50987 w 449105"/>
                <a:gd name="connsiteY19" fmla="*/ 465275 h 519904"/>
                <a:gd name="connsiteX20" fmla="*/ 26532 w 449105"/>
                <a:gd name="connsiteY20" fmla="*/ 345567 h 519904"/>
                <a:gd name="connsiteX21" fmla="*/ 165 w 449105"/>
                <a:gd name="connsiteY21" fmla="*/ 232139 h 519904"/>
                <a:gd name="connsiteX22" fmla="*/ 16246 w 449105"/>
                <a:gd name="connsiteY22" fmla="*/ 151905 h 519904"/>
                <a:gd name="connsiteX23" fmla="*/ 34412 w 449105"/>
                <a:gd name="connsiteY23" fmla="*/ 82841 h 519904"/>
                <a:gd name="connsiteX24" fmla="*/ 66207 w 449105"/>
                <a:gd name="connsiteY24" fmla="*/ 20152 h 519904"/>
                <a:gd name="connsiteX25" fmla="*/ 65739 w 449105"/>
                <a:gd name="connsiteY25" fmla="*/ 89946 h 519904"/>
                <a:gd name="connsiteX26" fmla="*/ 83885 w 449105"/>
                <a:gd name="connsiteY26" fmla="*/ 158638 h 519904"/>
                <a:gd name="connsiteX27" fmla="*/ 116311 w 449105"/>
                <a:gd name="connsiteY27" fmla="*/ 81478 h 519904"/>
                <a:gd name="connsiteX28" fmla="*/ 135590 w 449105"/>
                <a:gd name="connsiteY28" fmla="*/ 20189 h 519904"/>
                <a:gd name="connsiteX29" fmla="*/ 145009 w 449105"/>
                <a:gd name="connsiteY29" fmla="*/ 79751 h 519904"/>
                <a:gd name="connsiteX30" fmla="*/ 159512 w 449105"/>
                <a:gd name="connsiteY30" fmla="*/ 152358 h 519904"/>
                <a:gd name="connsiteX31" fmla="*/ 190243 w 449105"/>
                <a:gd name="connsiteY31" fmla="*/ 43400 h 519904"/>
                <a:gd name="connsiteX32" fmla="*/ 225859 w 449105"/>
                <a:gd name="connsiteY32" fmla="*/ 3586 h 519904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90243 w 449105"/>
                <a:gd name="connsiteY31" fmla="*/ 37351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7989 w 449105"/>
                <a:gd name="connsiteY9" fmla="*/ 75556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2316 h 510097"/>
                <a:gd name="connsiteX1" fmla="*/ 216913 w 449105"/>
                <a:gd name="connsiteY1" fmla="*/ 68580 h 510097"/>
                <a:gd name="connsiteX2" fmla="*/ 219320 w 449105"/>
                <a:gd name="connsiteY2" fmla="*/ 137825 h 510097"/>
                <a:gd name="connsiteX3" fmla="*/ 247393 w 449105"/>
                <a:gd name="connsiteY3" fmla="*/ 52644 h 510097"/>
                <a:gd name="connsiteX4" fmla="*/ 282865 w 449105"/>
                <a:gd name="connsiteY4" fmla="*/ 17964 h 510097"/>
                <a:gd name="connsiteX5" fmla="*/ 284540 w 449105"/>
                <a:gd name="connsiteY5" fmla="*/ 64074 h 510097"/>
                <a:gd name="connsiteX6" fmla="*/ 293723 w 449105"/>
                <a:gd name="connsiteY6" fmla="*/ 138773 h 510097"/>
                <a:gd name="connsiteX7" fmla="*/ 327629 w 449105"/>
                <a:gd name="connsiteY7" fmla="*/ 63638 h 510097"/>
                <a:gd name="connsiteX8" fmla="*/ 352842 w 449105"/>
                <a:gd name="connsiteY8" fmla="*/ 33 h 510097"/>
                <a:gd name="connsiteX9" fmla="*/ 357989 w 449105"/>
                <a:gd name="connsiteY9" fmla="*/ 71798 h 510097"/>
                <a:gd name="connsiteX10" fmla="*/ 367766 w 449105"/>
                <a:gd name="connsiteY10" fmla="*/ 146584 h 510097"/>
                <a:gd name="connsiteX11" fmla="*/ 385764 w 449105"/>
                <a:gd name="connsiteY11" fmla="*/ 64488 h 510097"/>
                <a:gd name="connsiteX12" fmla="*/ 429693 w 449105"/>
                <a:gd name="connsiteY12" fmla="*/ 447 h 510097"/>
                <a:gd name="connsiteX13" fmla="*/ 420748 w 449105"/>
                <a:gd name="connsiteY13" fmla="*/ 59311 h 510097"/>
                <a:gd name="connsiteX14" fmla="*/ 442275 w 449105"/>
                <a:gd name="connsiteY14" fmla="*/ 119675 h 510097"/>
                <a:gd name="connsiteX15" fmla="*/ 447882 w 449105"/>
                <a:gd name="connsiteY15" fmla="*/ 220274 h 510097"/>
                <a:gd name="connsiteX16" fmla="*/ 421457 w 449105"/>
                <a:gd name="connsiteY16" fmla="*/ 348659 h 510097"/>
                <a:gd name="connsiteX17" fmla="*/ 392485 w 449105"/>
                <a:gd name="connsiteY17" fmla="*/ 451740 h 510097"/>
                <a:gd name="connsiteX18" fmla="*/ 227902 w 449105"/>
                <a:gd name="connsiteY18" fmla="*/ 510087 h 510097"/>
                <a:gd name="connsiteX19" fmla="*/ 50987 w 449105"/>
                <a:gd name="connsiteY19" fmla="*/ 455468 h 510097"/>
                <a:gd name="connsiteX20" fmla="*/ 26532 w 449105"/>
                <a:gd name="connsiteY20" fmla="*/ 335760 h 510097"/>
                <a:gd name="connsiteX21" fmla="*/ 165 w 449105"/>
                <a:gd name="connsiteY21" fmla="*/ 222332 h 510097"/>
                <a:gd name="connsiteX22" fmla="*/ 16246 w 449105"/>
                <a:gd name="connsiteY22" fmla="*/ 142098 h 510097"/>
                <a:gd name="connsiteX23" fmla="*/ 34412 w 449105"/>
                <a:gd name="connsiteY23" fmla="*/ 73034 h 510097"/>
                <a:gd name="connsiteX24" fmla="*/ 66207 w 449105"/>
                <a:gd name="connsiteY24" fmla="*/ 10345 h 510097"/>
                <a:gd name="connsiteX25" fmla="*/ 65739 w 449105"/>
                <a:gd name="connsiteY25" fmla="*/ 80139 h 510097"/>
                <a:gd name="connsiteX26" fmla="*/ 83885 w 449105"/>
                <a:gd name="connsiteY26" fmla="*/ 148831 h 510097"/>
                <a:gd name="connsiteX27" fmla="*/ 116311 w 449105"/>
                <a:gd name="connsiteY27" fmla="*/ 71671 h 510097"/>
                <a:gd name="connsiteX28" fmla="*/ 135590 w 449105"/>
                <a:gd name="connsiteY28" fmla="*/ 10382 h 510097"/>
                <a:gd name="connsiteX29" fmla="*/ 139188 w 449105"/>
                <a:gd name="connsiteY29" fmla="*/ 69944 h 510097"/>
                <a:gd name="connsiteX30" fmla="*/ 154524 w 449105"/>
                <a:gd name="connsiteY30" fmla="*/ 142551 h 510097"/>
                <a:gd name="connsiteX31" fmla="*/ 185255 w 449105"/>
                <a:gd name="connsiteY31" fmla="*/ 67577 h 510097"/>
                <a:gd name="connsiteX32" fmla="*/ 213387 w 449105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85764 w 448936"/>
                <a:gd name="connsiteY11" fmla="*/ 64488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27629 w 448454"/>
                <a:gd name="connsiteY7" fmla="*/ 60154 h 499816"/>
                <a:gd name="connsiteX8" fmla="*/ 352010 w 448454"/>
                <a:gd name="connsiteY8" fmla="*/ 9525 h 499816"/>
                <a:gd name="connsiteX9" fmla="*/ 353000 w 448454"/>
                <a:gd name="connsiteY9" fmla="*/ 60899 h 499816"/>
                <a:gd name="connsiteX10" fmla="*/ 371924 w 448454"/>
                <a:gd name="connsiteY10" fmla="*/ 131977 h 499816"/>
                <a:gd name="connsiteX11" fmla="*/ 409280 w 448454"/>
                <a:gd name="connsiteY11" fmla="*/ 68557 h 499816"/>
                <a:gd name="connsiteX12" fmla="*/ 427199 w 448454"/>
                <a:gd name="connsiteY12" fmla="*/ 12410 h 499816"/>
                <a:gd name="connsiteX13" fmla="*/ 432625 w 448454"/>
                <a:gd name="connsiteY13" fmla="*/ 63619 h 499816"/>
                <a:gd name="connsiteX14" fmla="*/ 439085 w 448454"/>
                <a:gd name="connsiteY14" fmla="*/ 130138 h 499816"/>
                <a:gd name="connsiteX15" fmla="*/ 447882 w 448454"/>
                <a:gd name="connsiteY15" fmla="*/ 209993 h 499816"/>
                <a:gd name="connsiteX16" fmla="*/ 421457 w 448454"/>
                <a:gd name="connsiteY16" fmla="*/ 338378 h 499816"/>
                <a:gd name="connsiteX17" fmla="*/ 392485 w 448454"/>
                <a:gd name="connsiteY17" fmla="*/ 441459 h 499816"/>
                <a:gd name="connsiteX18" fmla="*/ 227902 w 448454"/>
                <a:gd name="connsiteY18" fmla="*/ 499806 h 499816"/>
                <a:gd name="connsiteX19" fmla="*/ 50987 w 448454"/>
                <a:gd name="connsiteY19" fmla="*/ 445187 h 499816"/>
                <a:gd name="connsiteX20" fmla="*/ 26532 w 448454"/>
                <a:gd name="connsiteY20" fmla="*/ 325479 h 499816"/>
                <a:gd name="connsiteX21" fmla="*/ 165 w 448454"/>
                <a:gd name="connsiteY21" fmla="*/ 212051 h 499816"/>
                <a:gd name="connsiteX22" fmla="*/ 16246 w 448454"/>
                <a:gd name="connsiteY22" fmla="*/ 131817 h 499816"/>
                <a:gd name="connsiteX23" fmla="*/ 34412 w 448454"/>
                <a:gd name="connsiteY23" fmla="*/ 62753 h 499816"/>
                <a:gd name="connsiteX24" fmla="*/ 66207 w 448454"/>
                <a:gd name="connsiteY24" fmla="*/ 64 h 499816"/>
                <a:gd name="connsiteX25" fmla="*/ 65739 w 448454"/>
                <a:gd name="connsiteY25" fmla="*/ 69858 h 499816"/>
                <a:gd name="connsiteX26" fmla="*/ 83885 w 448454"/>
                <a:gd name="connsiteY26" fmla="*/ 138550 h 499816"/>
                <a:gd name="connsiteX27" fmla="*/ 114021 w 448454"/>
                <a:gd name="connsiteY27" fmla="*/ 61579 h 499816"/>
                <a:gd name="connsiteX28" fmla="*/ 135590 w 448454"/>
                <a:gd name="connsiteY28" fmla="*/ 101 h 499816"/>
                <a:gd name="connsiteX29" fmla="*/ 139951 w 448454"/>
                <a:gd name="connsiteY29" fmla="*/ 59663 h 499816"/>
                <a:gd name="connsiteX30" fmla="*/ 154524 w 448454"/>
                <a:gd name="connsiteY30" fmla="*/ 132270 h 499816"/>
                <a:gd name="connsiteX31" fmla="*/ 182456 w 448454"/>
                <a:gd name="connsiteY31" fmla="*/ 61835 h 499816"/>
                <a:gd name="connsiteX32" fmla="*/ 215677 w 448454"/>
                <a:gd name="connsiteY32" fmla="*/ 2413 h 49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8454" h="499816">
                  <a:moveTo>
                    <a:pt x="215677" y="2413"/>
                  </a:moveTo>
                  <a:cubicBezTo>
                    <a:pt x="236597" y="4282"/>
                    <a:pt x="214770" y="37341"/>
                    <a:pt x="210262" y="58299"/>
                  </a:cubicBezTo>
                  <a:cubicBezTo>
                    <a:pt x="205754" y="79257"/>
                    <a:pt x="192346" y="130200"/>
                    <a:pt x="226802" y="128162"/>
                  </a:cubicBezTo>
                  <a:cubicBezTo>
                    <a:pt x="261258" y="126124"/>
                    <a:pt x="255914" y="91609"/>
                    <a:pt x="257370" y="68314"/>
                  </a:cubicBezTo>
                  <a:cubicBezTo>
                    <a:pt x="258826" y="45019"/>
                    <a:pt x="260047" y="3306"/>
                    <a:pt x="282865" y="7683"/>
                  </a:cubicBezTo>
                  <a:cubicBezTo>
                    <a:pt x="305683" y="12060"/>
                    <a:pt x="285371" y="34036"/>
                    <a:pt x="284540" y="53793"/>
                  </a:cubicBezTo>
                  <a:cubicBezTo>
                    <a:pt x="283709" y="73550"/>
                    <a:pt x="276566" y="126196"/>
                    <a:pt x="305362" y="128492"/>
                  </a:cubicBezTo>
                  <a:cubicBezTo>
                    <a:pt x="334158" y="130788"/>
                    <a:pt x="327234" y="81495"/>
                    <a:pt x="327629" y="60154"/>
                  </a:cubicBezTo>
                  <a:cubicBezTo>
                    <a:pt x="328024" y="38813"/>
                    <a:pt x="330323" y="7548"/>
                    <a:pt x="352010" y="9525"/>
                  </a:cubicBezTo>
                  <a:cubicBezTo>
                    <a:pt x="373697" y="11502"/>
                    <a:pt x="353244" y="41436"/>
                    <a:pt x="353000" y="60899"/>
                  </a:cubicBezTo>
                  <a:cubicBezTo>
                    <a:pt x="352756" y="80362"/>
                    <a:pt x="347530" y="130512"/>
                    <a:pt x="371924" y="131977"/>
                  </a:cubicBezTo>
                  <a:cubicBezTo>
                    <a:pt x="396318" y="133442"/>
                    <a:pt x="405788" y="92143"/>
                    <a:pt x="409280" y="68557"/>
                  </a:cubicBezTo>
                  <a:cubicBezTo>
                    <a:pt x="412772" y="44971"/>
                    <a:pt x="407531" y="10018"/>
                    <a:pt x="427199" y="12410"/>
                  </a:cubicBezTo>
                  <a:cubicBezTo>
                    <a:pt x="446867" y="14802"/>
                    <a:pt x="430644" y="43998"/>
                    <a:pt x="432625" y="63619"/>
                  </a:cubicBezTo>
                  <a:cubicBezTo>
                    <a:pt x="434606" y="83240"/>
                    <a:pt x="436542" y="105742"/>
                    <a:pt x="439085" y="130138"/>
                  </a:cubicBezTo>
                  <a:cubicBezTo>
                    <a:pt x="441628" y="154534"/>
                    <a:pt x="450820" y="175286"/>
                    <a:pt x="447882" y="209993"/>
                  </a:cubicBezTo>
                  <a:cubicBezTo>
                    <a:pt x="444944" y="244700"/>
                    <a:pt x="423619" y="295740"/>
                    <a:pt x="421457" y="338378"/>
                  </a:cubicBezTo>
                  <a:cubicBezTo>
                    <a:pt x="419295" y="381016"/>
                    <a:pt x="424744" y="414554"/>
                    <a:pt x="392485" y="441459"/>
                  </a:cubicBezTo>
                  <a:cubicBezTo>
                    <a:pt x="360226" y="468364"/>
                    <a:pt x="284818" y="499185"/>
                    <a:pt x="227902" y="499806"/>
                  </a:cubicBezTo>
                  <a:cubicBezTo>
                    <a:pt x="170986" y="500427"/>
                    <a:pt x="84549" y="474242"/>
                    <a:pt x="50987" y="445187"/>
                  </a:cubicBezTo>
                  <a:cubicBezTo>
                    <a:pt x="17425" y="416133"/>
                    <a:pt x="32110" y="369112"/>
                    <a:pt x="26532" y="325479"/>
                  </a:cubicBezTo>
                  <a:cubicBezTo>
                    <a:pt x="20954" y="281846"/>
                    <a:pt x="1879" y="244328"/>
                    <a:pt x="165" y="212051"/>
                  </a:cubicBezTo>
                  <a:cubicBezTo>
                    <a:pt x="-1549" y="179774"/>
                    <a:pt x="10538" y="156700"/>
                    <a:pt x="16246" y="131817"/>
                  </a:cubicBezTo>
                  <a:cubicBezTo>
                    <a:pt x="21954" y="106934"/>
                    <a:pt x="26085" y="84712"/>
                    <a:pt x="34412" y="62753"/>
                  </a:cubicBezTo>
                  <a:cubicBezTo>
                    <a:pt x="42739" y="40794"/>
                    <a:pt x="46021" y="116"/>
                    <a:pt x="66207" y="64"/>
                  </a:cubicBezTo>
                  <a:cubicBezTo>
                    <a:pt x="86393" y="12"/>
                    <a:pt x="66949" y="46777"/>
                    <a:pt x="65739" y="69858"/>
                  </a:cubicBezTo>
                  <a:cubicBezTo>
                    <a:pt x="64529" y="92939"/>
                    <a:pt x="58025" y="139363"/>
                    <a:pt x="83885" y="138550"/>
                  </a:cubicBezTo>
                  <a:cubicBezTo>
                    <a:pt x="109745" y="137737"/>
                    <a:pt x="109832" y="87074"/>
                    <a:pt x="114021" y="61579"/>
                  </a:cubicBezTo>
                  <a:cubicBezTo>
                    <a:pt x="118210" y="36084"/>
                    <a:pt x="116254" y="-2228"/>
                    <a:pt x="135590" y="101"/>
                  </a:cubicBezTo>
                  <a:cubicBezTo>
                    <a:pt x="154926" y="2430"/>
                    <a:pt x="139883" y="38644"/>
                    <a:pt x="139951" y="59663"/>
                  </a:cubicBezTo>
                  <a:cubicBezTo>
                    <a:pt x="140019" y="80682"/>
                    <a:pt x="132426" y="132475"/>
                    <a:pt x="154524" y="132270"/>
                  </a:cubicBezTo>
                  <a:cubicBezTo>
                    <a:pt x="176622" y="132065"/>
                    <a:pt x="178371" y="83856"/>
                    <a:pt x="182456" y="61835"/>
                  </a:cubicBezTo>
                  <a:cubicBezTo>
                    <a:pt x="186541" y="39814"/>
                    <a:pt x="194757" y="544"/>
                    <a:pt x="215677" y="2413"/>
                  </a:cubicBezTo>
                  <a:close/>
                </a:path>
              </a:pathLst>
            </a:custGeom>
            <a:solidFill>
              <a:srgbClr val="F6C3A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98" name="Group 997">
              <a:extLst>
                <a:ext uri="{FF2B5EF4-FFF2-40B4-BE49-F238E27FC236}">
                  <a16:creationId xmlns:a16="http://schemas.microsoft.com/office/drawing/2014/main" id="{CFC8BF8A-2B98-76AB-D9B6-132A0F1BB78C}"/>
                </a:ext>
              </a:extLst>
            </p:cNvPr>
            <p:cNvGrpSpPr/>
            <p:nvPr/>
          </p:nvGrpSpPr>
          <p:grpSpPr>
            <a:xfrm>
              <a:off x="4164000" y="4602536"/>
              <a:ext cx="963422" cy="915811"/>
              <a:chOff x="4282682" y="2332578"/>
              <a:chExt cx="147396" cy="140112"/>
            </a:xfrm>
          </p:grpSpPr>
          <p:sp>
            <p:nvSpPr>
              <p:cNvPr id="1006" name="Oval 3">
                <a:extLst>
                  <a:ext uri="{FF2B5EF4-FFF2-40B4-BE49-F238E27FC236}">
                    <a16:creationId xmlns:a16="http://schemas.microsoft.com/office/drawing/2014/main" id="{1D2D04B1-5B06-D583-403E-DBF72A270CDE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7" name="Oval 3">
                <a:extLst>
                  <a:ext uri="{FF2B5EF4-FFF2-40B4-BE49-F238E27FC236}">
                    <a16:creationId xmlns:a16="http://schemas.microsoft.com/office/drawing/2014/main" id="{D2EAD322-26B3-C257-D03D-EE522E22FF34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8" name="Oval 3">
                <a:extLst>
                  <a:ext uri="{FF2B5EF4-FFF2-40B4-BE49-F238E27FC236}">
                    <a16:creationId xmlns:a16="http://schemas.microsoft.com/office/drawing/2014/main" id="{7812C0C1-0F88-6D64-2B8D-7EB6FA5A020B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99" name="Oval 998">
              <a:extLst>
                <a:ext uri="{FF2B5EF4-FFF2-40B4-BE49-F238E27FC236}">
                  <a16:creationId xmlns:a16="http://schemas.microsoft.com/office/drawing/2014/main" id="{28DEFF4D-0F00-9423-8D21-9F6510F626FA}"/>
                </a:ext>
              </a:extLst>
            </p:cNvPr>
            <p:cNvSpPr/>
            <p:nvPr/>
          </p:nvSpPr>
          <p:spPr>
            <a:xfrm rot="18926144">
              <a:off x="4030294" y="5505579"/>
              <a:ext cx="35310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0" name="Oval 52">
              <a:extLst>
                <a:ext uri="{FF2B5EF4-FFF2-40B4-BE49-F238E27FC236}">
                  <a16:creationId xmlns:a16="http://schemas.microsoft.com/office/drawing/2014/main" id="{49F9F02E-1CB8-79B1-96C7-DBD8F96D9100}"/>
                </a:ext>
              </a:extLst>
            </p:cNvPr>
            <p:cNvSpPr/>
            <p:nvPr/>
          </p:nvSpPr>
          <p:spPr>
            <a:xfrm rot="18926144">
              <a:off x="4024539" y="4306744"/>
              <a:ext cx="353105" cy="294255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8" h="38954">
                  <a:moveTo>
                    <a:pt x="28" y="22860"/>
                  </a:moveTo>
                  <a:cubicBezTo>
                    <a:pt x="-637" y="16368"/>
                    <a:pt x="10263" y="0"/>
                    <a:pt x="22888" y="0"/>
                  </a:cubicBezTo>
                  <a:cubicBezTo>
                    <a:pt x="35513" y="0"/>
                    <a:pt x="45748" y="10235"/>
                    <a:pt x="45748" y="22860"/>
                  </a:cubicBezTo>
                  <a:cubicBezTo>
                    <a:pt x="45748" y="35485"/>
                    <a:pt x="39503" y="38954"/>
                    <a:pt x="26878" y="38954"/>
                  </a:cubicBezTo>
                  <a:cubicBezTo>
                    <a:pt x="14253" y="38954"/>
                    <a:pt x="693" y="29352"/>
                    <a:pt x="28" y="2286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1" name="Oval 54">
              <a:extLst>
                <a:ext uri="{FF2B5EF4-FFF2-40B4-BE49-F238E27FC236}">
                  <a16:creationId xmlns:a16="http://schemas.microsoft.com/office/drawing/2014/main" id="{7DC18036-1BF4-CB4C-A7C5-A7F92675F461}"/>
                </a:ext>
              </a:extLst>
            </p:cNvPr>
            <p:cNvSpPr/>
            <p:nvPr/>
          </p:nvSpPr>
          <p:spPr>
            <a:xfrm rot="18926144">
              <a:off x="5034656" y="4358852"/>
              <a:ext cx="235405" cy="217700"/>
            </a:xfrm>
            <a:custGeom>
              <a:avLst/>
              <a:gdLst>
                <a:gd name="connsiteX0" fmla="*/ 0 w 36000"/>
                <a:gd name="connsiteY0" fmla="*/ 18000 h 36000"/>
                <a:gd name="connsiteX1" fmla="*/ 18000 w 36000"/>
                <a:gd name="connsiteY1" fmla="*/ 0 h 36000"/>
                <a:gd name="connsiteX2" fmla="*/ 36000 w 36000"/>
                <a:gd name="connsiteY2" fmla="*/ 18000 h 36000"/>
                <a:gd name="connsiteX3" fmla="*/ 18000 w 36000"/>
                <a:gd name="connsiteY3" fmla="*/ 36000 h 36000"/>
                <a:gd name="connsiteX4" fmla="*/ 0 w 36000"/>
                <a:gd name="connsiteY4" fmla="*/ 18000 h 36000"/>
                <a:gd name="connsiteX0" fmla="*/ 0 w 36000"/>
                <a:gd name="connsiteY0" fmla="*/ 18000 h 26634"/>
                <a:gd name="connsiteX1" fmla="*/ 18000 w 36000"/>
                <a:gd name="connsiteY1" fmla="*/ 0 h 26634"/>
                <a:gd name="connsiteX2" fmla="*/ 36000 w 36000"/>
                <a:gd name="connsiteY2" fmla="*/ 18000 h 26634"/>
                <a:gd name="connsiteX3" fmla="*/ 17928 w 36000"/>
                <a:gd name="connsiteY3" fmla="*/ 26571 h 26634"/>
                <a:gd name="connsiteX4" fmla="*/ 0 w 36000"/>
                <a:gd name="connsiteY4" fmla="*/ 18000 h 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26634">
                  <a:moveTo>
                    <a:pt x="0" y="18000"/>
                  </a:moveTo>
                  <a:cubicBezTo>
                    <a:pt x="12" y="13572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ubicBezTo>
                    <a:pt x="36000" y="27941"/>
                    <a:pt x="27869" y="26571"/>
                    <a:pt x="17928" y="26571"/>
                  </a:cubicBezTo>
                  <a:cubicBezTo>
                    <a:pt x="7987" y="26571"/>
                    <a:pt x="-12" y="22428"/>
                    <a:pt x="0" y="1800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2" name="Oval 1001">
              <a:extLst>
                <a:ext uri="{FF2B5EF4-FFF2-40B4-BE49-F238E27FC236}">
                  <a16:creationId xmlns:a16="http://schemas.microsoft.com/office/drawing/2014/main" id="{9059124F-3D38-955B-F507-CE727FBF5B4D}"/>
                </a:ext>
              </a:extLst>
            </p:cNvPr>
            <p:cNvSpPr/>
            <p:nvPr/>
          </p:nvSpPr>
          <p:spPr>
            <a:xfrm rot="18926144">
              <a:off x="5114326" y="5475384"/>
              <a:ext cx="176552" cy="176552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03" name="Group 1002">
              <a:extLst>
                <a:ext uri="{FF2B5EF4-FFF2-40B4-BE49-F238E27FC236}">
                  <a16:creationId xmlns:a16="http://schemas.microsoft.com/office/drawing/2014/main" id="{725EEECE-EAB4-7977-B1D8-03BAD17973C1}"/>
                </a:ext>
              </a:extLst>
            </p:cNvPr>
            <p:cNvGrpSpPr/>
            <p:nvPr/>
          </p:nvGrpSpPr>
          <p:grpSpPr>
            <a:xfrm>
              <a:off x="3952731" y="3923543"/>
              <a:ext cx="1471275" cy="235405"/>
              <a:chOff x="4519726" y="2290465"/>
              <a:chExt cx="165552" cy="37353"/>
            </a:xfrm>
            <a:solidFill>
              <a:srgbClr val="FBE1D1"/>
            </a:solidFill>
          </p:grpSpPr>
          <p:sp>
            <p:nvSpPr>
              <p:cNvPr id="1004" name="Oval 33">
                <a:extLst>
                  <a:ext uri="{FF2B5EF4-FFF2-40B4-BE49-F238E27FC236}">
                    <a16:creationId xmlns:a16="http://schemas.microsoft.com/office/drawing/2014/main" id="{D5D933CE-6733-8869-F18E-3EEEBB120196}"/>
                  </a:ext>
                </a:extLst>
              </p:cNvPr>
              <p:cNvSpPr/>
              <p:nvPr/>
            </p:nvSpPr>
            <p:spPr>
              <a:xfrm rot="21441036">
                <a:off x="4519726" y="2290723"/>
                <a:ext cx="107265" cy="37095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5" name="Oval 33">
                <a:extLst>
                  <a:ext uri="{FF2B5EF4-FFF2-40B4-BE49-F238E27FC236}">
                    <a16:creationId xmlns:a16="http://schemas.microsoft.com/office/drawing/2014/main" id="{80D7E097-E845-1A19-B8EC-2F7202103151}"/>
                  </a:ext>
                </a:extLst>
              </p:cNvPr>
              <p:cNvSpPr/>
              <p:nvPr/>
            </p:nvSpPr>
            <p:spPr>
              <a:xfrm rot="21441036">
                <a:off x="4649278" y="2290465"/>
                <a:ext cx="36000" cy="36000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09" name="Group 1008">
            <a:extLst>
              <a:ext uri="{FF2B5EF4-FFF2-40B4-BE49-F238E27FC236}">
                <a16:creationId xmlns:a16="http://schemas.microsoft.com/office/drawing/2014/main" id="{3E76B4A0-2BB3-C948-0CDB-6B296CF04E4A}"/>
              </a:ext>
            </a:extLst>
          </p:cNvPr>
          <p:cNvGrpSpPr/>
          <p:nvPr/>
        </p:nvGrpSpPr>
        <p:grpSpPr>
          <a:xfrm>
            <a:off x="8196197" y="2167024"/>
            <a:ext cx="733837" cy="1181638"/>
            <a:chOff x="3726300" y="3039468"/>
            <a:chExt cx="1978025" cy="3185054"/>
          </a:xfrm>
        </p:grpSpPr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CA7A93F3-EC0C-34FA-9390-87BCD92FDC42}"/>
                </a:ext>
              </a:extLst>
            </p:cNvPr>
            <p:cNvSpPr/>
            <p:nvPr/>
          </p:nvSpPr>
          <p:spPr>
            <a:xfrm>
              <a:off x="3726300" y="3039468"/>
              <a:ext cx="1978025" cy="318505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37091 w 463815"/>
                <a:gd name="connsiteY0" fmla="*/ 3306 h 538011"/>
                <a:gd name="connsiteX1" fmla="*/ 228145 w 463815"/>
                <a:gd name="connsiteY1" fmla="*/ 68838 h 538011"/>
                <a:gd name="connsiteX2" fmla="*/ 230552 w 463815"/>
                <a:gd name="connsiteY2" fmla="*/ 130155 h 538011"/>
                <a:gd name="connsiteX3" fmla="*/ 258625 w 463815"/>
                <a:gd name="connsiteY3" fmla="*/ 62171 h 538011"/>
                <a:gd name="connsiteX4" fmla="*/ 294929 w 463815"/>
                <a:gd name="connsiteY4" fmla="*/ 12044 h 538011"/>
                <a:gd name="connsiteX5" fmla="*/ 295772 w 463815"/>
                <a:gd name="connsiteY5" fmla="*/ 73601 h 538011"/>
                <a:gd name="connsiteX6" fmla="*/ 310738 w 463815"/>
                <a:gd name="connsiteY6" fmla="*/ 125370 h 538011"/>
                <a:gd name="connsiteX7" fmla="*/ 333872 w 463815"/>
                <a:gd name="connsiteY7" fmla="*/ 45978 h 538011"/>
                <a:gd name="connsiteX8" fmla="*/ 364074 w 463815"/>
                <a:gd name="connsiteY8" fmla="*/ 9560 h 538011"/>
                <a:gd name="connsiteX9" fmla="*/ 363401 w 463815"/>
                <a:gd name="connsiteY9" fmla="*/ 62170 h 538011"/>
                <a:gd name="connsiteX10" fmla="*/ 375142 w 463815"/>
                <a:gd name="connsiteY10" fmla="*/ 124582 h 538011"/>
                <a:gd name="connsiteX11" fmla="*/ 405310 w 463815"/>
                <a:gd name="connsiteY11" fmla="*/ 43120 h 538011"/>
                <a:gd name="connsiteX12" fmla="*/ 440925 w 463815"/>
                <a:gd name="connsiteY12" fmla="*/ 9974 h 538011"/>
                <a:gd name="connsiteX13" fmla="*/ 431980 w 463815"/>
                <a:gd name="connsiteY13" fmla="*/ 68838 h 538011"/>
                <a:gd name="connsiteX14" fmla="*/ 453507 w 463815"/>
                <a:gd name="connsiteY14" fmla="*/ 129202 h 538011"/>
                <a:gd name="connsiteX15" fmla="*/ 459114 w 463815"/>
                <a:gd name="connsiteY15" fmla="*/ 229801 h 538011"/>
                <a:gd name="connsiteX16" fmla="*/ 432689 w 463815"/>
                <a:gd name="connsiteY16" fmla="*/ 358186 h 538011"/>
                <a:gd name="connsiteX17" fmla="*/ 451573 w 463815"/>
                <a:gd name="connsiteY17" fmla="*/ 519710 h 538011"/>
                <a:gd name="connsiteX18" fmla="*/ 212424 w 463815"/>
                <a:gd name="connsiteY18" fmla="*/ 530197 h 538011"/>
                <a:gd name="connsiteX19" fmla="*/ 37620 w 463815"/>
                <a:gd name="connsiteY19" fmla="*/ 521427 h 538011"/>
                <a:gd name="connsiteX20" fmla="*/ 1532 w 463815"/>
                <a:gd name="connsiteY20" fmla="*/ 344024 h 538011"/>
                <a:gd name="connsiteX21" fmla="*/ 11397 w 463815"/>
                <a:gd name="connsiteY21" fmla="*/ 231859 h 538011"/>
                <a:gd name="connsiteX22" fmla="*/ 27478 w 463815"/>
                <a:gd name="connsiteY22" fmla="*/ 151625 h 538011"/>
                <a:gd name="connsiteX23" fmla="*/ 54790 w 463815"/>
                <a:gd name="connsiteY23" fmla="*/ 62171 h 538011"/>
                <a:gd name="connsiteX24" fmla="*/ 96561 w 463815"/>
                <a:gd name="connsiteY24" fmla="*/ 4424 h 538011"/>
                <a:gd name="connsiteX25" fmla="*/ 91937 w 463815"/>
                <a:gd name="connsiteY25" fmla="*/ 73601 h 538011"/>
                <a:gd name="connsiteX26" fmla="*/ 107854 w 463815"/>
                <a:gd name="connsiteY26" fmla="*/ 137753 h 538011"/>
                <a:gd name="connsiteX27" fmla="*/ 130037 w 463815"/>
                <a:gd name="connsiteY27" fmla="*/ 45978 h 538011"/>
                <a:gd name="connsiteX28" fmla="*/ 168439 w 463815"/>
                <a:gd name="connsiteY28" fmla="*/ 3844 h 538011"/>
                <a:gd name="connsiteX29" fmla="*/ 159566 w 463815"/>
                <a:gd name="connsiteY29" fmla="*/ 62170 h 538011"/>
                <a:gd name="connsiteX30" fmla="*/ 168818 w 463815"/>
                <a:gd name="connsiteY30" fmla="*/ 129345 h 538011"/>
                <a:gd name="connsiteX31" fmla="*/ 201475 w 463815"/>
                <a:gd name="connsiteY31" fmla="*/ 43120 h 538011"/>
                <a:gd name="connsiteX32" fmla="*/ 237091 w 463815"/>
                <a:gd name="connsiteY32" fmla="*/ 3306 h 538011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7709 w 454963"/>
                <a:gd name="connsiteY24" fmla="*/ 4424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47871 w 454963"/>
                <a:gd name="connsiteY28" fmla="*/ 25069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6077 w 454963"/>
                <a:gd name="connsiteY4" fmla="*/ 5777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48192 w 454963"/>
                <a:gd name="connsiteY8" fmla="*/ 25605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6458 w 454963"/>
                <a:gd name="connsiteY11" fmla="*/ 3103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9472 h 522320"/>
                <a:gd name="connsiteX1" fmla="*/ 219293 w 454963"/>
                <a:gd name="connsiteY1" fmla="*/ 53236 h 522320"/>
                <a:gd name="connsiteX2" fmla="*/ 221700 w 454963"/>
                <a:gd name="connsiteY2" fmla="*/ 114553 h 522320"/>
                <a:gd name="connsiteX3" fmla="*/ 249773 w 454963"/>
                <a:gd name="connsiteY3" fmla="*/ 46569 h 522320"/>
                <a:gd name="connsiteX4" fmla="*/ 284515 w 454963"/>
                <a:gd name="connsiteY4" fmla="*/ 12224 h 522320"/>
                <a:gd name="connsiteX5" fmla="*/ 286920 w 454963"/>
                <a:gd name="connsiteY5" fmla="*/ 57999 h 522320"/>
                <a:gd name="connsiteX6" fmla="*/ 301886 w 454963"/>
                <a:gd name="connsiteY6" fmla="*/ 109768 h 522320"/>
                <a:gd name="connsiteX7" fmla="*/ 325020 w 454963"/>
                <a:gd name="connsiteY7" fmla="*/ 30376 h 522320"/>
                <a:gd name="connsiteX8" fmla="*/ 348192 w 454963"/>
                <a:gd name="connsiteY8" fmla="*/ 16270 h 522320"/>
                <a:gd name="connsiteX9" fmla="*/ 354549 w 454963"/>
                <a:gd name="connsiteY9" fmla="*/ 46568 h 522320"/>
                <a:gd name="connsiteX10" fmla="*/ 366290 w 454963"/>
                <a:gd name="connsiteY10" fmla="*/ 108980 h 522320"/>
                <a:gd name="connsiteX11" fmla="*/ 394114 w 454963"/>
                <a:gd name="connsiteY11" fmla="*/ 52008 h 522320"/>
                <a:gd name="connsiteX12" fmla="*/ 418795 w 454963"/>
                <a:gd name="connsiteY12" fmla="*/ 18317 h 522320"/>
                <a:gd name="connsiteX13" fmla="*/ 423128 w 454963"/>
                <a:gd name="connsiteY13" fmla="*/ 53236 h 522320"/>
                <a:gd name="connsiteX14" fmla="*/ 444655 w 454963"/>
                <a:gd name="connsiteY14" fmla="*/ 113600 h 522320"/>
                <a:gd name="connsiteX15" fmla="*/ 450262 w 454963"/>
                <a:gd name="connsiteY15" fmla="*/ 214199 h 522320"/>
                <a:gd name="connsiteX16" fmla="*/ 423837 w 454963"/>
                <a:gd name="connsiteY16" fmla="*/ 342584 h 522320"/>
                <a:gd name="connsiteX17" fmla="*/ 442721 w 454963"/>
                <a:gd name="connsiteY17" fmla="*/ 504108 h 522320"/>
                <a:gd name="connsiteX18" fmla="*/ 203572 w 454963"/>
                <a:gd name="connsiteY18" fmla="*/ 514595 h 522320"/>
                <a:gd name="connsiteX19" fmla="*/ 28768 w 454963"/>
                <a:gd name="connsiteY19" fmla="*/ 505825 h 522320"/>
                <a:gd name="connsiteX20" fmla="*/ 3549 w 454963"/>
                <a:gd name="connsiteY20" fmla="*/ 329683 h 522320"/>
                <a:gd name="connsiteX21" fmla="*/ 2545 w 454963"/>
                <a:gd name="connsiteY21" fmla="*/ 216257 h 522320"/>
                <a:gd name="connsiteX22" fmla="*/ 18626 w 454963"/>
                <a:gd name="connsiteY22" fmla="*/ 136023 h 522320"/>
                <a:gd name="connsiteX23" fmla="*/ 45938 w 454963"/>
                <a:gd name="connsiteY23" fmla="*/ 46569 h 522320"/>
                <a:gd name="connsiteX24" fmla="*/ 81461 w 454963"/>
                <a:gd name="connsiteY24" fmla="*/ 251 h 522320"/>
                <a:gd name="connsiteX25" fmla="*/ 83085 w 454963"/>
                <a:gd name="connsiteY25" fmla="*/ 57999 h 522320"/>
                <a:gd name="connsiteX26" fmla="*/ 99002 w 454963"/>
                <a:gd name="connsiteY26" fmla="*/ 122151 h 522320"/>
                <a:gd name="connsiteX27" fmla="*/ 121185 w 454963"/>
                <a:gd name="connsiteY27" fmla="*/ 30376 h 522320"/>
                <a:gd name="connsiteX28" fmla="*/ 147871 w 454963"/>
                <a:gd name="connsiteY28" fmla="*/ 9467 h 522320"/>
                <a:gd name="connsiteX29" fmla="*/ 150714 w 454963"/>
                <a:gd name="connsiteY29" fmla="*/ 46568 h 522320"/>
                <a:gd name="connsiteX30" fmla="*/ 159966 w 454963"/>
                <a:gd name="connsiteY30" fmla="*/ 113743 h 522320"/>
                <a:gd name="connsiteX31" fmla="*/ 192623 w 454963"/>
                <a:gd name="connsiteY31" fmla="*/ 27518 h 522320"/>
                <a:gd name="connsiteX32" fmla="*/ 220428 w 454963"/>
                <a:gd name="connsiteY32" fmla="*/ 9472 h 522320"/>
                <a:gd name="connsiteX0" fmla="*/ 220428 w 454963"/>
                <a:gd name="connsiteY0" fmla="*/ 5505 h 518353"/>
                <a:gd name="connsiteX1" fmla="*/ 219293 w 454963"/>
                <a:gd name="connsiteY1" fmla="*/ 49269 h 518353"/>
                <a:gd name="connsiteX2" fmla="*/ 221700 w 454963"/>
                <a:gd name="connsiteY2" fmla="*/ 110586 h 518353"/>
                <a:gd name="connsiteX3" fmla="*/ 249773 w 454963"/>
                <a:gd name="connsiteY3" fmla="*/ 42602 h 518353"/>
                <a:gd name="connsiteX4" fmla="*/ 284515 w 454963"/>
                <a:gd name="connsiteY4" fmla="*/ 8257 h 518353"/>
                <a:gd name="connsiteX5" fmla="*/ 286920 w 454963"/>
                <a:gd name="connsiteY5" fmla="*/ 54032 h 518353"/>
                <a:gd name="connsiteX6" fmla="*/ 301886 w 454963"/>
                <a:gd name="connsiteY6" fmla="*/ 105801 h 518353"/>
                <a:gd name="connsiteX7" fmla="*/ 325020 w 454963"/>
                <a:gd name="connsiteY7" fmla="*/ 26409 h 518353"/>
                <a:gd name="connsiteX8" fmla="*/ 348192 w 454963"/>
                <a:gd name="connsiteY8" fmla="*/ 12303 h 518353"/>
                <a:gd name="connsiteX9" fmla="*/ 354549 w 454963"/>
                <a:gd name="connsiteY9" fmla="*/ 42601 h 518353"/>
                <a:gd name="connsiteX10" fmla="*/ 366290 w 454963"/>
                <a:gd name="connsiteY10" fmla="*/ 105013 h 518353"/>
                <a:gd name="connsiteX11" fmla="*/ 394114 w 454963"/>
                <a:gd name="connsiteY11" fmla="*/ 48041 h 518353"/>
                <a:gd name="connsiteX12" fmla="*/ 418795 w 454963"/>
                <a:gd name="connsiteY12" fmla="*/ 14350 h 518353"/>
                <a:gd name="connsiteX13" fmla="*/ 423128 w 454963"/>
                <a:gd name="connsiteY13" fmla="*/ 49269 h 518353"/>
                <a:gd name="connsiteX14" fmla="*/ 444655 w 454963"/>
                <a:gd name="connsiteY14" fmla="*/ 109633 h 518353"/>
                <a:gd name="connsiteX15" fmla="*/ 450262 w 454963"/>
                <a:gd name="connsiteY15" fmla="*/ 210232 h 518353"/>
                <a:gd name="connsiteX16" fmla="*/ 423837 w 454963"/>
                <a:gd name="connsiteY16" fmla="*/ 338617 h 518353"/>
                <a:gd name="connsiteX17" fmla="*/ 442721 w 454963"/>
                <a:gd name="connsiteY17" fmla="*/ 500141 h 518353"/>
                <a:gd name="connsiteX18" fmla="*/ 203572 w 454963"/>
                <a:gd name="connsiteY18" fmla="*/ 510628 h 518353"/>
                <a:gd name="connsiteX19" fmla="*/ 28768 w 454963"/>
                <a:gd name="connsiteY19" fmla="*/ 501858 h 518353"/>
                <a:gd name="connsiteX20" fmla="*/ 3549 w 454963"/>
                <a:gd name="connsiteY20" fmla="*/ 325716 h 518353"/>
                <a:gd name="connsiteX21" fmla="*/ 2545 w 454963"/>
                <a:gd name="connsiteY21" fmla="*/ 212290 h 518353"/>
                <a:gd name="connsiteX22" fmla="*/ 18626 w 454963"/>
                <a:gd name="connsiteY22" fmla="*/ 132056 h 518353"/>
                <a:gd name="connsiteX23" fmla="*/ 45938 w 454963"/>
                <a:gd name="connsiteY23" fmla="*/ 42602 h 518353"/>
                <a:gd name="connsiteX24" fmla="*/ 79899 w 454963"/>
                <a:gd name="connsiteY24" fmla="*/ 2270 h 518353"/>
                <a:gd name="connsiteX25" fmla="*/ 83085 w 454963"/>
                <a:gd name="connsiteY25" fmla="*/ 54032 h 518353"/>
                <a:gd name="connsiteX26" fmla="*/ 99002 w 454963"/>
                <a:gd name="connsiteY26" fmla="*/ 118184 h 518353"/>
                <a:gd name="connsiteX27" fmla="*/ 121185 w 454963"/>
                <a:gd name="connsiteY27" fmla="*/ 26409 h 518353"/>
                <a:gd name="connsiteX28" fmla="*/ 147871 w 454963"/>
                <a:gd name="connsiteY28" fmla="*/ 5500 h 518353"/>
                <a:gd name="connsiteX29" fmla="*/ 150714 w 454963"/>
                <a:gd name="connsiteY29" fmla="*/ 42601 h 518353"/>
                <a:gd name="connsiteX30" fmla="*/ 159966 w 454963"/>
                <a:gd name="connsiteY30" fmla="*/ 109776 h 518353"/>
                <a:gd name="connsiteX31" fmla="*/ 192623 w 454963"/>
                <a:gd name="connsiteY31" fmla="*/ 23551 h 518353"/>
                <a:gd name="connsiteX32" fmla="*/ 220428 w 454963"/>
                <a:gd name="connsiteY32" fmla="*/ 5505 h 518353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2623 w 454963"/>
                <a:gd name="connsiteY31" fmla="*/ 21583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331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9395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9213"/>
                <a:gd name="connsiteY0" fmla="*/ 2537 h 516385"/>
                <a:gd name="connsiteX1" fmla="*/ 219293 w 459213"/>
                <a:gd name="connsiteY1" fmla="*/ 47301 h 516385"/>
                <a:gd name="connsiteX2" fmla="*/ 225286 w 459213"/>
                <a:gd name="connsiteY2" fmla="*/ 111949 h 516385"/>
                <a:gd name="connsiteX3" fmla="*/ 252642 w 459213"/>
                <a:gd name="connsiteY3" fmla="*/ 51461 h 516385"/>
                <a:gd name="connsiteX4" fmla="*/ 284515 w 459213"/>
                <a:gd name="connsiteY4" fmla="*/ 6289 h 516385"/>
                <a:gd name="connsiteX5" fmla="*/ 286920 w 459213"/>
                <a:gd name="connsiteY5" fmla="*/ 52064 h 516385"/>
                <a:gd name="connsiteX6" fmla="*/ 300691 w 459213"/>
                <a:gd name="connsiteY6" fmla="*/ 109663 h 516385"/>
                <a:gd name="connsiteX7" fmla="*/ 318326 w 459213"/>
                <a:gd name="connsiteY7" fmla="*/ 53757 h 516385"/>
                <a:gd name="connsiteX8" fmla="*/ 343650 w 459213"/>
                <a:gd name="connsiteY8" fmla="*/ 9503 h 516385"/>
                <a:gd name="connsiteX9" fmla="*/ 350007 w 459213"/>
                <a:gd name="connsiteY9" fmla="*/ 58623 h 516385"/>
                <a:gd name="connsiteX10" fmla="*/ 366529 w 459213"/>
                <a:gd name="connsiteY10" fmla="*/ 112206 h 516385"/>
                <a:gd name="connsiteX11" fmla="*/ 394114 w 459213"/>
                <a:gd name="connsiteY11" fmla="*/ 46073 h 516385"/>
                <a:gd name="connsiteX12" fmla="*/ 415448 w 459213"/>
                <a:gd name="connsiteY12" fmla="*/ 12382 h 516385"/>
                <a:gd name="connsiteX13" fmla="*/ 424802 w 459213"/>
                <a:gd name="connsiteY13" fmla="*/ 63792 h 516385"/>
                <a:gd name="connsiteX14" fmla="*/ 435649 w 459213"/>
                <a:gd name="connsiteY14" fmla="*/ 115655 h 516385"/>
                <a:gd name="connsiteX15" fmla="*/ 450262 w 459213"/>
                <a:gd name="connsiteY15" fmla="*/ 208264 h 516385"/>
                <a:gd name="connsiteX16" fmla="*/ 440320 w 459213"/>
                <a:gd name="connsiteY16" fmla="*/ 336649 h 516385"/>
                <a:gd name="connsiteX17" fmla="*/ 442721 w 459213"/>
                <a:gd name="connsiteY17" fmla="*/ 498173 h 516385"/>
                <a:gd name="connsiteX18" fmla="*/ 203572 w 459213"/>
                <a:gd name="connsiteY18" fmla="*/ 508660 h 516385"/>
                <a:gd name="connsiteX19" fmla="*/ 28768 w 459213"/>
                <a:gd name="connsiteY19" fmla="*/ 499890 h 516385"/>
                <a:gd name="connsiteX20" fmla="*/ 3549 w 459213"/>
                <a:gd name="connsiteY20" fmla="*/ 323748 h 516385"/>
                <a:gd name="connsiteX21" fmla="*/ 2545 w 459213"/>
                <a:gd name="connsiteY21" fmla="*/ 210322 h 516385"/>
                <a:gd name="connsiteX22" fmla="*/ 18626 w 459213"/>
                <a:gd name="connsiteY22" fmla="*/ 130088 h 516385"/>
                <a:gd name="connsiteX23" fmla="*/ 45938 w 459213"/>
                <a:gd name="connsiteY23" fmla="*/ 40634 h 516385"/>
                <a:gd name="connsiteX24" fmla="*/ 79899 w 459213"/>
                <a:gd name="connsiteY24" fmla="*/ 302 h 516385"/>
                <a:gd name="connsiteX25" fmla="*/ 83085 w 459213"/>
                <a:gd name="connsiteY25" fmla="*/ 52064 h 516385"/>
                <a:gd name="connsiteX26" fmla="*/ 93981 w 459213"/>
                <a:gd name="connsiteY26" fmla="*/ 117882 h 516385"/>
                <a:gd name="connsiteX27" fmla="*/ 117837 w 459213"/>
                <a:gd name="connsiteY27" fmla="*/ 55756 h 516385"/>
                <a:gd name="connsiteX28" fmla="*/ 140938 w 459213"/>
                <a:gd name="connsiteY28" fmla="*/ 1533 h 516385"/>
                <a:gd name="connsiteX29" fmla="*/ 148084 w 459213"/>
                <a:gd name="connsiteY29" fmla="*/ 57623 h 516385"/>
                <a:gd name="connsiteX30" fmla="*/ 159249 w 459213"/>
                <a:gd name="connsiteY30" fmla="*/ 110640 h 516385"/>
                <a:gd name="connsiteX31" fmla="*/ 184606 w 459213"/>
                <a:gd name="connsiteY31" fmla="*/ 51456 h 516385"/>
                <a:gd name="connsiteX32" fmla="*/ 218276 w 459213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35649 w 462047"/>
                <a:gd name="connsiteY14" fmla="*/ 115655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44160 w 462047"/>
                <a:gd name="connsiteY14" fmla="*/ 116714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7969 w 461740"/>
                <a:gd name="connsiteY0" fmla="*/ 2532 h 516380"/>
                <a:gd name="connsiteX1" fmla="*/ 218986 w 461740"/>
                <a:gd name="connsiteY1" fmla="*/ 47296 h 516380"/>
                <a:gd name="connsiteX2" fmla="*/ 224979 w 461740"/>
                <a:gd name="connsiteY2" fmla="*/ 111944 h 516380"/>
                <a:gd name="connsiteX3" fmla="*/ 252335 w 461740"/>
                <a:gd name="connsiteY3" fmla="*/ 51456 h 516380"/>
                <a:gd name="connsiteX4" fmla="*/ 284208 w 461740"/>
                <a:gd name="connsiteY4" fmla="*/ 6284 h 516380"/>
                <a:gd name="connsiteX5" fmla="*/ 286613 w 461740"/>
                <a:gd name="connsiteY5" fmla="*/ 52059 h 516380"/>
                <a:gd name="connsiteX6" fmla="*/ 300384 w 461740"/>
                <a:gd name="connsiteY6" fmla="*/ 109658 h 516380"/>
                <a:gd name="connsiteX7" fmla="*/ 318019 w 461740"/>
                <a:gd name="connsiteY7" fmla="*/ 53752 h 516380"/>
                <a:gd name="connsiteX8" fmla="*/ 343343 w 461740"/>
                <a:gd name="connsiteY8" fmla="*/ 9498 h 516380"/>
                <a:gd name="connsiteX9" fmla="*/ 349700 w 461740"/>
                <a:gd name="connsiteY9" fmla="*/ 58618 h 516380"/>
                <a:gd name="connsiteX10" fmla="*/ 366222 w 461740"/>
                <a:gd name="connsiteY10" fmla="*/ 112201 h 516380"/>
                <a:gd name="connsiteX11" fmla="*/ 393807 w 461740"/>
                <a:gd name="connsiteY11" fmla="*/ 46068 h 516380"/>
                <a:gd name="connsiteX12" fmla="*/ 415141 w 461740"/>
                <a:gd name="connsiteY12" fmla="*/ 12377 h 516380"/>
                <a:gd name="connsiteX13" fmla="*/ 424495 w 461740"/>
                <a:gd name="connsiteY13" fmla="*/ 63787 h 516380"/>
                <a:gd name="connsiteX14" fmla="*/ 443853 w 461740"/>
                <a:gd name="connsiteY14" fmla="*/ 116709 h 516380"/>
                <a:gd name="connsiteX15" fmla="*/ 449955 w 461740"/>
                <a:gd name="connsiteY15" fmla="*/ 208259 h 516380"/>
                <a:gd name="connsiteX16" fmla="*/ 448459 w 461740"/>
                <a:gd name="connsiteY16" fmla="*/ 336418 h 516380"/>
                <a:gd name="connsiteX17" fmla="*/ 442414 w 461740"/>
                <a:gd name="connsiteY17" fmla="*/ 498168 h 516380"/>
                <a:gd name="connsiteX18" fmla="*/ 203265 w 461740"/>
                <a:gd name="connsiteY18" fmla="*/ 508655 h 516380"/>
                <a:gd name="connsiteX19" fmla="*/ 28461 w 461740"/>
                <a:gd name="connsiteY19" fmla="*/ 499885 h 516380"/>
                <a:gd name="connsiteX20" fmla="*/ 3242 w 461740"/>
                <a:gd name="connsiteY20" fmla="*/ 323743 h 516380"/>
                <a:gd name="connsiteX21" fmla="*/ 2238 w 461740"/>
                <a:gd name="connsiteY21" fmla="*/ 210317 h 516380"/>
                <a:gd name="connsiteX22" fmla="*/ 12848 w 461740"/>
                <a:gd name="connsiteY22" fmla="*/ 127753 h 516380"/>
                <a:gd name="connsiteX23" fmla="*/ 45631 w 461740"/>
                <a:gd name="connsiteY23" fmla="*/ 40629 h 516380"/>
                <a:gd name="connsiteX24" fmla="*/ 79592 w 461740"/>
                <a:gd name="connsiteY24" fmla="*/ 297 h 516380"/>
                <a:gd name="connsiteX25" fmla="*/ 82778 w 461740"/>
                <a:gd name="connsiteY25" fmla="*/ 52059 h 516380"/>
                <a:gd name="connsiteX26" fmla="*/ 93674 w 461740"/>
                <a:gd name="connsiteY26" fmla="*/ 117877 h 516380"/>
                <a:gd name="connsiteX27" fmla="*/ 117530 w 461740"/>
                <a:gd name="connsiteY27" fmla="*/ 55751 h 516380"/>
                <a:gd name="connsiteX28" fmla="*/ 140631 w 461740"/>
                <a:gd name="connsiteY28" fmla="*/ 1528 h 516380"/>
                <a:gd name="connsiteX29" fmla="*/ 147777 w 461740"/>
                <a:gd name="connsiteY29" fmla="*/ 57618 h 516380"/>
                <a:gd name="connsiteX30" fmla="*/ 158942 w 461740"/>
                <a:gd name="connsiteY30" fmla="*/ 110635 h 516380"/>
                <a:gd name="connsiteX31" fmla="*/ 184299 w 461740"/>
                <a:gd name="connsiteY31" fmla="*/ 51451 h 516380"/>
                <a:gd name="connsiteX32" fmla="*/ 217969 w 461740"/>
                <a:gd name="connsiteY32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43853 w 462226"/>
                <a:gd name="connsiteY14" fmla="*/ 116709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49249 w 462226"/>
                <a:gd name="connsiteY14" fmla="*/ 122081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6016 w 460273"/>
                <a:gd name="connsiteY0" fmla="*/ 2532 h 516380"/>
                <a:gd name="connsiteX1" fmla="*/ 217033 w 460273"/>
                <a:gd name="connsiteY1" fmla="*/ 47296 h 516380"/>
                <a:gd name="connsiteX2" fmla="*/ 223026 w 460273"/>
                <a:gd name="connsiteY2" fmla="*/ 111944 h 516380"/>
                <a:gd name="connsiteX3" fmla="*/ 250382 w 460273"/>
                <a:gd name="connsiteY3" fmla="*/ 51456 h 516380"/>
                <a:gd name="connsiteX4" fmla="*/ 282255 w 460273"/>
                <a:gd name="connsiteY4" fmla="*/ 6284 h 516380"/>
                <a:gd name="connsiteX5" fmla="*/ 284660 w 460273"/>
                <a:gd name="connsiteY5" fmla="*/ 52059 h 516380"/>
                <a:gd name="connsiteX6" fmla="*/ 298431 w 460273"/>
                <a:gd name="connsiteY6" fmla="*/ 109658 h 516380"/>
                <a:gd name="connsiteX7" fmla="*/ 316066 w 460273"/>
                <a:gd name="connsiteY7" fmla="*/ 53752 h 516380"/>
                <a:gd name="connsiteX8" fmla="*/ 341390 w 460273"/>
                <a:gd name="connsiteY8" fmla="*/ 9498 h 516380"/>
                <a:gd name="connsiteX9" fmla="*/ 347747 w 460273"/>
                <a:gd name="connsiteY9" fmla="*/ 58618 h 516380"/>
                <a:gd name="connsiteX10" fmla="*/ 364269 w 460273"/>
                <a:gd name="connsiteY10" fmla="*/ 112201 h 516380"/>
                <a:gd name="connsiteX11" fmla="*/ 391854 w 460273"/>
                <a:gd name="connsiteY11" fmla="*/ 46068 h 516380"/>
                <a:gd name="connsiteX12" fmla="*/ 416015 w 460273"/>
                <a:gd name="connsiteY12" fmla="*/ 12377 h 516380"/>
                <a:gd name="connsiteX13" fmla="*/ 422542 w 460273"/>
                <a:gd name="connsiteY13" fmla="*/ 63787 h 516380"/>
                <a:gd name="connsiteX14" fmla="*/ 447296 w 460273"/>
                <a:gd name="connsiteY14" fmla="*/ 122081 h 516380"/>
                <a:gd name="connsiteX15" fmla="*/ 446506 w 460273"/>
                <a:gd name="connsiteY15" fmla="*/ 336418 h 516380"/>
                <a:gd name="connsiteX16" fmla="*/ 440461 w 460273"/>
                <a:gd name="connsiteY16" fmla="*/ 498168 h 516380"/>
                <a:gd name="connsiteX17" fmla="*/ 201312 w 460273"/>
                <a:gd name="connsiteY17" fmla="*/ 508655 h 516380"/>
                <a:gd name="connsiteX18" fmla="*/ 26508 w 460273"/>
                <a:gd name="connsiteY18" fmla="*/ 499885 h 516380"/>
                <a:gd name="connsiteX19" fmla="*/ 5829 w 460273"/>
                <a:gd name="connsiteY19" fmla="*/ 323743 h 516380"/>
                <a:gd name="connsiteX20" fmla="*/ 285 w 460273"/>
                <a:gd name="connsiteY20" fmla="*/ 210317 h 516380"/>
                <a:gd name="connsiteX21" fmla="*/ 10895 w 460273"/>
                <a:gd name="connsiteY21" fmla="*/ 127753 h 516380"/>
                <a:gd name="connsiteX22" fmla="*/ 43678 w 460273"/>
                <a:gd name="connsiteY22" fmla="*/ 40629 h 516380"/>
                <a:gd name="connsiteX23" fmla="*/ 77639 w 460273"/>
                <a:gd name="connsiteY23" fmla="*/ 297 h 516380"/>
                <a:gd name="connsiteX24" fmla="*/ 80825 w 460273"/>
                <a:gd name="connsiteY24" fmla="*/ 52059 h 516380"/>
                <a:gd name="connsiteX25" fmla="*/ 91721 w 460273"/>
                <a:gd name="connsiteY25" fmla="*/ 117877 h 516380"/>
                <a:gd name="connsiteX26" fmla="*/ 115577 w 460273"/>
                <a:gd name="connsiteY26" fmla="*/ 55751 h 516380"/>
                <a:gd name="connsiteX27" fmla="*/ 138678 w 460273"/>
                <a:gd name="connsiteY27" fmla="*/ 1528 h 516380"/>
                <a:gd name="connsiteX28" fmla="*/ 145824 w 460273"/>
                <a:gd name="connsiteY28" fmla="*/ 57618 h 516380"/>
                <a:gd name="connsiteX29" fmla="*/ 156989 w 460273"/>
                <a:gd name="connsiteY29" fmla="*/ 110635 h 516380"/>
                <a:gd name="connsiteX30" fmla="*/ 182346 w 460273"/>
                <a:gd name="connsiteY30" fmla="*/ 51451 h 516380"/>
                <a:gd name="connsiteX31" fmla="*/ 216016 w 460273"/>
                <a:gd name="connsiteY31" fmla="*/ 2532 h 51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0273" h="516380">
                  <a:moveTo>
                    <a:pt x="216016" y="2532"/>
                  </a:moveTo>
                  <a:cubicBezTo>
                    <a:pt x="234468" y="6337"/>
                    <a:pt x="221842" y="27728"/>
                    <a:pt x="217033" y="47296"/>
                  </a:cubicBezTo>
                  <a:cubicBezTo>
                    <a:pt x="212224" y="66864"/>
                    <a:pt x="194517" y="110085"/>
                    <a:pt x="223026" y="111944"/>
                  </a:cubicBezTo>
                  <a:cubicBezTo>
                    <a:pt x="251535" y="113803"/>
                    <a:pt x="249356" y="75562"/>
                    <a:pt x="250382" y="51456"/>
                  </a:cubicBezTo>
                  <a:cubicBezTo>
                    <a:pt x="251408" y="27350"/>
                    <a:pt x="261480" y="4352"/>
                    <a:pt x="282255" y="6284"/>
                  </a:cubicBezTo>
                  <a:cubicBezTo>
                    <a:pt x="303030" y="8216"/>
                    <a:pt x="285550" y="34830"/>
                    <a:pt x="284660" y="52059"/>
                  </a:cubicBezTo>
                  <a:cubicBezTo>
                    <a:pt x="283770" y="69288"/>
                    <a:pt x="281960" y="109543"/>
                    <a:pt x="298431" y="109658"/>
                  </a:cubicBezTo>
                  <a:cubicBezTo>
                    <a:pt x="314902" y="109773"/>
                    <a:pt x="314883" y="73110"/>
                    <a:pt x="316066" y="53752"/>
                  </a:cubicBezTo>
                  <a:cubicBezTo>
                    <a:pt x="317249" y="34394"/>
                    <a:pt x="318418" y="8687"/>
                    <a:pt x="341390" y="9498"/>
                  </a:cubicBezTo>
                  <a:cubicBezTo>
                    <a:pt x="364362" y="10309"/>
                    <a:pt x="349194" y="41001"/>
                    <a:pt x="347747" y="58618"/>
                  </a:cubicBezTo>
                  <a:cubicBezTo>
                    <a:pt x="346300" y="76235"/>
                    <a:pt x="343769" y="112128"/>
                    <a:pt x="364269" y="112201"/>
                  </a:cubicBezTo>
                  <a:cubicBezTo>
                    <a:pt x="384769" y="112274"/>
                    <a:pt x="389397" y="67539"/>
                    <a:pt x="391854" y="46068"/>
                  </a:cubicBezTo>
                  <a:cubicBezTo>
                    <a:pt x="394311" y="24597"/>
                    <a:pt x="397990" y="11756"/>
                    <a:pt x="416015" y="12377"/>
                  </a:cubicBezTo>
                  <a:cubicBezTo>
                    <a:pt x="434040" y="12998"/>
                    <a:pt x="417329" y="45503"/>
                    <a:pt x="422542" y="63787"/>
                  </a:cubicBezTo>
                  <a:cubicBezTo>
                    <a:pt x="427755" y="82071"/>
                    <a:pt x="442017" y="94368"/>
                    <a:pt x="447296" y="122081"/>
                  </a:cubicBezTo>
                  <a:cubicBezTo>
                    <a:pt x="452575" y="149794"/>
                    <a:pt x="446746" y="272842"/>
                    <a:pt x="446506" y="336418"/>
                  </a:cubicBezTo>
                  <a:cubicBezTo>
                    <a:pt x="446266" y="399994"/>
                    <a:pt x="481327" y="469462"/>
                    <a:pt x="440461" y="498168"/>
                  </a:cubicBezTo>
                  <a:cubicBezTo>
                    <a:pt x="399595" y="526874"/>
                    <a:pt x="270304" y="508369"/>
                    <a:pt x="201312" y="508655"/>
                  </a:cubicBezTo>
                  <a:cubicBezTo>
                    <a:pt x="132320" y="508941"/>
                    <a:pt x="59089" y="530704"/>
                    <a:pt x="26508" y="499885"/>
                  </a:cubicBezTo>
                  <a:cubicBezTo>
                    <a:pt x="-6073" y="469066"/>
                    <a:pt x="11407" y="367376"/>
                    <a:pt x="5829" y="323743"/>
                  </a:cubicBezTo>
                  <a:cubicBezTo>
                    <a:pt x="251" y="280110"/>
                    <a:pt x="-559" y="242982"/>
                    <a:pt x="285" y="210317"/>
                  </a:cubicBezTo>
                  <a:cubicBezTo>
                    <a:pt x="1129" y="177652"/>
                    <a:pt x="3663" y="156034"/>
                    <a:pt x="10895" y="127753"/>
                  </a:cubicBezTo>
                  <a:cubicBezTo>
                    <a:pt x="18127" y="99472"/>
                    <a:pt x="32554" y="61872"/>
                    <a:pt x="43678" y="40629"/>
                  </a:cubicBezTo>
                  <a:cubicBezTo>
                    <a:pt x="54802" y="19386"/>
                    <a:pt x="54303" y="-2834"/>
                    <a:pt x="77639" y="297"/>
                  </a:cubicBezTo>
                  <a:cubicBezTo>
                    <a:pt x="100975" y="3428"/>
                    <a:pt x="83977" y="30463"/>
                    <a:pt x="80825" y="52059"/>
                  </a:cubicBezTo>
                  <a:cubicBezTo>
                    <a:pt x="77673" y="73655"/>
                    <a:pt x="65608" y="116096"/>
                    <a:pt x="91721" y="117877"/>
                  </a:cubicBezTo>
                  <a:cubicBezTo>
                    <a:pt x="117834" y="119658"/>
                    <a:pt x="113011" y="76141"/>
                    <a:pt x="115577" y="55751"/>
                  </a:cubicBezTo>
                  <a:cubicBezTo>
                    <a:pt x="118143" y="35361"/>
                    <a:pt x="118097" y="884"/>
                    <a:pt x="138678" y="1528"/>
                  </a:cubicBezTo>
                  <a:cubicBezTo>
                    <a:pt x="159259" y="2172"/>
                    <a:pt x="148271" y="37435"/>
                    <a:pt x="145824" y="57618"/>
                  </a:cubicBezTo>
                  <a:cubicBezTo>
                    <a:pt x="143377" y="77801"/>
                    <a:pt x="141339" y="108831"/>
                    <a:pt x="156989" y="110635"/>
                  </a:cubicBezTo>
                  <a:cubicBezTo>
                    <a:pt x="172639" y="112439"/>
                    <a:pt x="177529" y="72633"/>
                    <a:pt x="182346" y="51451"/>
                  </a:cubicBezTo>
                  <a:cubicBezTo>
                    <a:pt x="187163" y="30269"/>
                    <a:pt x="197564" y="-1273"/>
                    <a:pt x="216016" y="2532"/>
                  </a:cubicBezTo>
                  <a:close/>
                </a:path>
              </a:pathLst>
            </a:custGeom>
            <a:solidFill>
              <a:srgbClr val="F19C6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D39AC0E9-B290-1450-4FE8-2382A90B6D40}"/>
                </a:ext>
              </a:extLst>
            </p:cNvPr>
            <p:cNvSpPr/>
            <p:nvPr/>
          </p:nvSpPr>
          <p:spPr>
            <a:xfrm>
              <a:off x="3773518" y="3053134"/>
              <a:ext cx="1810621" cy="2715268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80705 w 449105"/>
                <a:gd name="connsiteY25" fmla="*/ 73864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40579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586 h 519904"/>
                <a:gd name="connsiteX1" fmla="*/ 216913 w 449105"/>
                <a:gd name="connsiteY1" fmla="*/ 69118 h 519904"/>
                <a:gd name="connsiteX2" fmla="*/ 219320 w 449105"/>
                <a:gd name="connsiteY2" fmla="*/ 147632 h 519904"/>
                <a:gd name="connsiteX3" fmla="*/ 247393 w 449105"/>
                <a:gd name="connsiteY3" fmla="*/ 62451 h 519904"/>
                <a:gd name="connsiteX4" fmla="*/ 283697 w 449105"/>
                <a:gd name="connsiteY4" fmla="*/ 12324 h 519904"/>
                <a:gd name="connsiteX5" fmla="*/ 284540 w 449105"/>
                <a:gd name="connsiteY5" fmla="*/ 73881 h 519904"/>
                <a:gd name="connsiteX6" fmla="*/ 293723 w 449105"/>
                <a:gd name="connsiteY6" fmla="*/ 148580 h 519904"/>
                <a:gd name="connsiteX7" fmla="*/ 322640 w 449105"/>
                <a:gd name="connsiteY7" fmla="*/ 46258 h 519904"/>
                <a:gd name="connsiteX8" fmla="*/ 352842 w 449105"/>
                <a:gd name="connsiteY8" fmla="*/ 9840 h 519904"/>
                <a:gd name="connsiteX9" fmla="*/ 352169 w 449105"/>
                <a:gd name="connsiteY9" fmla="*/ 62450 h 519904"/>
                <a:gd name="connsiteX10" fmla="*/ 367766 w 449105"/>
                <a:gd name="connsiteY10" fmla="*/ 156391 h 519904"/>
                <a:gd name="connsiteX11" fmla="*/ 394078 w 449105"/>
                <a:gd name="connsiteY11" fmla="*/ 43400 h 519904"/>
                <a:gd name="connsiteX12" fmla="*/ 429693 w 449105"/>
                <a:gd name="connsiteY12" fmla="*/ 10254 h 519904"/>
                <a:gd name="connsiteX13" fmla="*/ 420748 w 449105"/>
                <a:gd name="connsiteY13" fmla="*/ 69118 h 519904"/>
                <a:gd name="connsiteX14" fmla="*/ 442275 w 449105"/>
                <a:gd name="connsiteY14" fmla="*/ 129482 h 519904"/>
                <a:gd name="connsiteX15" fmla="*/ 447882 w 449105"/>
                <a:gd name="connsiteY15" fmla="*/ 230081 h 519904"/>
                <a:gd name="connsiteX16" fmla="*/ 421457 w 449105"/>
                <a:gd name="connsiteY16" fmla="*/ 358466 h 519904"/>
                <a:gd name="connsiteX17" fmla="*/ 392485 w 449105"/>
                <a:gd name="connsiteY17" fmla="*/ 461547 h 519904"/>
                <a:gd name="connsiteX18" fmla="*/ 227902 w 449105"/>
                <a:gd name="connsiteY18" fmla="*/ 519894 h 519904"/>
                <a:gd name="connsiteX19" fmla="*/ 50987 w 449105"/>
                <a:gd name="connsiteY19" fmla="*/ 465275 h 519904"/>
                <a:gd name="connsiteX20" fmla="*/ 26532 w 449105"/>
                <a:gd name="connsiteY20" fmla="*/ 345567 h 519904"/>
                <a:gd name="connsiteX21" fmla="*/ 165 w 449105"/>
                <a:gd name="connsiteY21" fmla="*/ 232139 h 519904"/>
                <a:gd name="connsiteX22" fmla="*/ 16246 w 449105"/>
                <a:gd name="connsiteY22" fmla="*/ 151905 h 519904"/>
                <a:gd name="connsiteX23" fmla="*/ 34412 w 449105"/>
                <a:gd name="connsiteY23" fmla="*/ 82841 h 519904"/>
                <a:gd name="connsiteX24" fmla="*/ 66207 w 449105"/>
                <a:gd name="connsiteY24" fmla="*/ 20152 h 519904"/>
                <a:gd name="connsiteX25" fmla="*/ 65739 w 449105"/>
                <a:gd name="connsiteY25" fmla="*/ 89946 h 519904"/>
                <a:gd name="connsiteX26" fmla="*/ 83885 w 449105"/>
                <a:gd name="connsiteY26" fmla="*/ 158638 h 519904"/>
                <a:gd name="connsiteX27" fmla="*/ 116311 w 449105"/>
                <a:gd name="connsiteY27" fmla="*/ 81478 h 519904"/>
                <a:gd name="connsiteX28" fmla="*/ 135590 w 449105"/>
                <a:gd name="connsiteY28" fmla="*/ 20189 h 519904"/>
                <a:gd name="connsiteX29" fmla="*/ 145009 w 449105"/>
                <a:gd name="connsiteY29" fmla="*/ 79751 h 519904"/>
                <a:gd name="connsiteX30" fmla="*/ 159512 w 449105"/>
                <a:gd name="connsiteY30" fmla="*/ 152358 h 519904"/>
                <a:gd name="connsiteX31" fmla="*/ 190243 w 449105"/>
                <a:gd name="connsiteY31" fmla="*/ 43400 h 519904"/>
                <a:gd name="connsiteX32" fmla="*/ 225859 w 449105"/>
                <a:gd name="connsiteY32" fmla="*/ 3586 h 519904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90243 w 449105"/>
                <a:gd name="connsiteY31" fmla="*/ 37351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7989 w 449105"/>
                <a:gd name="connsiteY9" fmla="*/ 75556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2316 h 510097"/>
                <a:gd name="connsiteX1" fmla="*/ 216913 w 449105"/>
                <a:gd name="connsiteY1" fmla="*/ 68580 h 510097"/>
                <a:gd name="connsiteX2" fmla="*/ 219320 w 449105"/>
                <a:gd name="connsiteY2" fmla="*/ 137825 h 510097"/>
                <a:gd name="connsiteX3" fmla="*/ 247393 w 449105"/>
                <a:gd name="connsiteY3" fmla="*/ 52644 h 510097"/>
                <a:gd name="connsiteX4" fmla="*/ 282865 w 449105"/>
                <a:gd name="connsiteY4" fmla="*/ 17964 h 510097"/>
                <a:gd name="connsiteX5" fmla="*/ 284540 w 449105"/>
                <a:gd name="connsiteY5" fmla="*/ 64074 h 510097"/>
                <a:gd name="connsiteX6" fmla="*/ 293723 w 449105"/>
                <a:gd name="connsiteY6" fmla="*/ 138773 h 510097"/>
                <a:gd name="connsiteX7" fmla="*/ 327629 w 449105"/>
                <a:gd name="connsiteY7" fmla="*/ 63638 h 510097"/>
                <a:gd name="connsiteX8" fmla="*/ 352842 w 449105"/>
                <a:gd name="connsiteY8" fmla="*/ 33 h 510097"/>
                <a:gd name="connsiteX9" fmla="*/ 357989 w 449105"/>
                <a:gd name="connsiteY9" fmla="*/ 71798 h 510097"/>
                <a:gd name="connsiteX10" fmla="*/ 367766 w 449105"/>
                <a:gd name="connsiteY10" fmla="*/ 146584 h 510097"/>
                <a:gd name="connsiteX11" fmla="*/ 385764 w 449105"/>
                <a:gd name="connsiteY11" fmla="*/ 64488 h 510097"/>
                <a:gd name="connsiteX12" fmla="*/ 429693 w 449105"/>
                <a:gd name="connsiteY12" fmla="*/ 447 h 510097"/>
                <a:gd name="connsiteX13" fmla="*/ 420748 w 449105"/>
                <a:gd name="connsiteY13" fmla="*/ 59311 h 510097"/>
                <a:gd name="connsiteX14" fmla="*/ 442275 w 449105"/>
                <a:gd name="connsiteY14" fmla="*/ 119675 h 510097"/>
                <a:gd name="connsiteX15" fmla="*/ 447882 w 449105"/>
                <a:gd name="connsiteY15" fmla="*/ 220274 h 510097"/>
                <a:gd name="connsiteX16" fmla="*/ 421457 w 449105"/>
                <a:gd name="connsiteY16" fmla="*/ 348659 h 510097"/>
                <a:gd name="connsiteX17" fmla="*/ 392485 w 449105"/>
                <a:gd name="connsiteY17" fmla="*/ 451740 h 510097"/>
                <a:gd name="connsiteX18" fmla="*/ 227902 w 449105"/>
                <a:gd name="connsiteY18" fmla="*/ 510087 h 510097"/>
                <a:gd name="connsiteX19" fmla="*/ 50987 w 449105"/>
                <a:gd name="connsiteY19" fmla="*/ 455468 h 510097"/>
                <a:gd name="connsiteX20" fmla="*/ 26532 w 449105"/>
                <a:gd name="connsiteY20" fmla="*/ 335760 h 510097"/>
                <a:gd name="connsiteX21" fmla="*/ 165 w 449105"/>
                <a:gd name="connsiteY21" fmla="*/ 222332 h 510097"/>
                <a:gd name="connsiteX22" fmla="*/ 16246 w 449105"/>
                <a:gd name="connsiteY22" fmla="*/ 142098 h 510097"/>
                <a:gd name="connsiteX23" fmla="*/ 34412 w 449105"/>
                <a:gd name="connsiteY23" fmla="*/ 73034 h 510097"/>
                <a:gd name="connsiteX24" fmla="*/ 66207 w 449105"/>
                <a:gd name="connsiteY24" fmla="*/ 10345 h 510097"/>
                <a:gd name="connsiteX25" fmla="*/ 65739 w 449105"/>
                <a:gd name="connsiteY25" fmla="*/ 80139 h 510097"/>
                <a:gd name="connsiteX26" fmla="*/ 83885 w 449105"/>
                <a:gd name="connsiteY26" fmla="*/ 148831 h 510097"/>
                <a:gd name="connsiteX27" fmla="*/ 116311 w 449105"/>
                <a:gd name="connsiteY27" fmla="*/ 71671 h 510097"/>
                <a:gd name="connsiteX28" fmla="*/ 135590 w 449105"/>
                <a:gd name="connsiteY28" fmla="*/ 10382 h 510097"/>
                <a:gd name="connsiteX29" fmla="*/ 139188 w 449105"/>
                <a:gd name="connsiteY29" fmla="*/ 69944 h 510097"/>
                <a:gd name="connsiteX30" fmla="*/ 154524 w 449105"/>
                <a:gd name="connsiteY30" fmla="*/ 142551 h 510097"/>
                <a:gd name="connsiteX31" fmla="*/ 185255 w 449105"/>
                <a:gd name="connsiteY31" fmla="*/ 67577 h 510097"/>
                <a:gd name="connsiteX32" fmla="*/ 213387 w 449105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85764 w 448936"/>
                <a:gd name="connsiteY11" fmla="*/ 64488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27629 w 448454"/>
                <a:gd name="connsiteY7" fmla="*/ 60154 h 499816"/>
                <a:gd name="connsiteX8" fmla="*/ 352010 w 448454"/>
                <a:gd name="connsiteY8" fmla="*/ 9525 h 499816"/>
                <a:gd name="connsiteX9" fmla="*/ 353000 w 448454"/>
                <a:gd name="connsiteY9" fmla="*/ 60899 h 499816"/>
                <a:gd name="connsiteX10" fmla="*/ 371924 w 448454"/>
                <a:gd name="connsiteY10" fmla="*/ 131977 h 499816"/>
                <a:gd name="connsiteX11" fmla="*/ 409280 w 448454"/>
                <a:gd name="connsiteY11" fmla="*/ 68557 h 499816"/>
                <a:gd name="connsiteX12" fmla="*/ 427199 w 448454"/>
                <a:gd name="connsiteY12" fmla="*/ 12410 h 499816"/>
                <a:gd name="connsiteX13" fmla="*/ 432625 w 448454"/>
                <a:gd name="connsiteY13" fmla="*/ 63619 h 499816"/>
                <a:gd name="connsiteX14" fmla="*/ 439085 w 448454"/>
                <a:gd name="connsiteY14" fmla="*/ 130138 h 499816"/>
                <a:gd name="connsiteX15" fmla="*/ 447882 w 448454"/>
                <a:gd name="connsiteY15" fmla="*/ 209993 h 499816"/>
                <a:gd name="connsiteX16" fmla="*/ 421457 w 448454"/>
                <a:gd name="connsiteY16" fmla="*/ 338378 h 499816"/>
                <a:gd name="connsiteX17" fmla="*/ 392485 w 448454"/>
                <a:gd name="connsiteY17" fmla="*/ 441459 h 499816"/>
                <a:gd name="connsiteX18" fmla="*/ 227902 w 448454"/>
                <a:gd name="connsiteY18" fmla="*/ 499806 h 499816"/>
                <a:gd name="connsiteX19" fmla="*/ 50987 w 448454"/>
                <a:gd name="connsiteY19" fmla="*/ 445187 h 499816"/>
                <a:gd name="connsiteX20" fmla="*/ 26532 w 448454"/>
                <a:gd name="connsiteY20" fmla="*/ 325479 h 499816"/>
                <a:gd name="connsiteX21" fmla="*/ 165 w 448454"/>
                <a:gd name="connsiteY21" fmla="*/ 212051 h 499816"/>
                <a:gd name="connsiteX22" fmla="*/ 16246 w 448454"/>
                <a:gd name="connsiteY22" fmla="*/ 131817 h 499816"/>
                <a:gd name="connsiteX23" fmla="*/ 34412 w 448454"/>
                <a:gd name="connsiteY23" fmla="*/ 62753 h 499816"/>
                <a:gd name="connsiteX24" fmla="*/ 66207 w 448454"/>
                <a:gd name="connsiteY24" fmla="*/ 64 h 499816"/>
                <a:gd name="connsiteX25" fmla="*/ 65739 w 448454"/>
                <a:gd name="connsiteY25" fmla="*/ 69858 h 499816"/>
                <a:gd name="connsiteX26" fmla="*/ 83885 w 448454"/>
                <a:gd name="connsiteY26" fmla="*/ 138550 h 499816"/>
                <a:gd name="connsiteX27" fmla="*/ 114021 w 448454"/>
                <a:gd name="connsiteY27" fmla="*/ 61579 h 499816"/>
                <a:gd name="connsiteX28" fmla="*/ 135590 w 448454"/>
                <a:gd name="connsiteY28" fmla="*/ 101 h 499816"/>
                <a:gd name="connsiteX29" fmla="*/ 139951 w 448454"/>
                <a:gd name="connsiteY29" fmla="*/ 59663 h 499816"/>
                <a:gd name="connsiteX30" fmla="*/ 154524 w 448454"/>
                <a:gd name="connsiteY30" fmla="*/ 132270 h 499816"/>
                <a:gd name="connsiteX31" fmla="*/ 182456 w 448454"/>
                <a:gd name="connsiteY31" fmla="*/ 61835 h 499816"/>
                <a:gd name="connsiteX32" fmla="*/ 215677 w 448454"/>
                <a:gd name="connsiteY32" fmla="*/ 2413 h 49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8454" h="499816">
                  <a:moveTo>
                    <a:pt x="215677" y="2413"/>
                  </a:moveTo>
                  <a:cubicBezTo>
                    <a:pt x="236597" y="4282"/>
                    <a:pt x="214770" y="37341"/>
                    <a:pt x="210262" y="58299"/>
                  </a:cubicBezTo>
                  <a:cubicBezTo>
                    <a:pt x="205754" y="79257"/>
                    <a:pt x="192346" y="130200"/>
                    <a:pt x="226802" y="128162"/>
                  </a:cubicBezTo>
                  <a:cubicBezTo>
                    <a:pt x="261258" y="126124"/>
                    <a:pt x="255914" y="91609"/>
                    <a:pt x="257370" y="68314"/>
                  </a:cubicBezTo>
                  <a:cubicBezTo>
                    <a:pt x="258826" y="45019"/>
                    <a:pt x="260047" y="3306"/>
                    <a:pt x="282865" y="7683"/>
                  </a:cubicBezTo>
                  <a:cubicBezTo>
                    <a:pt x="305683" y="12060"/>
                    <a:pt x="285371" y="34036"/>
                    <a:pt x="284540" y="53793"/>
                  </a:cubicBezTo>
                  <a:cubicBezTo>
                    <a:pt x="283709" y="73550"/>
                    <a:pt x="276566" y="126196"/>
                    <a:pt x="305362" y="128492"/>
                  </a:cubicBezTo>
                  <a:cubicBezTo>
                    <a:pt x="334158" y="130788"/>
                    <a:pt x="327234" y="81495"/>
                    <a:pt x="327629" y="60154"/>
                  </a:cubicBezTo>
                  <a:cubicBezTo>
                    <a:pt x="328024" y="38813"/>
                    <a:pt x="330323" y="7548"/>
                    <a:pt x="352010" y="9525"/>
                  </a:cubicBezTo>
                  <a:cubicBezTo>
                    <a:pt x="373697" y="11502"/>
                    <a:pt x="353244" y="41436"/>
                    <a:pt x="353000" y="60899"/>
                  </a:cubicBezTo>
                  <a:cubicBezTo>
                    <a:pt x="352756" y="80362"/>
                    <a:pt x="347530" y="130512"/>
                    <a:pt x="371924" y="131977"/>
                  </a:cubicBezTo>
                  <a:cubicBezTo>
                    <a:pt x="396318" y="133442"/>
                    <a:pt x="405788" y="92143"/>
                    <a:pt x="409280" y="68557"/>
                  </a:cubicBezTo>
                  <a:cubicBezTo>
                    <a:pt x="412772" y="44971"/>
                    <a:pt x="407531" y="10018"/>
                    <a:pt x="427199" y="12410"/>
                  </a:cubicBezTo>
                  <a:cubicBezTo>
                    <a:pt x="446867" y="14802"/>
                    <a:pt x="430644" y="43998"/>
                    <a:pt x="432625" y="63619"/>
                  </a:cubicBezTo>
                  <a:cubicBezTo>
                    <a:pt x="434606" y="83240"/>
                    <a:pt x="436542" y="105742"/>
                    <a:pt x="439085" y="130138"/>
                  </a:cubicBezTo>
                  <a:cubicBezTo>
                    <a:pt x="441628" y="154534"/>
                    <a:pt x="450820" y="175286"/>
                    <a:pt x="447882" y="209993"/>
                  </a:cubicBezTo>
                  <a:cubicBezTo>
                    <a:pt x="444944" y="244700"/>
                    <a:pt x="423619" y="295740"/>
                    <a:pt x="421457" y="338378"/>
                  </a:cubicBezTo>
                  <a:cubicBezTo>
                    <a:pt x="419295" y="381016"/>
                    <a:pt x="424744" y="414554"/>
                    <a:pt x="392485" y="441459"/>
                  </a:cubicBezTo>
                  <a:cubicBezTo>
                    <a:pt x="360226" y="468364"/>
                    <a:pt x="284818" y="499185"/>
                    <a:pt x="227902" y="499806"/>
                  </a:cubicBezTo>
                  <a:cubicBezTo>
                    <a:pt x="170986" y="500427"/>
                    <a:pt x="84549" y="474242"/>
                    <a:pt x="50987" y="445187"/>
                  </a:cubicBezTo>
                  <a:cubicBezTo>
                    <a:pt x="17425" y="416133"/>
                    <a:pt x="32110" y="369112"/>
                    <a:pt x="26532" y="325479"/>
                  </a:cubicBezTo>
                  <a:cubicBezTo>
                    <a:pt x="20954" y="281846"/>
                    <a:pt x="1879" y="244328"/>
                    <a:pt x="165" y="212051"/>
                  </a:cubicBezTo>
                  <a:cubicBezTo>
                    <a:pt x="-1549" y="179774"/>
                    <a:pt x="10538" y="156700"/>
                    <a:pt x="16246" y="131817"/>
                  </a:cubicBezTo>
                  <a:cubicBezTo>
                    <a:pt x="21954" y="106934"/>
                    <a:pt x="26085" y="84712"/>
                    <a:pt x="34412" y="62753"/>
                  </a:cubicBezTo>
                  <a:cubicBezTo>
                    <a:pt x="42739" y="40794"/>
                    <a:pt x="46021" y="116"/>
                    <a:pt x="66207" y="64"/>
                  </a:cubicBezTo>
                  <a:cubicBezTo>
                    <a:pt x="86393" y="12"/>
                    <a:pt x="66949" y="46777"/>
                    <a:pt x="65739" y="69858"/>
                  </a:cubicBezTo>
                  <a:cubicBezTo>
                    <a:pt x="64529" y="92939"/>
                    <a:pt x="58025" y="139363"/>
                    <a:pt x="83885" y="138550"/>
                  </a:cubicBezTo>
                  <a:cubicBezTo>
                    <a:pt x="109745" y="137737"/>
                    <a:pt x="109832" y="87074"/>
                    <a:pt x="114021" y="61579"/>
                  </a:cubicBezTo>
                  <a:cubicBezTo>
                    <a:pt x="118210" y="36084"/>
                    <a:pt x="116254" y="-2228"/>
                    <a:pt x="135590" y="101"/>
                  </a:cubicBezTo>
                  <a:cubicBezTo>
                    <a:pt x="154926" y="2430"/>
                    <a:pt x="139883" y="38644"/>
                    <a:pt x="139951" y="59663"/>
                  </a:cubicBezTo>
                  <a:cubicBezTo>
                    <a:pt x="140019" y="80682"/>
                    <a:pt x="132426" y="132475"/>
                    <a:pt x="154524" y="132270"/>
                  </a:cubicBezTo>
                  <a:cubicBezTo>
                    <a:pt x="176622" y="132065"/>
                    <a:pt x="178371" y="83856"/>
                    <a:pt x="182456" y="61835"/>
                  </a:cubicBezTo>
                  <a:cubicBezTo>
                    <a:pt x="186541" y="39814"/>
                    <a:pt x="194757" y="544"/>
                    <a:pt x="215677" y="2413"/>
                  </a:cubicBezTo>
                  <a:close/>
                </a:path>
              </a:pathLst>
            </a:custGeom>
            <a:solidFill>
              <a:srgbClr val="F6C3A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12" name="Group 1011">
              <a:extLst>
                <a:ext uri="{FF2B5EF4-FFF2-40B4-BE49-F238E27FC236}">
                  <a16:creationId xmlns:a16="http://schemas.microsoft.com/office/drawing/2014/main" id="{C862D20F-6562-4481-0CEC-AF9AE696A7C4}"/>
                </a:ext>
              </a:extLst>
            </p:cNvPr>
            <p:cNvGrpSpPr/>
            <p:nvPr/>
          </p:nvGrpSpPr>
          <p:grpSpPr>
            <a:xfrm>
              <a:off x="4164000" y="4602536"/>
              <a:ext cx="963422" cy="915811"/>
              <a:chOff x="4282682" y="2332578"/>
              <a:chExt cx="147396" cy="140112"/>
            </a:xfrm>
          </p:grpSpPr>
          <p:sp>
            <p:nvSpPr>
              <p:cNvPr id="1020" name="Oval 3">
                <a:extLst>
                  <a:ext uri="{FF2B5EF4-FFF2-40B4-BE49-F238E27FC236}">
                    <a16:creationId xmlns:a16="http://schemas.microsoft.com/office/drawing/2014/main" id="{BC7590F4-F117-5B5C-9D62-3FE1275B97A8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1" name="Oval 3">
                <a:extLst>
                  <a:ext uri="{FF2B5EF4-FFF2-40B4-BE49-F238E27FC236}">
                    <a16:creationId xmlns:a16="http://schemas.microsoft.com/office/drawing/2014/main" id="{DDE14709-BCC0-B8BE-3CA5-A81AD711F327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2" name="Oval 3">
                <a:extLst>
                  <a:ext uri="{FF2B5EF4-FFF2-40B4-BE49-F238E27FC236}">
                    <a16:creationId xmlns:a16="http://schemas.microsoft.com/office/drawing/2014/main" id="{6C8DBA58-876B-E6E6-8FBB-480303530D16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13" name="Oval 1012">
              <a:extLst>
                <a:ext uri="{FF2B5EF4-FFF2-40B4-BE49-F238E27FC236}">
                  <a16:creationId xmlns:a16="http://schemas.microsoft.com/office/drawing/2014/main" id="{7097A6F9-38D4-738F-00F2-9E311F2412DB}"/>
                </a:ext>
              </a:extLst>
            </p:cNvPr>
            <p:cNvSpPr/>
            <p:nvPr/>
          </p:nvSpPr>
          <p:spPr>
            <a:xfrm rot="18926144">
              <a:off x="4030294" y="5505579"/>
              <a:ext cx="35310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4" name="Oval 52">
              <a:extLst>
                <a:ext uri="{FF2B5EF4-FFF2-40B4-BE49-F238E27FC236}">
                  <a16:creationId xmlns:a16="http://schemas.microsoft.com/office/drawing/2014/main" id="{58448316-A50E-1483-FE3E-745D89482A31}"/>
                </a:ext>
              </a:extLst>
            </p:cNvPr>
            <p:cNvSpPr/>
            <p:nvPr/>
          </p:nvSpPr>
          <p:spPr>
            <a:xfrm rot="18926144">
              <a:off x="4024539" y="4306744"/>
              <a:ext cx="353105" cy="294255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8" h="38954">
                  <a:moveTo>
                    <a:pt x="28" y="22860"/>
                  </a:moveTo>
                  <a:cubicBezTo>
                    <a:pt x="-637" y="16368"/>
                    <a:pt x="10263" y="0"/>
                    <a:pt x="22888" y="0"/>
                  </a:cubicBezTo>
                  <a:cubicBezTo>
                    <a:pt x="35513" y="0"/>
                    <a:pt x="45748" y="10235"/>
                    <a:pt x="45748" y="22860"/>
                  </a:cubicBezTo>
                  <a:cubicBezTo>
                    <a:pt x="45748" y="35485"/>
                    <a:pt x="39503" y="38954"/>
                    <a:pt x="26878" y="38954"/>
                  </a:cubicBezTo>
                  <a:cubicBezTo>
                    <a:pt x="14253" y="38954"/>
                    <a:pt x="693" y="29352"/>
                    <a:pt x="28" y="2286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5" name="Oval 54">
              <a:extLst>
                <a:ext uri="{FF2B5EF4-FFF2-40B4-BE49-F238E27FC236}">
                  <a16:creationId xmlns:a16="http://schemas.microsoft.com/office/drawing/2014/main" id="{A9455161-0F7A-FF6B-BCDB-A320E3970163}"/>
                </a:ext>
              </a:extLst>
            </p:cNvPr>
            <p:cNvSpPr/>
            <p:nvPr/>
          </p:nvSpPr>
          <p:spPr>
            <a:xfrm rot="18926144">
              <a:off x="5034656" y="4358852"/>
              <a:ext cx="235405" cy="217700"/>
            </a:xfrm>
            <a:custGeom>
              <a:avLst/>
              <a:gdLst>
                <a:gd name="connsiteX0" fmla="*/ 0 w 36000"/>
                <a:gd name="connsiteY0" fmla="*/ 18000 h 36000"/>
                <a:gd name="connsiteX1" fmla="*/ 18000 w 36000"/>
                <a:gd name="connsiteY1" fmla="*/ 0 h 36000"/>
                <a:gd name="connsiteX2" fmla="*/ 36000 w 36000"/>
                <a:gd name="connsiteY2" fmla="*/ 18000 h 36000"/>
                <a:gd name="connsiteX3" fmla="*/ 18000 w 36000"/>
                <a:gd name="connsiteY3" fmla="*/ 36000 h 36000"/>
                <a:gd name="connsiteX4" fmla="*/ 0 w 36000"/>
                <a:gd name="connsiteY4" fmla="*/ 18000 h 36000"/>
                <a:gd name="connsiteX0" fmla="*/ 0 w 36000"/>
                <a:gd name="connsiteY0" fmla="*/ 18000 h 26634"/>
                <a:gd name="connsiteX1" fmla="*/ 18000 w 36000"/>
                <a:gd name="connsiteY1" fmla="*/ 0 h 26634"/>
                <a:gd name="connsiteX2" fmla="*/ 36000 w 36000"/>
                <a:gd name="connsiteY2" fmla="*/ 18000 h 26634"/>
                <a:gd name="connsiteX3" fmla="*/ 17928 w 36000"/>
                <a:gd name="connsiteY3" fmla="*/ 26571 h 26634"/>
                <a:gd name="connsiteX4" fmla="*/ 0 w 36000"/>
                <a:gd name="connsiteY4" fmla="*/ 18000 h 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26634">
                  <a:moveTo>
                    <a:pt x="0" y="18000"/>
                  </a:moveTo>
                  <a:cubicBezTo>
                    <a:pt x="12" y="13572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ubicBezTo>
                    <a:pt x="36000" y="27941"/>
                    <a:pt x="27869" y="26571"/>
                    <a:pt x="17928" y="26571"/>
                  </a:cubicBezTo>
                  <a:cubicBezTo>
                    <a:pt x="7987" y="26571"/>
                    <a:pt x="-12" y="22428"/>
                    <a:pt x="0" y="1800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6" name="Oval 1015">
              <a:extLst>
                <a:ext uri="{FF2B5EF4-FFF2-40B4-BE49-F238E27FC236}">
                  <a16:creationId xmlns:a16="http://schemas.microsoft.com/office/drawing/2014/main" id="{34C5E92F-AD9D-8E9C-EE19-7A1BE8527577}"/>
                </a:ext>
              </a:extLst>
            </p:cNvPr>
            <p:cNvSpPr/>
            <p:nvPr/>
          </p:nvSpPr>
          <p:spPr>
            <a:xfrm rot="18926144">
              <a:off x="5114326" y="5475384"/>
              <a:ext cx="176552" cy="176552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17" name="Group 1016">
              <a:extLst>
                <a:ext uri="{FF2B5EF4-FFF2-40B4-BE49-F238E27FC236}">
                  <a16:creationId xmlns:a16="http://schemas.microsoft.com/office/drawing/2014/main" id="{4CFA4BF9-82EA-674B-FB5E-444271A3A534}"/>
                </a:ext>
              </a:extLst>
            </p:cNvPr>
            <p:cNvGrpSpPr/>
            <p:nvPr/>
          </p:nvGrpSpPr>
          <p:grpSpPr>
            <a:xfrm>
              <a:off x="3952731" y="3923543"/>
              <a:ext cx="1471275" cy="235405"/>
              <a:chOff x="4519726" y="2290465"/>
              <a:chExt cx="165552" cy="37353"/>
            </a:xfrm>
            <a:solidFill>
              <a:srgbClr val="FBE1D1"/>
            </a:solidFill>
          </p:grpSpPr>
          <p:sp>
            <p:nvSpPr>
              <p:cNvPr id="1018" name="Oval 33">
                <a:extLst>
                  <a:ext uri="{FF2B5EF4-FFF2-40B4-BE49-F238E27FC236}">
                    <a16:creationId xmlns:a16="http://schemas.microsoft.com/office/drawing/2014/main" id="{DE98EC99-7D1A-A277-DCD0-7B57E75313F1}"/>
                  </a:ext>
                </a:extLst>
              </p:cNvPr>
              <p:cNvSpPr/>
              <p:nvPr/>
            </p:nvSpPr>
            <p:spPr>
              <a:xfrm rot="21441036">
                <a:off x="4519726" y="2290723"/>
                <a:ext cx="107265" cy="37095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9" name="Oval 33">
                <a:extLst>
                  <a:ext uri="{FF2B5EF4-FFF2-40B4-BE49-F238E27FC236}">
                    <a16:creationId xmlns:a16="http://schemas.microsoft.com/office/drawing/2014/main" id="{EC2D722C-34B5-13B3-8A0D-6398398D40A7}"/>
                  </a:ext>
                </a:extLst>
              </p:cNvPr>
              <p:cNvSpPr/>
              <p:nvPr/>
            </p:nvSpPr>
            <p:spPr>
              <a:xfrm rot="21441036">
                <a:off x="4649278" y="2290465"/>
                <a:ext cx="36000" cy="36000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F75FF095-6DB0-F006-A6F8-583A8E5CC1F5}"/>
              </a:ext>
            </a:extLst>
          </p:cNvPr>
          <p:cNvGrpSpPr/>
          <p:nvPr/>
        </p:nvGrpSpPr>
        <p:grpSpPr>
          <a:xfrm>
            <a:off x="7483903" y="2157007"/>
            <a:ext cx="747692" cy="1192002"/>
            <a:chOff x="1810056" y="3012467"/>
            <a:chExt cx="2015371" cy="3212991"/>
          </a:xfrm>
        </p:grpSpPr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751FFA5E-D9B6-6AFF-164E-E351D421C614}"/>
                </a:ext>
              </a:extLst>
            </p:cNvPr>
            <p:cNvSpPr/>
            <p:nvPr/>
          </p:nvSpPr>
          <p:spPr>
            <a:xfrm>
              <a:off x="1810056" y="3654218"/>
              <a:ext cx="2015371" cy="2571240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43876 w 452902"/>
                <a:gd name="connsiteY23" fmla="*/ 62171 h 538191"/>
                <a:gd name="connsiteX24" fmla="*/ 81023 w 452902"/>
                <a:gd name="connsiteY24" fmla="*/ 73601 h 538191"/>
                <a:gd name="connsiteX25" fmla="*/ 96940 w 452902"/>
                <a:gd name="connsiteY25" fmla="*/ 137753 h 538191"/>
                <a:gd name="connsiteX26" fmla="*/ 119123 w 452902"/>
                <a:gd name="connsiteY26" fmla="*/ 45978 h 538191"/>
                <a:gd name="connsiteX27" fmla="*/ 157525 w 452902"/>
                <a:gd name="connsiteY27" fmla="*/ 3844 h 538191"/>
                <a:gd name="connsiteX28" fmla="*/ 148652 w 452902"/>
                <a:gd name="connsiteY28" fmla="*/ 62170 h 538191"/>
                <a:gd name="connsiteX29" fmla="*/ 157904 w 452902"/>
                <a:gd name="connsiteY29" fmla="*/ 129345 h 538191"/>
                <a:gd name="connsiteX30" fmla="*/ 190561 w 452902"/>
                <a:gd name="connsiteY30" fmla="*/ 43120 h 538191"/>
                <a:gd name="connsiteX31" fmla="*/ 226177 w 452902"/>
                <a:gd name="connsiteY31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96940 w 452900"/>
                <a:gd name="connsiteY24" fmla="*/ 137753 h 538191"/>
                <a:gd name="connsiteX25" fmla="*/ 119123 w 452900"/>
                <a:gd name="connsiteY25" fmla="*/ 45978 h 538191"/>
                <a:gd name="connsiteX26" fmla="*/ 157525 w 452900"/>
                <a:gd name="connsiteY26" fmla="*/ 3844 h 538191"/>
                <a:gd name="connsiteX27" fmla="*/ 148652 w 452900"/>
                <a:gd name="connsiteY27" fmla="*/ 62170 h 538191"/>
                <a:gd name="connsiteX28" fmla="*/ 157904 w 452900"/>
                <a:gd name="connsiteY28" fmla="*/ 129345 h 538191"/>
                <a:gd name="connsiteX29" fmla="*/ 190561 w 452900"/>
                <a:gd name="connsiteY29" fmla="*/ 43120 h 538191"/>
                <a:gd name="connsiteX30" fmla="*/ 226177 w 452900"/>
                <a:gd name="connsiteY30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96940 w 452902"/>
                <a:gd name="connsiteY23" fmla="*/ 137753 h 538191"/>
                <a:gd name="connsiteX24" fmla="*/ 119123 w 452902"/>
                <a:gd name="connsiteY24" fmla="*/ 45978 h 538191"/>
                <a:gd name="connsiteX25" fmla="*/ 157525 w 452902"/>
                <a:gd name="connsiteY25" fmla="*/ 3844 h 538191"/>
                <a:gd name="connsiteX26" fmla="*/ 148652 w 452902"/>
                <a:gd name="connsiteY26" fmla="*/ 62170 h 538191"/>
                <a:gd name="connsiteX27" fmla="*/ 157904 w 452902"/>
                <a:gd name="connsiteY27" fmla="*/ 129345 h 538191"/>
                <a:gd name="connsiteX28" fmla="*/ 190561 w 452902"/>
                <a:gd name="connsiteY28" fmla="*/ 43120 h 538191"/>
                <a:gd name="connsiteX29" fmla="*/ 226177 w 452902"/>
                <a:gd name="connsiteY29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96940 w 452900"/>
                <a:gd name="connsiteY23" fmla="*/ 137753 h 538191"/>
                <a:gd name="connsiteX24" fmla="*/ 119123 w 452900"/>
                <a:gd name="connsiteY24" fmla="*/ 45978 h 538191"/>
                <a:gd name="connsiteX25" fmla="*/ 157525 w 452900"/>
                <a:gd name="connsiteY25" fmla="*/ 3844 h 538191"/>
                <a:gd name="connsiteX26" fmla="*/ 157904 w 452900"/>
                <a:gd name="connsiteY26" fmla="*/ 129345 h 538191"/>
                <a:gd name="connsiteX27" fmla="*/ 190561 w 452900"/>
                <a:gd name="connsiteY27" fmla="*/ 43120 h 538191"/>
                <a:gd name="connsiteX28" fmla="*/ 226177 w 452900"/>
                <a:gd name="connsiteY28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96940 w 452902"/>
                <a:gd name="connsiteY23" fmla="*/ 137753 h 538191"/>
                <a:gd name="connsiteX24" fmla="*/ 119123 w 452902"/>
                <a:gd name="connsiteY24" fmla="*/ 45978 h 538191"/>
                <a:gd name="connsiteX25" fmla="*/ 157904 w 452902"/>
                <a:gd name="connsiteY25" fmla="*/ 129345 h 538191"/>
                <a:gd name="connsiteX26" fmla="*/ 190561 w 452902"/>
                <a:gd name="connsiteY26" fmla="*/ 43120 h 538191"/>
                <a:gd name="connsiteX27" fmla="*/ 226177 w 452902"/>
                <a:gd name="connsiteY27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96940 w 452900"/>
                <a:gd name="connsiteY23" fmla="*/ 137753 h 538191"/>
                <a:gd name="connsiteX24" fmla="*/ 157904 w 452900"/>
                <a:gd name="connsiteY24" fmla="*/ 129345 h 538191"/>
                <a:gd name="connsiteX25" fmla="*/ 190561 w 452900"/>
                <a:gd name="connsiteY25" fmla="*/ 43120 h 538191"/>
                <a:gd name="connsiteX26" fmla="*/ 226177 w 452900"/>
                <a:gd name="connsiteY26" fmla="*/ 3306 h 538191"/>
                <a:gd name="connsiteX0" fmla="*/ 190561 w 452902"/>
                <a:gd name="connsiteY0" fmla="*/ 36853 h 531924"/>
                <a:gd name="connsiteX1" fmla="*/ 217231 w 452902"/>
                <a:gd name="connsiteY1" fmla="*/ 62571 h 531924"/>
                <a:gd name="connsiteX2" fmla="*/ 219638 w 452902"/>
                <a:gd name="connsiteY2" fmla="*/ 123888 h 531924"/>
                <a:gd name="connsiteX3" fmla="*/ 247711 w 452902"/>
                <a:gd name="connsiteY3" fmla="*/ 55904 h 531924"/>
                <a:gd name="connsiteX4" fmla="*/ 284015 w 452902"/>
                <a:gd name="connsiteY4" fmla="*/ 5777 h 531924"/>
                <a:gd name="connsiteX5" fmla="*/ 284858 w 452902"/>
                <a:gd name="connsiteY5" fmla="*/ 67334 h 531924"/>
                <a:gd name="connsiteX6" fmla="*/ 299824 w 452902"/>
                <a:gd name="connsiteY6" fmla="*/ 119103 h 531924"/>
                <a:gd name="connsiteX7" fmla="*/ 322958 w 452902"/>
                <a:gd name="connsiteY7" fmla="*/ 39711 h 531924"/>
                <a:gd name="connsiteX8" fmla="*/ 353160 w 452902"/>
                <a:gd name="connsiteY8" fmla="*/ 3293 h 531924"/>
                <a:gd name="connsiteX9" fmla="*/ 352487 w 452902"/>
                <a:gd name="connsiteY9" fmla="*/ 55903 h 531924"/>
                <a:gd name="connsiteX10" fmla="*/ 364228 w 452902"/>
                <a:gd name="connsiteY10" fmla="*/ 118315 h 531924"/>
                <a:gd name="connsiteX11" fmla="*/ 394396 w 452902"/>
                <a:gd name="connsiteY11" fmla="*/ 36853 h 531924"/>
                <a:gd name="connsiteX12" fmla="*/ 430011 w 452902"/>
                <a:gd name="connsiteY12" fmla="*/ 3707 h 531924"/>
                <a:gd name="connsiteX13" fmla="*/ 421066 w 452902"/>
                <a:gd name="connsiteY13" fmla="*/ 62571 h 531924"/>
                <a:gd name="connsiteX14" fmla="*/ 442593 w 452902"/>
                <a:gd name="connsiteY14" fmla="*/ 122935 h 531924"/>
                <a:gd name="connsiteX15" fmla="*/ 448200 w 452902"/>
                <a:gd name="connsiteY15" fmla="*/ 223534 h 531924"/>
                <a:gd name="connsiteX16" fmla="*/ 421775 w 452902"/>
                <a:gd name="connsiteY16" fmla="*/ 351919 h 531924"/>
                <a:gd name="connsiteX17" fmla="*/ 440659 w 452902"/>
                <a:gd name="connsiteY17" fmla="*/ 513443 h 531924"/>
                <a:gd name="connsiteX18" fmla="*/ 201510 w 452902"/>
                <a:gd name="connsiteY18" fmla="*/ 523930 h 531924"/>
                <a:gd name="connsiteX19" fmla="*/ 26706 w 452902"/>
                <a:gd name="connsiteY19" fmla="*/ 515160 h 531924"/>
                <a:gd name="connsiteX20" fmla="*/ 6923 w 452902"/>
                <a:gd name="connsiteY20" fmla="*/ 335232 h 531924"/>
                <a:gd name="connsiteX21" fmla="*/ 483 w 452902"/>
                <a:gd name="connsiteY21" fmla="*/ 225592 h 531924"/>
                <a:gd name="connsiteX22" fmla="*/ 16564 w 452902"/>
                <a:gd name="connsiteY22" fmla="*/ 145358 h 531924"/>
                <a:gd name="connsiteX23" fmla="*/ 96940 w 452902"/>
                <a:gd name="connsiteY23" fmla="*/ 131486 h 531924"/>
                <a:gd name="connsiteX24" fmla="*/ 157904 w 452902"/>
                <a:gd name="connsiteY24" fmla="*/ 123078 h 531924"/>
                <a:gd name="connsiteX25" fmla="*/ 190561 w 452902"/>
                <a:gd name="connsiteY25" fmla="*/ 36853 h 531924"/>
                <a:gd name="connsiteX0" fmla="*/ 157904 w 452900"/>
                <a:gd name="connsiteY0" fmla="*/ 123078 h 531924"/>
                <a:gd name="connsiteX1" fmla="*/ 217231 w 452900"/>
                <a:gd name="connsiteY1" fmla="*/ 62571 h 531924"/>
                <a:gd name="connsiteX2" fmla="*/ 219638 w 452900"/>
                <a:gd name="connsiteY2" fmla="*/ 123888 h 531924"/>
                <a:gd name="connsiteX3" fmla="*/ 247711 w 452900"/>
                <a:gd name="connsiteY3" fmla="*/ 55904 h 531924"/>
                <a:gd name="connsiteX4" fmla="*/ 284015 w 452900"/>
                <a:gd name="connsiteY4" fmla="*/ 5777 h 531924"/>
                <a:gd name="connsiteX5" fmla="*/ 284858 w 452900"/>
                <a:gd name="connsiteY5" fmla="*/ 67334 h 531924"/>
                <a:gd name="connsiteX6" fmla="*/ 299824 w 452900"/>
                <a:gd name="connsiteY6" fmla="*/ 119103 h 531924"/>
                <a:gd name="connsiteX7" fmla="*/ 322958 w 452900"/>
                <a:gd name="connsiteY7" fmla="*/ 39711 h 531924"/>
                <a:gd name="connsiteX8" fmla="*/ 353160 w 452900"/>
                <a:gd name="connsiteY8" fmla="*/ 3293 h 531924"/>
                <a:gd name="connsiteX9" fmla="*/ 352487 w 452900"/>
                <a:gd name="connsiteY9" fmla="*/ 55903 h 531924"/>
                <a:gd name="connsiteX10" fmla="*/ 364228 w 452900"/>
                <a:gd name="connsiteY10" fmla="*/ 118315 h 531924"/>
                <a:gd name="connsiteX11" fmla="*/ 394396 w 452900"/>
                <a:gd name="connsiteY11" fmla="*/ 36853 h 531924"/>
                <a:gd name="connsiteX12" fmla="*/ 430011 w 452900"/>
                <a:gd name="connsiteY12" fmla="*/ 3707 h 531924"/>
                <a:gd name="connsiteX13" fmla="*/ 421066 w 452900"/>
                <a:gd name="connsiteY13" fmla="*/ 62571 h 531924"/>
                <a:gd name="connsiteX14" fmla="*/ 442593 w 452900"/>
                <a:gd name="connsiteY14" fmla="*/ 122935 h 531924"/>
                <a:gd name="connsiteX15" fmla="*/ 448200 w 452900"/>
                <a:gd name="connsiteY15" fmla="*/ 223534 h 531924"/>
                <a:gd name="connsiteX16" fmla="*/ 421775 w 452900"/>
                <a:gd name="connsiteY16" fmla="*/ 351919 h 531924"/>
                <a:gd name="connsiteX17" fmla="*/ 440659 w 452900"/>
                <a:gd name="connsiteY17" fmla="*/ 513443 h 531924"/>
                <a:gd name="connsiteX18" fmla="*/ 201510 w 452900"/>
                <a:gd name="connsiteY18" fmla="*/ 523930 h 531924"/>
                <a:gd name="connsiteX19" fmla="*/ 26706 w 452900"/>
                <a:gd name="connsiteY19" fmla="*/ 515160 h 531924"/>
                <a:gd name="connsiteX20" fmla="*/ 6923 w 452900"/>
                <a:gd name="connsiteY20" fmla="*/ 335232 h 531924"/>
                <a:gd name="connsiteX21" fmla="*/ 483 w 452900"/>
                <a:gd name="connsiteY21" fmla="*/ 225592 h 531924"/>
                <a:gd name="connsiteX22" fmla="*/ 16564 w 452900"/>
                <a:gd name="connsiteY22" fmla="*/ 145358 h 531924"/>
                <a:gd name="connsiteX23" fmla="*/ 96940 w 452900"/>
                <a:gd name="connsiteY23" fmla="*/ 131486 h 531924"/>
                <a:gd name="connsiteX24" fmla="*/ 157904 w 452900"/>
                <a:gd name="connsiteY24" fmla="*/ 123078 h 531924"/>
                <a:gd name="connsiteX0" fmla="*/ 157904 w 452902"/>
                <a:gd name="connsiteY0" fmla="*/ 123078 h 531924"/>
                <a:gd name="connsiteX1" fmla="*/ 217231 w 452902"/>
                <a:gd name="connsiteY1" fmla="*/ 62571 h 531924"/>
                <a:gd name="connsiteX2" fmla="*/ 219638 w 452902"/>
                <a:gd name="connsiteY2" fmla="*/ 123888 h 531924"/>
                <a:gd name="connsiteX3" fmla="*/ 284015 w 452902"/>
                <a:gd name="connsiteY3" fmla="*/ 5777 h 531924"/>
                <a:gd name="connsiteX4" fmla="*/ 284858 w 452902"/>
                <a:gd name="connsiteY4" fmla="*/ 67334 h 531924"/>
                <a:gd name="connsiteX5" fmla="*/ 299824 w 452902"/>
                <a:gd name="connsiteY5" fmla="*/ 119103 h 531924"/>
                <a:gd name="connsiteX6" fmla="*/ 322958 w 452902"/>
                <a:gd name="connsiteY6" fmla="*/ 39711 h 531924"/>
                <a:gd name="connsiteX7" fmla="*/ 353160 w 452902"/>
                <a:gd name="connsiteY7" fmla="*/ 3293 h 531924"/>
                <a:gd name="connsiteX8" fmla="*/ 352487 w 452902"/>
                <a:gd name="connsiteY8" fmla="*/ 55903 h 531924"/>
                <a:gd name="connsiteX9" fmla="*/ 364228 w 452902"/>
                <a:gd name="connsiteY9" fmla="*/ 118315 h 531924"/>
                <a:gd name="connsiteX10" fmla="*/ 394396 w 452902"/>
                <a:gd name="connsiteY10" fmla="*/ 36853 h 531924"/>
                <a:gd name="connsiteX11" fmla="*/ 430011 w 452902"/>
                <a:gd name="connsiteY11" fmla="*/ 3707 h 531924"/>
                <a:gd name="connsiteX12" fmla="*/ 421066 w 452902"/>
                <a:gd name="connsiteY12" fmla="*/ 62571 h 531924"/>
                <a:gd name="connsiteX13" fmla="*/ 442593 w 452902"/>
                <a:gd name="connsiteY13" fmla="*/ 122935 h 531924"/>
                <a:gd name="connsiteX14" fmla="*/ 448200 w 452902"/>
                <a:gd name="connsiteY14" fmla="*/ 223534 h 531924"/>
                <a:gd name="connsiteX15" fmla="*/ 421775 w 452902"/>
                <a:gd name="connsiteY15" fmla="*/ 351919 h 531924"/>
                <a:gd name="connsiteX16" fmla="*/ 440659 w 452902"/>
                <a:gd name="connsiteY16" fmla="*/ 513443 h 531924"/>
                <a:gd name="connsiteX17" fmla="*/ 201510 w 452902"/>
                <a:gd name="connsiteY17" fmla="*/ 523930 h 531924"/>
                <a:gd name="connsiteX18" fmla="*/ 26706 w 452902"/>
                <a:gd name="connsiteY18" fmla="*/ 515160 h 531924"/>
                <a:gd name="connsiteX19" fmla="*/ 6923 w 452902"/>
                <a:gd name="connsiteY19" fmla="*/ 335232 h 531924"/>
                <a:gd name="connsiteX20" fmla="*/ 483 w 452902"/>
                <a:gd name="connsiteY20" fmla="*/ 225592 h 531924"/>
                <a:gd name="connsiteX21" fmla="*/ 16564 w 452902"/>
                <a:gd name="connsiteY21" fmla="*/ 145358 h 531924"/>
                <a:gd name="connsiteX22" fmla="*/ 96940 w 452902"/>
                <a:gd name="connsiteY22" fmla="*/ 131486 h 531924"/>
                <a:gd name="connsiteX23" fmla="*/ 157904 w 452902"/>
                <a:gd name="connsiteY23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84015 w 452900"/>
                <a:gd name="connsiteY2" fmla="*/ 5777 h 531924"/>
                <a:gd name="connsiteX3" fmla="*/ 284858 w 452900"/>
                <a:gd name="connsiteY3" fmla="*/ 67334 h 531924"/>
                <a:gd name="connsiteX4" fmla="*/ 299824 w 452900"/>
                <a:gd name="connsiteY4" fmla="*/ 119103 h 531924"/>
                <a:gd name="connsiteX5" fmla="*/ 322958 w 452900"/>
                <a:gd name="connsiteY5" fmla="*/ 39711 h 531924"/>
                <a:gd name="connsiteX6" fmla="*/ 353160 w 452900"/>
                <a:gd name="connsiteY6" fmla="*/ 3293 h 531924"/>
                <a:gd name="connsiteX7" fmla="*/ 352487 w 452900"/>
                <a:gd name="connsiteY7" fmla="*/ 55903 h 531924"/>
                <a:gd name="connsiteX8" fmla="*/ 364228 w 452900"/>
                <a:gd name="connsiteY8" fmla="*/ 118315 h 531924"/>
                <a:gd name="connsiteX9" fmla="*/ 394396 w 452900"/>
                <a:gd name="connsiteY9" fmla="*/ 36853 h 531924"/>
                <a:gd name="connsiteX10" fmla="*/ 430011 w 452900"/>
                <a:gd name="connsiteY10" fmla="*/ 3707 h 531924"/>
                <a:gd name="connsiteX11" fmla="*/ 421066 w 452900"/>
                <a:gd name="connsiteY11" fmla="*/ 62571 h 531924"/>
                <a:gd name="connsiteX12" fmla="*/ 442593 w 452900"/>
                <a:gd name="connsiteY12" fmla="*/ 122935 h 531924"/>
                <a:gd name="connsiteX13" fmla="*/ 448200 w 452900"/>
                <a:gd name="connsiteY13" fmla="*/ 223534 h 531924"/>
                <a:gd name="connsiteX14" fmla="*/ 421775 w 452900"/>
                <a:gd name="connsiteY14" fmla="*/ 351919 h 531924"/>
                <a:gd name="connsiteX15" fmla="*/ 440659 w 452900"/>
                <a:gd name="connsiteY15" fmla="*/ 513443 h 531924"/>
                <a:gd name="connsiteX16" fmla="*/ 201510 w 452900"/>
                <a:gd name="connsiteY16" fmla="*/ 523930 h 531924"/>
                <a:gd name="connsiteX17" fmla="*/ 26706 w 452900"/>
                <a:gd name="connsiteY17" fmla="*/ 515160 h 531924"/>
                <a:gd name="connsiteX18" fmla="*/ 6923 w 452900"/>
                <a:gd name="connsiteY18" fmla="*/ 335232 h 531924"/>
                <a:gd name="connsiteX19" fmla="*/ 483 w 452900"/>
                <a:gd name="connsiteY19" fmla="*/ 225592 h 531924"/>
                <a:gd name="connsiteX20" fmla="*/ 16564 w 452900"/>
                <a:gd name="connsiteY20" fmla="*/ 145358 h 531924"/>
                <a:gd name="connsiteX21" fmla="*/ 96940 w 452900"/>
                <a:gd name="connsiteY21" fmla="*/ 131486 h 531924"/>
                <a:gd name="connsiteX22" fmla="*/ 157904 w 452900"/>
                <a:gd name="connsiteY22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84858 w 452902"/>
                <a:gd name="connsiteY2" fmla="*/ 67334 h 531924"/>
                <a:gd name="connsiteX3" fmla="*/ 299824 w 452902"/>
                <a:gd name="connsiteY3" fmla="*/ 119103 h 531924"/>
                <a:gd name="connsiteX4" fmla="*/ 322958 w 452902"/>
                <a:gd name="connsiteY4" fmla="*/ 39711 h 531924"/>
                <a:gd name="connsiteX5" fmla="*/ 353160 w 452902"/>
                <a:gd name="connsiteY5" fmla="*/ 3293 h 531924"/>
                <a:gd name="connsiteX6" fmla="*/ 352487 w 452902"/>
                <a:gd name="connsiteY6" fmla="*/ 55903 h 531924"/>
                <a:gd name="connsiteX7" fmla="*/ 364228 w 452902"/>
                <a:gd name="connsiteY7" fmla="*/ 118315 h 531924"/>
                <a:gd name="connsiteX8" fmla="*/ 394396 w 452902"/>
                <a:gd name="connsiteY8" fmla="*/ 36853 h 531924"/>
                <a:gd name="connsiteX9" fmla="*/ 430011 w 452902"/>
                <a:gd name="connsiteY9" fmla="*/ 3707 h 531924"/>
                <a:gd name="connsiteX10" fmla="*/ 421066 w 452902"/>
                <a:gd name="connsiteY10" fmla="*/ 62571 h 531924"/>
                <a:gd name="connsiteX11" fmla="*/ 442593 w 452902"/>
                <a:gd name="connsiteY11" fmla="*/ 122935 h 531924"/>
                <a:gd name="connsiteX12" fmla="*/ 448200 w 452902"/>
                <a:gd name="connsiteY12" fmla="*/ 223534 h 531924"/>
                <a:gd name="connsiteX13" fmla="*/ 421775 w 452902"/>
                <a:gd name="connsiteY13" fmla="*/ 351919 h 531924"/>
                <a:gd name="connsiteX14" fmla="*/ 440659 w 452902"/>
                <a:gd name="connsiteY14" fmla="*/ 513443 h 531924"/>
                <a:gd name="connsiteX15" fmla="*/ 201510 w 452902"/>
                <a:gd name="connsiteY15" fmla="*/ 523930 h 531924"/>
                <a:gd name="connsiteX16" fmla="*/ 26706 w 452902"/>
                <a:gd name="connsiteY16" fmla="*/ 515160 h 531924"/>
                <a:gd name="connsiteX17" fmla="*/ 6923 w 452902"/>
                <a:gd name="connsiteY17" fmla="*/ 335232 h 531924"/>
                <a:gd name="connsiteX18" fmla="*/ 483 w 452902"/>
                <a:gd name="connsiteY18" fmla="*/ 225592 h 531924"/>
                <a:gd name="connsiteX19" fmla="*/ 16564 w 452902"/>
                <a:gd name="connsiteY19" fmla="*/ 145358 h 531924"/>
                <a:gd name="connsiteX20" fmla="*/ 96940 w 452902"/>
                <a:gd name="connsiteY20" fmla="*/ 131486 h 531924"/>
                <a:gd name="connsiteX21" fmla="*/ 157904 w 452902"/>
                <a:gd name="connsiteY21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99824 w 452900"/>
                <a:gd name="connsiteY2" fmla="*/ 119103 h 531924"/>
                <a:gd name="connsiteX3" fmla="*/ 322958 w 452900"/>
                <a:gd name="connsiteY3" fmla="*/ 39711 h 531924"/>
                <a:gd name="connsiteX4" fmla="*/ 353160 w 452900"/>
                <a:gd name="connsiteY4" fmla="*/ 3293 h 531924"/>
                <a:gd name="connsiteX5" fmla="*/ 352487 w 452900"/>
                <a:gd name="connsiteY5" fmla="*/ 55903 h 531924"/>
                <a:gd name="connsiteX6" fmla="*/ 364228 w 452900"/>
                <a:gd name="connsiteY6" fmla="*/ 118315 h 531924"/>
                <a:gd name="connsiteX7" fmla="*/ 394396 w 452900"/>
                <a:gd name="connsiteY7" fmla="*/ 36853 h 531924"/>
                <a:gd name="connsiteX8" fmla="*/ 430011 w 452900"/>
                <a:gd name="connsiteY8" fmla="*/ 3707 h 531924"/>
                <a:gd name="connsiteX9" fmla="*/ 421066 w 452900"/>
                <a:gd name="connsiteY9" fmla="*/ 62571 h 531924"/>
                <a:gd name="connsiteX10" fmla="*/ 442593 w 452900"/>
                <a:gd name="connsiteY10" fmla="*/ 122935 h 531924"/>
                <a:gd name="connsiteX11" fmla="*/ 448200 w 452900"/>
                <a:gd name="connsiteY11" fmla="*/ 223534 h 531924"/>
                <a:gd name="connsiteX12" fmla="*/ 421775 w 452900"/>
                <a:gd name="connsiteY12" fmla="*/ 351919 h 531924"/>
                <a:gd name="connsiteX13" fmla="*/ 440659 w 452900"/>
                <a:gd name="connsiteY13" fmla="*/ 513443 h 531924"/>
                <a:gd name="connsiteX14" fmla="*/ 201510 w 452900"/>
                <a:gd name="connsiteY14" fmla="*/ 523930 h 531924"/>
                <a:gd name="connsiteX15" fmla="*/ 26706 w 452900"/>
                <a:gd name="connsiteY15" fmla="*/ 515160 h 531924"/>
                <a:gd name="connsiteX16" fmla="*/ 6923 w 452900"/>
                <a:gd name="connsiteY16" fmla="*/ 335232 h 531924"/>
                <a:gd name="connsiteX17" fmla="*/ 483 w 452900"/>
                <a:gd name="connsiteY17" fmla="*/ 225592 h 531924"/>
                <a:gd name="connsiteX18" fmla="*/ 16564 w 452900"/>
                <a:gd name="connsiteY18" fmla="*/ 145358 h 531924"/>
                <a:gd name="connsiteX19" fmla="*/ 96940 w 452900"/>
                <a:gd name="connsiteY19" fmla="*/ 131486 h 531924"/>
                <a:gd name="connsiteX20" fmla="*/ 157904 w 452900"/>
                <a:gd name="connsiteY20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99824 w 452902"/>
                <a:gd name="connsiteY2" fmla="*/ 119103 h 531924"/>
                <a:gd name="connsiteX3" fmla="*/ 353160 w 452902"/>
                <a:gd name="connsiteY3" fmla="*/ 3293 h 531924"/>
                <a:gd name="connsiteX4" fmla="*/ 352487 w 452902"/>
                <a:gd name="connsiteY4" fmla="*/ 55903 h 531924"/>
                <a:gd name="connsiteX5" fmla="*/ 364228 w 452902"/>
                <a:gd name="connsiteY5" fmla="*/ 118315 h 531924"/>
                <a:gd name="connsiteX6" fmla="*/ 394396 w 452902"/>
                <a:gd name="connsiteY6" fmla="*/ 36853 h 531924"/>
                <a:gd name="connsiteX7" fmla="*/ 430011 w 452902"/>
                <a:gd name="connsiteY7" fmla="*/ 3707 h 531924"/>
                <a:gd name="connsiteX8" fmla="*/ 421066 w 452902"/>
                <a:gd name="connsiteY8" fmla="*/ 62571 h 531924"/>
                <a:gd name="connsiteX9" fmla="*/ 442593 w 452902"/>
                <a:gd name="connsiteY9" fmla="*/ 122935 h 531924"/>
                <a:gd name="connsiteX10" fmla="*/ 448200 w 452902"/>
                <a:gd name="connsiteY10" fmla="*/ 223534 h 531924"/>
                <a:gd name="connsiteX11" fmla="*/ 421775 w 452902"/>
                <a:gd name="connsiteY11" fmla="*/ 351919 h 531924"/>
                <a:gd name="connsiteX12" fmla="*/ 440659 w 452902"/>
                <a:gd name="connsiteY12" fmla="*/ 513443 h 531924"/>
                <a:gd name="connsiteX13" fmla="*/ 201510 w 452902"/>
                <a:gd name="connsiteY13" fmla="*/ 523930 h 531924"/>
                <a:gd name="connsiteX14" fmla="*/ 26706 w 452902"/>
                <a:gd name="connsiteY14" fmla="*/ 515160 h 531924"/>
                <a:gd name="connsiteX15" fmla="*/ 6923 w 452902"/>
                <a:gd name="connsiteY15" fmla="*/ 335232 h 531924"/>
                <a:gd name="connsiteX16" fmla="*/ 483 w 452902"/>
                <a:gd name="connsiteY16" fmla="*/ 225592 h 531924"/>
                <a:gd name="connsiteX17" fmla="*/ 16564 w 452902"/>
                <a:gd name="connsiteY17" fmla="*/ 145358 h 531924"/>
                <a:gd name="connsiteX18" fmla="*/ 96940 w 452902"/>
                <a:gd name="connsiteY18" fmla="*/ 131486 h 531924"/>
                <a:gd name="connsiteX19" fmla="*/ 157904 w 452902"/>
                <a:gd name="connsiteY19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99824 w 452900"/>
                <a:gd name="connsiteY2" fmla="*/ 119103 h 531924"/>
                <a:gd name="connsiteX3" fmla="*/ 352487 w 452900"/>
                <a:gd name="connsiteY3" fmla="*/ 55903 h 531924"/>
                <a:gd name="connsiteX4" fmla="*/ 364228 w 452900"/>
                <a:gd name="connsiteY4" fmla="*/ 118315 h 531924"/>
                <a:gd name="connsiteX5" fmla="*/ 394396 w 452900"/>
                <a:gd name="connsiteY5" fmla="*/ 36853 h 531924"/>
                <a:gd name="connsiteX6" fmla="*/ 430011 w 452900"/>
                <a:gd name="connsiteY6" fmla="*/ 3707 h 531924"/>
                <a:gd name="connsiteX7" fmla="*/ 421066 w 452900"/>
                <a:gd name="connsiteY7" fmla="*/ 62571 h 531924"/>
                <a:gd name="connsiteX8" fmla="*/ 442593 w 452900"/>
                <a:gd name="connsiteY8" fmla="*/ 122935 h 531924"/>
                <a:gd name="connsiteX9" fmla="*/ 448200 w 452900"/>
                <a:gd name="connsiteY9" fmla="*/ 223534 h 531924"/>
                <a:gd name="connsiteX10" fmla="*/ 421775 w 452900"/>
                <a:gd name="connsiteY10" fmla="*/ 351919 h 531924"/>
                <a:gd name="connsiteX11" fmla="*/ 440659 w 452900"/>
                <a:gd name="connsiteY11" fmla="*/ 513443 h 531924"/>
                <a:gd name="connsiteX12" fmla="*/ 201510 w 452900"/>
                <a:gd name="connsiteY12" fmla="*/ 523930 h 531924"/>
                <a:gd name="connsiteX13" fmla="*/ 26706 w 452900"/>
                <a:gd name="connsiteY13" fmla="*/ 515160 h 531924"/>
                <a:gd name="connsiteX14" fmla="*/ 6923 w 452900"/>
                <a:gd name="connsiteY14" fmla="*/ 335232 h 531924"/>
                <a:gd name="connsiteX15" fmla="*/ 483 w 452900"/>
                <a:gd name="connsiteY15" fmla="*/ 225592 h 531924"/>
                <a:gd name="connsiteX16" fmla="*/ 16564 w 452900"/>
                <a:gd name="connsiteY16" fmla="*/ 145358 h 531924"/>
                <a:gd name="connsiteX17" fmla="*/ 96940 w 452900"/>
                <a:gd name="connsiteY17" fmla="*/ 131486 h 531924"/>
                <a:gd name="connsiteX18" fmla="*/ 157904 w 452900"/>
                <a:gd name="connsiteY18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99824 w 452902"/>
                <a:gd name="connsiteY2" fmla="*/ 119103 h 531924"/>
                <a:gd name="connsiteX3" fmla="*/ 364228 w 452902"/>
                <a:gd name="connsiteY3" fmla="*/ 118315 h 531924"/>
                <a:gd name="connsiteX4" fmla="*/ 394396 w 452902"/>
                <a:gd name="connsiteY4" fmla="*/ 36853 h 531924"/>
                <a:gd name="connsiteX5" fmla="*/ 430011 w 452902"/>
                <a:gd name="connsiteY5" fmla="*/ 3707 h 531924"/>
                <a:gd name="connsiteX6" fmla="*/ 421066 w 452902"/>
                <a:gd name="connsiteY6" fmla="*/ 62571 h 531924"/>
                <a:gd name="connsiteX7" fmla="*/ 442593 w 452902"/>
                <a:gd name="connsiteY7" fmla="*/ 122935 h 531924"/>
                <a:gd name="connsiteX8" fmla="*/ 448200 w 452902"/>
                <a:gd name="connsiteY8" fmla="*/ 223534 h 531924"/>
                <a:gd name="connsiteX9" fmla="*/ 421775 w 452902"/>
                <a:gd name="connsiteY9" fmla="*/ 351919 h 531924"/>
                <a:gd name="connsiteX10" fmla="*/ 440659 w 452902"/>
                <a:gd name="connsiteY10" fmla="*/ 513443 h 531924"/>
                <a:gd name="connsiteX11" fmla="*/ 201510 w 452902"/>
                <a:gd name="connsiteY11" fmla="*/ 523930 h 531924"/>
                <a:gd name="connsiteX12" fmla="*/ 26706 w 452902"/>
                <a:gd name="connsiteY12" fmla="*/ 515160 h 531924"/>
                <a:gd name="connsiteX13" fmla="*/ 6923 w 452902"/>
                <a:gd name="connsiteY13" fmla="*/ 335232 h 531924"/>
                <a:gd name="connsiteX14" fmla="*/ 483 w 452902"/>
                <a:gd name="connsiteY14" fmla="*/ 225592 h 531924"/>
                <a:gd name="connsiteX15" fmla="*/ 16564 w 452902"/>
                <a:gd name="connsiteY15" fmla="*/ 145358 h 531924"/>
                <a:gd name="connsiteX16" fmla="*/ 96940 w 452902"/>
                <a:gd name="connsiteY16" fmla="*/ 131486 h 531924"/>
                <a:gd name="connsiteX17" fmla="*/ 157904 w 452902"/>
                <a:gd name="connsiteY17" fmla="*/ 123078 h 531924"/>
                <a:gd name="connsiteX0" fmla="*/ 157904 w 452900"/>
                <a:gd name="connsiteY0" fmla="*/ 120546 h 529392"/>
                <a:gd name="connsiteX1" fmla="*/ 219638 w 452900"/>
                <a:gd name="connsiteY1" fmla="*/ 121356 h 529392"/>
                <a:gd name="connsiteX2" fmla="*/ 299824 w 452900"/>
                <a:gd name="connsiteY2" fmla="*/ 116571 h 529392"/>
                <a:gd name="connsiteX3" fmla="*/ 364228 w 452900"/>
                <a:gd name="connsiteY3" fmla="*/ 115783 h 529392"/>
                <a:gd name="connsiteX4" fmla="*/ 430011 w 452900"/>
                <a:gd name="connsiteY4" fmla="*/ 1175 h 529392"/>
                <a:gd name="connsiteX5" fmla="*/ 421066 w 452900"/>
                <a:gd name="connsiteY5" fmla="*/ 60039 h 529392"/>
                <a:gd name="connsiteX6" fmla="*/ 442593 w 452900"/>
                <a:gd name="connsiteY6" fmla="*/ 120403 h 529392"/>
                <a:gd name="connsiteX7" fmla="*/ 448200 w 452900"/>
                <a:gd name="connsiteY7" fmla="*/ 221002 h 529392"/>
                <a:gd name="connsiteX8" fmla="*/ 421775 w 452900"/>
                <a:gd name="connsiteY8" fmla="*/ 349387 h 529392"/>
                <a:gd name="connsiteX9" fmla="*/ 440659 w 452900"/>
                <a:gd name="connsiteY9" fmla="*/ 510911 h 529392"/>
                <a:gd name="connsiteX10" fmla="*/ 201510 w 452900"/>
                <a:gd name="connsiteY10" fmla="*/ 521398 h 529392"/>
                <a:gd name="connsiteX11" fmla="*/ 26706 w 452900"/>
                <a:gd name="connsiteY11" fmla="*/ 512628 h 529392"/>
                <a:gd name="connsiteX12" fmla="*/ 6923 w 452900"/>
                <a:gd name="connsiteY12" fmla="*/ 332700 h 529392"/>
                <a:gd name="connsiteX13" fmla="*/ 483 w 452900"/>
                <a:gd name="connsiteY13" fmla="*/ 223060 h 529392"/>
                <a:gd name="connsiteX14" fmla="*/ 16564 w 452900"/>
                <a:gd name="connsiteY14" fmla="*/ 142826 h 529392"/>
                <a:gd name="connsiteX15" fmla="*/ 96940 w 452900"/>
                <a:gd name="connsiteY15" fmla="*/ 128954 h 529392"/>
                <a:gd name="connsiteX16" fmla="*/ 157904 w 452900"/>
                <a:gd name="connsiteY16" fmla="*/ 120546 h 529392"/>
                <a:gd name="connsiteX0" fmla="*/ 157904 w 452902"/>
                <a:gd name="connsiteY0" fmla="*/ 60517 h 469363"/>
                <a:gd name="connsiteX1" fmla="*/ 219638 w 452902"/>
                <a:gd name="connsiteY1" fmla="*/ 61327 h 469363"/>
                <a:gd name="connsiteX2" fmla="*/ 299824 w 452902"/>
                <a:gd name="connsiteY2" fmla="*/ 56542 h 469363"/>
                <a:gd name="connsiteX3" fmla="*/ 364228 w 452902"/>
                <a:gd name="connsiteY3" fmla="*/ 55754 h 469363"/>
                <a:gd name="connsiteX4" fmla="*/ 421066 w 452902"/>
                <a:gd name="connsiteY4" fmla="*/ 10 h 469363"/>
                <a:gd name="connsiteX5" fmla="*/ 442593 w 452902"/>
                <a:gd name="connsiteY5" fmla="*/ 60374 h 469363"/>
                <a:gd name="connsiteX6" fmla="*/ 448200 w 452902"/>
                <a:gd name="connsiteY6" fmla="*/ 160973 h 469363"/>
                <a:gd name="connsiteX7" fmla="*/ 421775 w 452902"/>
                <a:gd name="connsiteY7" fmla="*/ 289358 h 469363"/>
                <a:gd name="connsiteX8" fmla="*/ 440659 w 452902"/>
                <a:gd name="connsiteY8" fmla="*/ 450882 h 469363"/>
                <a:gd name="connsiteX9" fmla="*/ 201510 w 452902"/>
                <a:gd name="connsiteY9" fmla="*/ 461369 h 469363"/>
                <a:gd name="connsiteX10" fmla="*/ 26706 w 452902"/>
                <a:gd name="connsiteY10" fmla="*/ 452599 h 469363"/>
                <a:gd name="connsiteX11" fmla="*/ 6923 w 452902"/>
                <a:gd name="connsiteY11" fmla="*/ 272671 h 469363"/>
                <a:gd name="connsiteX12" fmla="*/ 483 w 452902"/>
                <a:gd name="connsiteY12" fmla="*/ 163031 h 469363"/>
                <a:gd name="connsiteX13" fmla="*/ 16564 w 452902"/>
                <a:gd name="connsiteY13" fmla="*/ 82797 h 469363"/>
                <a:gd name="connsiteX14" fmla="*/ 96940 w 452902"/>
                <a:gd name="connsiteY14" fmla="*/ 68925 h 469363"/>
                <a:gd name="connsiteX15" fmla="*/ 157904 w 452902"/>
                <a:gd name="connsiteY15" fmla="*/ 60517 h 469363"/>
                <a:gd name="connsiteX0" fmla="*/ 157904 w 452900"/>
                <a:gd name="connsiteY0" fmla="*/ 9162 h 418008"/>
                <a:gd name="connsiteX1" fmla="*/ 219638 w 452900"/>
                <a:gd name="connsiteY1" fmla="*/ 9972 h 418008"/>
                <a:gd name="connsiteX2" fmla="*/ 299824 w 452900"/>
                <a:gd name="connsiteY2" fmla="*/ 5187 h 418008"/>
                <a:gd name="connsiteX3" fmla="*/ 364228 w 452900"/>
                <a:gd name="connsiteY3" fmla="*/ 4399 h 418008"/>
                <a:gd name="connsiteX4" fmla="*/ 442593 w 452900"/>
                <a:gd name="connsiteY4" fmla="*/ 9019 h 418008"/>
                <a:gd name="connsiteX5" fmla="*/ 448200 w 452900"/>
                <a:gd name="connsiteY5" fmla="*/ 109618 h 418008"/>
                <a:gd name="connsiteX6" fmla="*/ 421775 w 452900"/>
                <a:gd name="connsiteY6" fmla="*/ 238003 h 418008"/>
                <a:gd name="connsiteX7" fmla="*/ 440659 w 452900"/>
                <a:gd name="connsiteY7" fmla="*/ 399527 h 418008"/>
                <a:gd name="connsiteX8" fmla="*/ 201510 w 452900"/>
                <a:gd name="connsiteY8" fmla="*/ 410014 h 418008"/>
                <a:gd name="connsiteX9" fmla="*/ 26706 w 452900"/>
                <a:gd name="connsiteY9" fmla="*/ 401244 h 418008"/>
                <a:gd name="connsiteX10" fmla="*/ 6923 w 452900"/>
                <a:gd name="connsiteY10" fmla="*/ 221316 h 418008"/>
                <a:gd name="connsiteX11" fmla="*/ 483 w 452900"/>
                <a:gd name="connsiteY11" fmla="*/ 111676 h 418008"/>
                <a:gd name="connsiteX12" fmla="*/ 16564 w 452900"/>
                <a:gd name="connsiteY12" fmla="*/ 31442 h 418008"/>
                <a:gd name="connsiteX13" fmla="*/ 96940 w 452900"/>
                <a:gd name="connsiteY13" fmla="*/ 17570 h 418008"/>
                <a:gd name="connsiteX14" fmla="*/ 157904 w 452900"/>
                <a:gd name="connsiteY14" fmla="*/ 9162 h 418008"/>
                <a:gd name="connsiteX0" fmla="*/ 157904 w 456276"/>
                <a:gd name="connsiteY0" fmla="*/ 9059 h 417905"/>
                <a:gd name="connsiteX1" fmla="*/ 219638 w 456276"/>
                <a:gd name="connsiteY1" fmla="*/ 9869 h 417905"/>
                <a:gd name="connsiteX2" fmla="*/ 299824 w 456276"/>
                <a:gd name="connsiteY2" fmla="*/ 5084 h 417905"/>
                <a:gd name="connsiteX3" fmla="*/ 442593 w 456276"/>
                <a:gd name="connsiteY3" fmla="*/ 8916 h 417905"/>
                <a:gd name="connsiteX4" fmla="*/ 448200 w 456276"/>
                <a:gd name="connsiteY4" fmla="*/ 109515 h 417905"/>
                <a:gd name="connsiteX5" fmla="*/ 421775 w 456276"/>
                <a:gd name="connsiteY5" fmla="*/ 237900 h 417905"/>
                <a:gd name="connsiteX6" fmla="*/ 440659 w 456276"/>
                <a:gd name="connsiteY6" fmla="*/ 399424 h 417905"/>
                <a:gd name="connsiteX7" fmla="*/ 201510 w 456276"/>
                <a:gd name="connsiteY7" fmla="*/ 409911 h 417905"/>
                <a:gd name="connsiteX8" fmla="*/ 26706 w 456276"/>
                <a:gd name="connsiteY8" fmla="*/ 401141 h 417905"/>
                <a:gd name="connsiteX9" fmla="*/ 6923 w 456276"/>
                <a:gd name="connsiteY9" fmla="*/ 221213 h 417905"/>
                <a:gd name="connsiteX10" fmla="*/ 483 w 456276"/>
                <a:gd name="connsiteY10" fmla="*/ 111573 h 417905"/>
                <a:gd name="connsiteX11" fmla="*/ 16564 w 456276"/>
                <a:gd name="connsiteY11" fmla="*/ 31339 h 417905"/>
                <a:gd name="connsiteX12" fmla="*/ 96940 w 456276"/>
                <a:gd name="connsiteY12" fmla="*/ 17467 h 417905"/>
                <a:gd name="connsiteX13" fmla="*/ 157904 w 456276"/>
                <a:gd name="connsiteY13" fmla="*/ 9059 h 417905"/>
                <a:gd name="connsiteX0" fmla="*/ 157904 w 462037"/>
                <a:gd name="connsiteY0" fmla="*/ 7291 h 416137"/>
                <a:gd name="connsiteX1" fmla="*/ 219638 w 462037"/>
                <a:gd name="connsiteY1" fmla="*/ 8101 h 416137"/>
                <a:gd name="connsiteX2" fmla="*/ 442593 w 462037"/>
                <a:gd name="connsiteY2" fmla="*/ 7148 h 416137"/>
                <a:gd name="connsiteX3" fmla="*/ 448200 w 462037"/>
                <a:gd name="connsiteY3" fmla="*/ 107747 h 416137"/>
                <a:gd name="connsiteX4" fmla="*/ 421775 w 462037"/>
                <a:gd name="connsiteY4" fmla="*/ 236132 h 416137"/>
                <a:gd name="connsiteX5" fmla="*/ 440659 w 462037"/>
                <a:gd name="connsiteY5" fmla="*/ 397656 h 416137"/>
                <a:gd name="connsiteX6" fmla="*/ 201510 w 462037"/>
                <a:gd name="connsiteY6" fmla="*/ 408143 h 416137"/>
                <a:gd name="connsiteX7" fmla="*/ 26706 w 462037"/>
                <a:gd name="connsiteY7" fmla="*/ 399373 h 416137"/>
                <a:gd name="connsiteX8" fmla="*/ 6923 w 462037"/>
                <a:gd name="connsiteY8" fmla="*/ 219445 h 416137"/>
                <a:gd name="connsiteX9" fmla="*/ 483 w 462037"/>
                <a:gd name="connsiteY9" fmla="*/ 109805 h 416137"/>
                <a:gd name="connsiteX10" fmla="*/ 16564 w 462037"/>
                <a:gd name="connsiteY10" fmla="*/ 29571 h 416137"/>
                <a:gd name="connsiteX11" fmla="*/ 96940 w 462037"/>
                <a:gd name="connsiteY11" fmla="*/ 15699 h 416137"/>
                <a:gd name="connsiteX12" fmla="*/ 157904 w 462037"/>
                <a:gd name="connsiteY12" fmla="*/ 7291 h 416137"/>
                <a:gd name="connsiteX0" fmla="*/ 157904 w 462037"/>
                <a:gd name="connsiteY0" fmla="*/ 7291 h 416137"/>
                <a:gd name="connsiteX1" fmla="*/ 219638 w 462037"/>
                <a:gd name="connsiteY1" fmla="*/ 8101 h 416137"/>
                <a:gd name="connsiteX2" fmla="*/ 442593 w 462037"/>
                <a:gd name="connsiteY2" fmla="*/ 7148 h 416137"/>
                <a:gd name="connsiteX3" fmla="*/ 448200 w 462037"/>
                <a:gd name="connsiteY3" fmla="*/ 107747 h 416137"/>
                <a:gd name="connsiteX4" fmla="*/ 421775 w 462037"/>
                <a:gd name="connsiteY4" fmla="*/ 236132 h 416137"/>
                <a:gd name="connsiteX5" fmla="*/ 440659 w 462037"/>
                <a:gd name="connsiteY5" fmla="*/ 397656 h 416137"/>
                <a:gd name="connsiteX6" fmla="*/ 201510 w 462037"/>
                <a:gd name="connsiteY6" fmla="*/ 408143 h 416137"/>
                <a:gd name="connsiteX7" fmla="*/ 26706 w 462037"/>
                <a:gd name="connsiteY7" fmla="*/ 399373 h 416137"/>
                <a:gd name="connsiteX8" fmla="*/ 6923 w 462037"/>
                <a:gd name="connsiteY8" fmla="*/ 219445 h 416137"/>
                <a:gd name="connsiteX9" fmla="*/ 483 w 462037"/>
                <a:gd name="connsiteY9" fmla="*/ 109805 h 416137"/>
                <a:gd name="connsiteX10" fmla="*/ 16564 w 462037"/>
                <a:gd name="connsiteY10" fmla="*/ 29571 h 416137"/>
                <a:gd name="connsiteX11" fmla="*/ 157904 w 462037"/>
                <a:gd name="connsiteY11" fmla="*/ 7291 h 416137"/>
                <a:gd name="connsiteX0" fmla="*/ 16564 w 462037"/>
                <a:gd name="connsiteY0" fmla="*/ 30418 h 416984"/>
                <a:gd name="connsiteX1" fmla="*/ 219638 w 462037"/>
                <a:gd name="connsiteY1" fmla="*/ 8948 h 416984"/>
                <a:gd name="connsiteX2" fmla="*/ 442593 w 462037"/>
                <a:gd name="connsiteY2" fmla="*/ 7995 h 416984"/>
                <a:gd name="connsiteX3" fmla="*/ 448200 w 462037"/>
                <a:gd name="connsiteY3" fmla="*/ 108594 h 416984"/>
                <a:gd name="connsiteX4" fmla="*/ 421775 w 462037"/>
                <a:gd name="connsiteY4" fmla="*/ 236979 h 416984"/>
                <a:gd name="connsiteX5" fmla="*/ 440659 w 462037"/>
                <a:gd name="connsiteY5" fmla="*/ 398503 h 416984"/>
                <a:gd name="connsiteX6" fmla="*/ 201510 w 462037"/>
                <a:gd name="connsiteY6" fmla="*/ 408990 h 416984"/>
                <a:gd name="connsiteX7" fmla="*/ 26706 w 462037"/>
                <a:gd name="connsiteY7" fmla="*/ 400220 h 416984"/>
                <a:gd name="connsiteX8" fmla="*/ 6923 w 462037"/>
                <a:gd name="connsiteY8" fmla="*/ 220292 h 416984"/>
                <a:gd name="connsiteX9" fmla="*/ 483 w 462037"/>
                <a:gd name="connsiteY9" fmla="*/ 110652 h 416984"/>
                <a:gd name="connsiteX10" fmla="*/ 16564 w 462037"/>
                <a:gd name="connsiteY10" fmla="*/ 30418 h 416984"/>
                <a:gd name="connsiteX0" fmla="*/ 16564 w 462037"/>
                <a:gd name="connsiteY0" fmla="*/ 30418 h 416984"/>
                <a:gd name="connsiteX1" fmla="*/ 219638 w 462037"/>
                <a:gd name="connsiteY1" fmla="*/ 8948 h 416984"/>
                <a:gd name="connsiteX2" fmla="*/ 442593 w 462037"/>
                <a:gd name="connsiteY2" fmla="*/ 7995 h 416984"/>
                <a:gd name="connsiteX3" fmla="*/ 448200 w 462037"/>
                <a:gd name="connsiteY3" fmla="*/ 108594 h 416984"/>
                <a:gd name="connsiteX4" fmla="*/ 421775 w 462037"/>
                <a:gd name="connsiteY4" fmla="*/ 236979 h 416984"/>
                <a:gd name="connsiteX5" fmla="*/ 440659 w 462037"/>
                <a:gd name="connsiteY5" fmla="*/ 398503 h 416984"/>
                <a:gd name="connsiteX6" fmla="*/ 201510 w 462037"/>
                <a:gd name="connsiteY6" fmla="*/ 408990 h 416984"/>
                <a:gd name="connsiteX7" fmla="*/ 26706 w 462037"/>
                <a:gd name="connsiteY7" fmla="*/ 400220 h 416984"/>
                <a:gd name="connsiteX8" fmla="*/ 6923 w 462037"/>
                <a:gd name="connsiteY8" fmla="*/ 220292 h 416984"/>
                <a:gd name="connsiteX9" fmla="*/ 483 w 462037"/>
                <a:gd name="connsiteY9" fmla="*/ 110652 h 416984"/>
                <a:gd name="connsiteX10" fmla="*/ 16564 w 462037"/>
                <a:gd name="connsiteY10" fmla="*/ 30418 h 416984"/>
                <a:gd name="connsiteX0" fmla="*/ 16564 w 461149"/>
                <a:gd name="connsiteY0" fmla="*/ 30418 h 416984"/>
                <a:gd name="connsiteX1" fmla="*/ 219638 w 461149"/>
                <a:gd name="connsiteY1" fmla="*/ 8948 h 416984"/>
                <a:gd name="connsiteX2" fmla="*/ 442593 w 461149"/>
                <a:gd name="connsiteY2" fmla="*/ 7995 h 416984"/>
                <a:gd name="connsiteX3" fmla="*/ 448200 w 461149"/>
                <a:gd name="connsiteY3" fmla="*/ 108594 h 416984"/>
                <a:gd name="connsiteX4" fmla="*/ 441703 w 461149"/>
                <a:gd name="connsiteY4" fmla="*/ 239503 h 416984"/>
                <a:gd name="connsiteX5" fmla="*/ 440659 w 461149"/>
                <a:gd name="connsiteY5" fmla="*/ 398503 h 416984"/>
                <a:gd name="connsiteX6" fmla="*/ 201510 w 461149"/>
                <a:gd name="connsiteY6" fmla="*/ 408990 h 416984"/>
                <a:gd name="connsiteX7" fmla="*/ 26706 w 461149"/>
                <a:gd name="connsiteY7" fmla="*/ 400220 h 416984"/>
                <a:gd name="connsiteX8" fmla="*/ 6923 w 461149"/>
                <a:gd name="connsiteY8" fmla="*/ 220292 h 416984"/>
                <a:gd name="connsiteX9" fmla="*/ 483 w 461149"/>
                <a:gd name="connsiteY9" fmla="*/ 110652 h 416984"/>
                <a:gd name="connsiteX10" fmla="*/ 16564 w 461149"/>
                <a:gd name="connsiteY10" fmla="*/ 30418 h 416984"/>
                <a:gd name="connsiteX0" fmla="*/ 20280 w 464864"/>
                <a:gd name="connsiteY0" fmla="*/ 30418 h 416984"/>
                <a:gd name="connsiteX1" fmla="*/ 223354 w 464864"/>
                <a:gd name="connsiteY1" fmla="*/ 8948 h 416984"/>
                <a:gd name="connsiteX2" fmla="*/ 446309 w 464864"/>
                <a:gd name="connsiteY2" fmla="*/ 7995 h 416984"/>
                <a:gd name="connsiteX3" fmla="*/ 451916 w 464864"/>
                <a:gd name="connsiteY3" fmla="*/ 108594 h 416984"/>
                <a:gd name="connsiteX4" fmla="*/ 445419 w 464864"/>
                <a:gd name="connsiteY4" fmla="*/ 239503 h 416984"/>
                <a:gd name="connsiteX5" fmla="*/ 444375 w 464864"/>
                <a:gd name="connsiteY5" fmla="*/ 398503 h 416984"/>
                <a:gd name="connsiteX6" fmla="*/ 205226 w 464864"/>
                <a:gd name="connsiteY6" fmla="*/ 408990 h 416984"/>
                <a:gd name="connsiteX7" fmla="*/ 30422 w 464864"/>
                <a:gd name="connsiteY7" fmla="*/ 400220 h 416984"/>
                <a:gd name="connsiteX8" fmla="*/ 2772 w 464864"/>
                <a:gd name="connsiteY8" fmla="*/ 220292 h 416984"/>
                <a:gd name="connsiteX9" fmla="*/ 4199 w 464864"/>
                <a:gd name="connsiteY9" fmla="*/ 110652 h 416984"/>
                <a:gd name="connsiteX10" fmla="*/ 20280 w 464864"/>
                <a:gd name="connsiteY10" fmla="*/ 30418 h 416984"/>
                <a:gd name="connsiteX0" fmla="*/ 23276 w 467860"/>
                <a:gd name="connsiteY0" fmla="*/ 30418 h 416984"/>
                <a:gd name="connsiteX1" fmla="*/ 226350 w 467860"/>
                <a:gd name="connsiteY1" fmla="*/ 8948 h 416984"/>
                <a:gd name="connsiteX2" fmla="*/ 449305 w 467860"/>
                <a:gd name="connsiteY2" fmla="*/ 7995 h 416984"/>
                <a:gd name="connsiteX3" fmla="*/ 454912 w 467860"/>
                <a:gd name="connsiteY3" fmla="*/ 108594 h 416984"/>
                <a:gd name="connsiteX4" fmla="*/ 448415 w 467860"/>
                <a:gd name="connsiteY4" fmla="*/ 239503 h 416984"/>
                <a:gd name="connsiteX5" fmla="*/ 447371 w 467860"/>
                <a:gd name="connsiteY5" fmla="*/ 398503 h 416984"/>
                <a:gd name="connsiteX6" fmla="*/ 208222 w 467860"/>
                <a:gd name="connsiteY6" fmla="*/ 408990 h 416984"/>
                <a:gd name="connsiteX7" fmla="*/ 33418 w 467860"/>
                <a:gd name="connsiteY7" fmla="*/ 400220 h 416984"/>
                <a:gd name="connsiteX8" fmla="*/ 5768 w 467860"/>
                <a:gd name="connsiteY8" fmla="*/ 220292 h 416984"/>
                <a:gd name="connsiteX9" fmla="*/ 2522 w 467860"/>
                <a:gd name="connsiteY9" fmla="*/ 110652 h 416984"/>
                <a:gd name="connsiteX10" fmla="*/ 23276 w 467860"/>
                <a:gd name="connsiteY10" fmla="*/ 30418 h 416984"/>
                <a:gd name="connsiteX0" fmla="*/ 23575 w 468159"/>
                <a:gd name="connsiteY0" fmla="*/ 30418 h 416984"/>
                <a:gd name="connsiteX1" fmla="*/ 226649 w 468159"/>
                <a:gd name="connsiteY1" fmla="*/ 8948 h 416984"/>
                <a:gd name="connsiteX2" fmla="*/ 449604 w 468159"/>
                <a:gd name="connsiteY2" fmla="*/ 7995 h 416984"/>
                <a:gd name="connsiteX3" fmla="*/ 455211 w 468159"/>
                <a:gd name="connsiteY3" fmla="*/ 108594 h 416984"/>
                <a:gd name="connsiteX4" fmla="*/ 448714 w 468159"/>
                <a:gd name="connsiteY4" fmla="*/ 239503 h 416984"/>
                <a:gd name="connsiteX5" fmla="*/ 447670 w 468159"/>
                <a:gd name="connsiteY5" fmla="*/ 398503 h 416984"/>
                <a:gd name="connsiteX6" fmla="*/ 208521 w 468159"/>
                <a:gd name="connsiteY6" fmla="*/ 408990 h 416984"/>
                <a:gd name="connsiteX7" fmla="*/ 33717 w 468159"/>
                <a:gd name="connsiteY7" fmla="*/ 400220 h 416984"/>
                <a:gd name="connsiteX8" fmla="*/ 10740 w 468159"/>
                <a:gd name="connsiteY8" fmla="*/ 220292 h 416984"/>
                <a:gd name="connsiteX9" fmla="*/ 2821 w 468159"/>
                <a:gd name="connsiteY9" fmla="*/ 110652 h 416984"/>
                <a:gd name="connsiteX10" fmla="*/ 23575 w 468159"/>
                <a:gd name="connsiteY10" fmla="*/ 30418 h 416984"/>
                <a:gd name="connsiteX0" fmla="*/ 23575 w 468692"/>
                <a:gd name="connsiteY0" fmla="*/ 30418 h 416984"/>
                <a:gd name="connsiteX1" fmla="*/ 226649 w 468692"/>
                <a:gd name="connsiteY1" fmla="*/ 8948 h 416984"/>
                <a:gd name="connsiteX2" fmla="*/ 449604 w 468692"/>
                <a:gd name="connsiteY2" fmla="*/ 7995 h 416984"/>
                <a:gd name="connsiteX3" fmla="*/ 455211 w 468692"/>
                <a:gd name="connsiteY3" fmla="*/ 108594 h 416984"/>
                <a:gd name="connsiteX4" fmla="*/ 436608 w 468692"/>
                <a:gd name="connsiteY4" fmla="*/ 238449 h 416984"/>
                <a:gd name="connsiteX5" fmla="*/ 447670 w 468692"/>
                <a:gd name="connsiteY5" fmla="*/ 398503 h 416984"/>
                <a:gd name="connsiteX6" fmla="*/ 208521 w 468692"/>
                <a:gd name="connsiteY6" fmla="*/ 408990 h 416984"/>
                <a:gd name="connsiteX7" fmla="*/ 33717 w 468692"/>
                <a:gd name="connsiteY7" fmla="*/ 400220 h 416984"/>
                <a:gd name="connsiteX8" fmla="*/ 10740 w 468692"/>
                <a:gd name="connsiteY8" fmla="*/ 220292 h 416984"/>
                <a:gd name="connsiteX9" fmla="*/ 2821 w 468692"/>
                <a:gd name="connsiteY9" fmla="*/ 110652 h 416984"/>
                <a:gd name="connsiteX10" fmla="*/ 23575 w 468692"/>
                <a:gd name="connsiteY10" fmla="*/ 30418 h 416984"/>
                <a:gd name="connsiteX0" fmla="*/ 23846 w 468963"/>
                <a:gd name="connsiteY0" fmla="*/ 30418 h 416865"/>
                <a:gd name="connsiteX1" fmla="*/ 226920 w 468963"/>
                <a:gd name="connsiteY1" fmla="*/ 8948 h 416865"/>
                <a:gd name="connsiteX2" fmla="*/ 449875 w 468963"/>
                <a:gd name="connsiteY2" fmla="*/ 7995 h 416865"/>
                <a:gd name="connsiteX3" fmla="*/ 455482 w 468963"/>
                <a:gd name="connsiteY3" fmla="*/ 108594 h 416865"/>
                <a:gd name="connsiteX4" fmla="*/ 436879 w 468963"/>
                <a:gd name="connsiteY4" fmla="*/ 238449 h 416865"/>
                <a:gd name="connsiteX5" fmla="*/ 447941 w 468963"/>
                <a:gd name="connsiteY5" fmla="*/ 398503 h 416865"/>
                <a:gd name="connsiteX6" fmla="*/ 208792 w 468963"/>
                <a:gd name="connsiteY6" fmla="*/ 408990 h 416865"/>
                <a:gd name="connsiteX7" fmla="*/ 33988 w 468963"/>
                <a:gd name="connsiteY7" fmla="*/ 400220 h 416865"/>
                <a:gd name="connsiteX8" fmla="*/ 15193 w 468963"/>
                <a:gd name="connsiteY8" fmla="*/ 221957 h 416865"/>
                <a:gd name="connsiteX9" fmla="*/ 3092 w 468963"/>
                <a:gd name="connsiteY9" fmla="*/ 110652 h 416865"/>
                <a:gd name="connsiteX10" fmla="*/ 23846 w 468963"/>
                <a:gd name="connsiteY10" fmla="*/ 30418 h 41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8963" h="416865">
                  <a:moveTo>
                    <a:pt x="23846" y="30418"/>
                  </a:moveTo>
                  <a:cubicBezTo>
                    <a:pt x="61151" y="13467"/>
                    <a:pt x="155915" y="12685"/>
                    <a:pt x="226920" y="8948"/>
                  </a:cubicBezTo>
                  <a:cubicBezTo>
                    <a:pt x="297925" y="5211"/>
                    <a:pt x="411781" y="-8613"/>
                    <a:pt x="449875" y="7995"/>
                  </a:cubicBezTo>
                  <a:cubicBezTo>
                    <a:pt x="487969" y="24603"/>
                    <a:pt x="457648" y="70185"/>
                    <a:pt x="455482" y="108594"/>
                  </a:cubicBezTo>
                  <a:cubicBezTo>
                    <a:pt x="453316" y="147003"/>
                    <a:pt x="439041" y="195811"/>
                    <a:pt x="436879" y="238449"/>
                  </a:cubicBezTo>
                  <a:cubicBezTo>
                    <a:pt x="434717" y="281087"/>
                    <a:pt x="485955" y="370080"/>
                    <a:pt x="447941" y="398503"/>
                  </a:cubicBezTo>
                  <a:cubicBezTo>
                    <a:pt x="409927" y="426926"/>
                    <a:pt x="277784" y="408704"/>
                    <a:pt x="208792" y="408990"/>
                  </a:cubicBezTo>
                  <a:cubicBezTo>
                    <a:pt x="139800" y="409276"/>
                    <a:pt x="66254" y="431392"/>
                    <a:pt x="33988" y="400220"/>
                  </a:cubicBezTo>
                  <a:cubicBezTo>
                    <a:pt x="1722" y="369048"/>
                    <a:pt x="20771" y="265590"/>
                    <a:pt x="15193" y="221957"/>
                  </a:cubicBezTo>
                  <a:cubicBezTo>
                    <a:pt x="9615" y="178324"/>
                    <a:pt x="1650" y="142575"/>
                    <a:pt x="3092" y="110652"/>
                  </a:cubicBezTo>
                  <a:cubicBezTo>
                    <a:pt x="4534" y="78729"/>
                    <a:pt x="-13459" y="47369"/>
                    <a:pt x="23846" y="30418"/>
                  </a:cubicBezTo>
                  <a:close/>
                </a:path>
              </a:pathLst>
            </a:custGeom>
            <a:solidFill>
              <a:srgbClr val="9362B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409F9FB8-92B1-5D8E-9E8A-5D990AE9BFAB}"/>
                </a:ext>
              </a:extLst>
            </p:cNvPr>
            <p:cNvSpPr/>
            <p:nvPr/>
          </p:nvSpPr>
          <p:spPr>
            <a:xfrm>
              <a:off x="1863604" y="3610864"/>
              <a:ext cx="1857877" cy="215753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0726 w 449126"/>
                <a:gd name="connsiteY24" fmla="*/ 73864 h 519887"/>
                <a:gd name="connsiteX25" fmla="*/ 94715 w 449126"/>
                <a:gd name="connsiteY25" fmla="*/ 170979 h 519887"/>
                <a:gd name="connsiteX26" fmla="*/ 118826 w 449126"/>
                <a:gd name="connsiteY26" fmla="*/ 46241 h 519887"/>
                <a:gd name="connsiteX27" fmla="*/ 157228 w 449126"/>
                <a:gd name="connsiteY27" fmla="*/ 4107 h 519887"/>
                <a:gd name="connsiteX28" fmla="*/ 148355 w 449126"/>
                <a:gd name="connsiteY28" fmla="*/ 62433 h 519887"/>
                <a:gd name="connsiteX29" fmla="*/ 159534 w 449126"/>
                <a:gd name="connsiteY29" fmla="*/ 151106 h 519887"/>
                <a:gd name="connsiteX30" fmla="*/ 190264 w 449126"/>
                <a:gd name="connsiteY30" fmla="*/ 43383 h 519887"/>
                <a:gd name="connsiteX31" fmla="*/ 225880 w 449126"/>
                <a:gd name="connsiteY31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94715 w 449126"/>
                <a:gd name="connsiteY24" fmla="*/ 170979 h 519887"/>
                <a:gd name="connsiteX25" fmla="*/ 118826 w 449126"/>
                <a:gd name="connsiteY25" fmla="*/ 46241 h 519887"/>
                <a:gd name="connsiteX26" fmla="*/ 157228 w 449126"/>
                <a:gd name="connsiteY26" fmla="*/ 4107 h 519887"/>
                <a:gd name="connsiteX27" fmla="*/ 148355 w 449126"/>
                <a:gd name="connsiteY27" fmla="*/ 62433 h 519887"/>
                <a:gd name="connsiteX28" fmla="*/ 159534 w 449126"/>
                <a:gd name="connsiteY28" fmla="*/ 151106 h 519887"/>
                <a:gd name="connsiteX29" fmla="*/ 190264 w 449126"/>
                <a:gd name="connsiteY29" fmla="*/ 43383 h 519887"/>
                <a:gd name="connsiteX30" fmla="*/ 225880 w 449126"/>
                <a:gd name="connsiteY30" fmla="*/ 3569 h 519887"/>
                <a:gd name="connsiteX0" fmla="*/ 226196 w 449442"/>
                <a:gd name="connsiteY0" fmla="*/ 3569 h 519887"/>
                <a:gd name="connsiteX1" fmla="*/ 217250 w 449442"/>
                <a:gd name="connsiteY1" fmla="*/ 69101 h 519887"/>
                <a:gd name="connsiteX2" fmla="*/ 219657 w 449442"/>
                <a:gd name="connsiteY2" fmla="*/ 147615 h 519887"/>
                <a:gd name="connsiteX3" fmla="*/ 247730 w 449442"/>
                <a:gd name="connsiteY3" fmla="*/ 62434 h 519887"/>
                <a:gd name="connsiteX4" fmla="*/ 284034 w 449442"/>
                <a:gd name="connsiteY4" fmla="*/ 12307 h 519887"/>
                <a:gd name="connsiteX5" fmla="*/ 284877 w 449442"/>
                <a:gd name="connsiteY5" fmla="*/ 73864 h 519887"/>
                <a:gd name="connsiteX6" fmla="*/ 294060 w 449442"/>
                <a:gd name="connsiteY6" fmla="*/ 148563 h 519887"/>
                <a:gd name="connsiteX7" fmla="*/ 322977 w 449442"/>
                <a:gd name="connsiteY7" fmla="*/ 46241 h 519887"/>
                <a:gd name="connsiteX8" fmla="*/ 353179 w 449442"/>
                <a:gd name="connsiteY8" fmla="*/ 9823 h 519887"/>
                <a:gd name="connsiteX9" fmla="*/ 352506 w 449442"/>
                <a:gd name="connsiteY9" fmla="*/ 62433 h 519887"/>
                <a:gd name="connsiteX10" fmla="*/ 368103 w 449442"/>
                <a:gd name="connsiteY10" fmla="*/ 156374 h 519887"/>
                <a:gd name="connsiteX11" fmla="*/ 394415 w 449442"/>
                <a:gd name="connsiteY11" fmla="*/ 43383 h 519887"/>
                <a:gd name="connsiteX12" fmla="*/ 430030 w 449442"/>
                <a:gd name="connsiteY12" fmla="*/ 10237 h 519887"/>
                <a:gd name="connsiteX13" fmla="*/ 421085 w 449442"/>
                <a:gd name="connsiteY13" fmla="*/ 69101 h 519887"/>
                <a:gd name="connsiteX14" fmla="*/ 442612 w 449442"/>
                <a:gd name="connsiteY14" fmla="*/ 129465 h 519887"/>
                <a:gd name="connsiteX15" fmla="*/ 448219 w 449442"/>
                <a:gd name="connsiteY15" fmla="*/ 230064 h 519887"/>
                <a:gd name="connsiteX16" fmla="*/ 421794 w 449442"/>
                <a:gd name="connsiteY16" fmla="*/ 358449 h 519887"/>
                <a:gd name="connsiteX17" fmla="*/ 392822 w 449442"/>
                <a:gd name="connsiteY17" fmla="*/ 461530 h 519887"/>
                <a:gd name="connsiteX18" fmla="*/ 228239 w 449442"/>
                <a:gd name="connsiteY18" fmla="*/ 519877 h 519887"/>
                <a:gd name="connsiteX19" fmla="*/ 51324 w 449442"/>
                <a:gd name="connsiteY19" fmla="*/ 465258 h 519887"/>
                <a:gd name="connsiteX20" fmla="*/ 26869 w 449442"/>
                <a:gd name="connsiteY20" fmla="*/ 345550 h 519887"/>
                <a:gd name="connsiteX21" fmla="*/ 502 w 449442"/>
                <a:gd name="connsiteY21" fmla="*/ 232122 h 519887"/>
                <a:gd name="connsiteX22" fmla="*/ 16583 w 449442"/>
                <a:gd name="connsiteY22" fmla="*/ 151888 h 519887"/>
                <a:gd name="connsiteX23" fmla="*/ 95031 w 449442"/>
                <a:gd name="connsiteY23" fmla="*/ 170979 h 519887"/>
                <a:gd name="connsiteX24" fmla="*/ 119142 w 449442"/>
                <a:gd name="connsiteY24" fmla="*/ 46241 h 519887"/>
                <a:gd name="connsiteX25" fmla="*/ 157544 w 449442"/>
                <a:gd name="connsiteY25" fmla="*/ 4107 h 519887"/>
                <a:gd name="connsiteX26" fmla="*/ 148671 w 449442"/>
                <a:gd name="connsiteY26" fmla="*/ 62433 h 519887"/>
                <a:gd name="connsiteX27" fmla="*/ 159850 w 449442"/>
                <a:gd name="connsiteY27" fmla="*/ 151106 h 519887"/>
                <a:gd name="connsiteX28" fmla="*/ 190580 w 449442"/>
                <a:gd name="connsiteY28" fmla="*/ 43383 h 519887"/>
                <a:gd name="connsiteX29" fmla="*/ 226196 w 449442"/>
                <a:gd name="connsiteY29" fmla="*/ 3569 h 519887"/>
                <a:gd name="connsiteX0" fmla="*/ 226196 w 449442"/>
                <a:gd name="connsiteY0" fmla="*/ 4461 h 520779"/>
                <a:gd name="connsiteX1" fmla="*/ 217250 w 449442"/>
                <a:gd name="connsiteY1" fmla="*/ 69993 h 520779"/>
                <a:gd name="connsiteX2" fmla="*/ 219657 w 449442"/>
                <a:gd name="connsiteY2" fmla="*/ 148507 h 520779"/>
                <a:gd name="connsiteX3" fmla="*/ 247730 w 449442"/>
                <a:gd name="connsiteY3" fmla="*/ 63326 h 520779"/>
                <a:gd name="connsiteX4" fmla="*/ 284034 w 449442"/>
                <a:gd name="connsiteY4" fmla="*/ 13199 h 520779"/>
                <a:gd name="connsiteX5" fmla="*/ 284877 w 449442"/>
                <a:gd name="connsiteY5" fmla="*/ 74756 h 520779"/>
                <a:gd name="connsiteX6" fmla="*/ 294060 w 449442"/>
                <a:gd name="connsiteY6" fmla="*/ 149455 h 520779"/>
                <a:gd name="connsiteX7" fmla="*/ 322977 w 449442"/>
                <a:gd name="connsiteY7" fmla="*/ 47133 h 520779"/>
                <a:gd name="connsiteX8" fmla="*/ 353179 w 449442"/>
                <a:gd name="connsiteY8" fmla="*/ 10715 h 520779"/>
                <a:gd name="connsiteX9" fmla="*/ 352506 w 449442"/>
                <a:gd name="connsiteY9" fmla="*/ 63325 h 520779"/>
                <a:gd name="connsiteX10" fmla="*/ 368103 w 449442"/>
                <a:gd name="connsiteY10" fmla="*/ 157266 h 520779"/>
                <a:gd name="connsiteX11" fmla="*/ 394415 w 449442"/>
                <a:gd name="connsiteY11" fmla="*/ 44275 h 520779"/>
                <a:gd name="connsiteX12" fmla="*/ 430030 w 449442"/>
                <a:gd name="connsiteY12" fmla="*/ 11129 h 520779"/>
                <a:gd name="connsiteX13" fmla="*/ 421085 w 449442"/>
                <a:gd name="connsiteY13" fmla="*/ 69993 h 520779"/>
                <a:gd name="connsiteX14" fmla="*/ 442612 w 449442"/>
                <a:gd name="connsiteY14" fmla="*/ 130357 h 520779"/>
                <a:gd name="connsiteX15" fmla="*/ 448219 w 449442"/>
                <a:gd name="connsiteY15" fmla="*/ 230956 h 520779"/>
                <a:gd name="connsiteX16" fmla="*/ 421794 w 449442"/>
                <a:gd name="connsiteY16" fmla="*/ 359341 h 520779"/>
                <a:gd name="connsiteX17" fmla="*/ 392822 w 449442"/>
                <a:gd name="connsiteY17" fmla="*/ 462422 h 520779"/>
                <a:gd name="connsiteX18" fmla="*/ 228239 w 449442"/>
                <a:gd name="connsiteY18" fmla="*/ 520769 h 520779"/>
                <a:gd name="connsiteX19" fmla="*/ 51324 w 449442"/>
                <a:gd name="connsiteY19" fmla="*/ 466150 h 520779"/>
                <a:gd name="connsiteX20" fmla="*/ 26869 w 449442"/>
                <a:gd name="connsiteY20" fmla="*/ 346442 h 520779"/>
                <a:gd name="connsiteX21" fmla="*/ 502 w 449442"/>
                <a:gd name="connsiteY21" fmla="*/ 233014 h 520779"/>
                <a:gd name="connsiteX22" fmla="*/ 16583 w 449442"/>
                <a:gd name="connsiteY22" fmla="*/ 152780 h 520779"/>
                <a:gd name="connsiteX23" fmla="*/ 95031 w 449442"/>
                <a:gd name="connsiteY23" fmla="*/ 171871 h 520779"/>
                <a:gd name="connsiteX24" fmla="*/ 119142 w 449442"/>
                <a:gd name="connsiteY24" fmla="*/ 47133 h 520779"/>
                <a:gd name="connsiteX25" fmla="*/ 157544 w 449442"/>
                <a:gd name="connsiteY25" fmla="*/ 4999 h 520779"/>
                <a:gd name="connsiteX26" fmla="*/ 159850 w 449442"/>
                <a:gd name="connsiteY26" fmla="*/ 151998 h 520779"/>
                <a:gd name="connsiteX27" fmla="*/ 190580 w 449442"/>
                <a:gd name="connsiteY27" fmla="*/ 44275 h 520779"/>
                <a:gd name="connsiteX28" fmla="*/ 226196 w 449442"/>
                <a:gd name="connsiteY28" fmla="*/ 4461 h 520779"/>
                <a:gd name="connsiteX0" fmla="*/ 226196 w 449442"/>
                <a:gd name="connsiteY0" fmla="*/ 3570 h 519888"/>
                <a:gd name="connsiteX1" fmla="*/ 217250 w 449442"/>
                <a:gd name="connsiteY1" fmla="*/ 69102 h 519888"/>
                <a:gd name="connsiteX2" fmla="*/ 219657 w 449442"/>
                <a:gd name="connsiteY2" fmla="*/ 147616 h 519888"/>
                <a:gd name="connsiteX3" fmla="*/ 247730 w 449442"/>
                <a:gd name="connsiteY3" fmla="*/ 62435 h 519888"/>
                <a:gd name="connsiteX4" fmla="*/ 284034 w 449442"/>
                <a:gd name="connsiteY4" fmla="*/ 12308 h 519888"/>
                <a:gd name="connsiteX5" fmla="*/ 284877 w 449442"/>
                <a:gd name="connsiteY5" fmla="*/ 73865 h 519888"/>
                <a:gd name="connsiteX6" fmla="*/ 294060 w 449442"/>
                <a:gd name="connsiteY6" fmla="*/ 148564 h 519888"/>
                <a:gd name="connsiteX7" fmla="*/ 322977 w 449442"/>
                <a:gd name="connsiteY7" fmla="*/ 46242 h 519888"/>
                <a:gd name="connsiteX8" fmla="*/ 353179 w 449442"/>
                <a:gd name="connsiteY8" fmla="*/ 9824 h 519888"/>
                <a:gd name="connsiteX9" fmla="*/ 352506 w 449442"/>
                <a:gd name="connsiteY9" fmla="*/ 62434 h 519888"/>
                <a:gd name="connsiteX10" fmla="*/ 368103 w 449442"/>
                <a:gd name="connsiteY10" fmla="*/ 156375 h 519888"/>
                <a:gd name="connsiteX11" fmla="*/ 394415 w 449442"/>
                <a:gd name="connsiteY11" fmla="*/ 43384 h 519888"/>
                <a:gd name="connsiteX12" fmla="*/ 430030 w 449442"/>
                <a:gd name="connsiteY12" fmla="*/ 10238 h 519888"/>
                <a:gd name="connsiteX13" fmla="*/ 421085 w 449442"/>
                <a:gd name="connsiteY13" fmla="*/ 69102 h 519888"/>
                <a:gd name="connsiteX14" fmla="*/ 442612 w 449442"/>
                <a:gd name="connsiteY14" fmla="*/ 129466 h 519888"/>
                <a:gd name="connsiteX15" fmla="*/ 448219 w 449442"/>
                <a:gd name="connsiteY15" fmla="*/ 230065 h 519888"/>
                <a:gd name="connsiteX16" fmla="*/ 421794 w 449442"/>
                <a:gd name="connsiteY16" fmla="*/ 358450 h 519888"/>
                <a:gd name="connsiteX17" fmla="*/ 392822 w 449442"/>
                <a:gd name="connsiteY17" fmla="*/ 461531 h 519888"/>
                <a:gd name="connsiteX18" fmla="*/ 228239 w 449442"/>
                <a:gd name="connsiteY18" fmla="*/ 519878 h 519888"/>
                <a:gd name="connsiteX19" fmla="*/ 51324 w 449442"/>
                <a:gd name="connsiteY19" fmla="*/ 465259 h 519888"/>
                <a:gd name="connsiteX20" fmla="*/ 26869 w 449442"/>
                <a:gd name="connsiteY20" fmla="*/ 345551 h 519888"/>
                <a:gd name="connsiteX21" fmla="*/ 502 w 449442"/>
                <a:gd name="connsiteY21" fmla="*/ 232123 h 519888"/>
                <a:gd name="connsiteX22" fmla="*/ 16583 w 449442"/>
                <a:gd name="connsiteY22" fmla="*/ 151889 h 519888"/>
                <a:gd name="connsiteX23" fmla="*/ 95031 w 449442"/>
                <a:gd name="connsiteY23" fmla="*/ 170980 h 519888"/>
                <a:gd name="connsiteX24" fmla="*/ 119142 w 449442"/>
                <a:gd name="connsiteY24" fmla="*/ 46242 h 519888"/>
                <a:gd name="connsiteX25" fmla="*/ 159850 w 449442"/>
                <a:gd name="connsiteY25" fmla="*/ 151107 h 519888"/>
                <a:gd name="connsiteX26" fmla="*/ 190580 w 449442"/>
                <a:gd name="connsiteY26" fmla="*/ 43384 h 519888"/>
                <a:gd name="connsiteX27" fmla="*/ 226196 w 449442"/>
                <a:gd name="connsiteY27" fmla="*/ 3570 h 519888"/>
                <a:gd name="connsiteX0" fmla="*/ 226196 w 449442"/>
                <a:gd name="connsiteY0" fmla="*/ 3570 h 519888"/>
                <a:gd name="connsiteX1" fmla="*/ 217250 w 449442"/>
                <a:gd name="connsiteY1" fmla="*/ 69102 h 519888"/>
                <a:gd name="connsiteX2" fmla="*/ 219657 w 449442"/>
                <a:gd name="connsiteY2" fmla="*/ 147616 h 519888"/>
                <a:gd name="connsiteX3" fmla="*/ 247730 w 449442"/>
                <a:gd name="connsiteY3" fmla="*/ 62435 h 519888"/>
                <a:gd name="connsiteX4" fmla="*/ 284034 w 449442"/>
                <a:gd name="connsiteY4" fmla="*/ 12308 h 519888"/>
                <a:gd name="connsiteX5" fmla="*/ 284877 w 449442"/>
                <a:gd name="connsiteY5" fmla="*/ 73865 h 519888"/>
                <a:gd name="connsiteX6" fmla="*/ 294060 w 449442"/>
                <a:gd name="connsiteY6" fmla="*/ 148564 h 519888"/>
                <a:gd name="connsiteX7" fmla="*/ 322977 w 449442"/>
                <a:gd name="connsiteY7" fmla="*/ 46242 h 519888"/>
                <a:gd name="connsiteX8" fmla="*/ 353179 w 449442"/>
                <a:gd name="connsiteY8" fmla="*/ 9824 h 519888"/>
                <a:gd name="connsiteX9" fmla="*/ 352506 w 449442"/>
                <a:gd name="connsiteY9" fmla="*/ 62434 h 519888"/>
                <a:gd name="connsiteX10" fmla="*/ 368103 w 449442"/>
                <a:gd name="connsiteY10" fmla="*/ 156375 h 519888"/>
                <a:gd name="connsiteX11" fmla="*/ 394415 w 449442"/>
                <a:gd name="connsiteY11" fmla="*/ 43384 h 519888"/>
                <a:gd name="connsiteX12" fmla="*/ 430030 w 449442"/>
                <a:gd name="connsiteY12" fmla="*/ 10238 h 519888"/>
                <a:gd name="connsiteX13" fmla="*/ 421085 w 449442"/>
                <a:gd name="connsiteY13" fmla="*/ 69102 h 519888"/>
                <a:gd name="connsiteX14" fmla="*/ 442612 w 449442"/>
                <a:gd name="connsiteY14" fmla="*/ 129466 h 519888"/>
                <a:gd name="connsiteX15" fmla="*/ 448219 w 449442"/>
                <a:gd name="connsiteY15" fmla="*/ 230065 h 519888"/>
                <a:gd name="connsiteX16" fmla="*/ 421794 w 449442"/>
                <a:gd name="connsiteY16" fmla="*/ 358450 h 519888"/>
                <a:gd name="connsiteX17" fmla="*/ 392822 w 449442"/>
                <a:gd name="connsiteY17" fmla="*/ 461531 h 519888"/>
                <a:gd name="connsiteX18" fmla="*/ 228239 w 449442"/>
                <a:gd name="connsiteY18" fmla="*/ 519878 h 519888"/>
                <a:gd name="connsiteX19" fmla="*/ 51324 w 449442"/>
                <a:gd name="connsiteY19" fmla="*/ 465259 h 519888"/>
                <a:gd name="connsiteX20" fmla="*/ 26869 w 449442"/>
                <a:gd name="connsiteY20" fmla="*/ 345551 h 519888"/>
                <a:gd name="connsiteX21" fmla="*/ 502 w 449442"/>
                <a:gd name="connsiteY21" fmla="*/ 232123 h 519888"/>
                <a:gd name="connsiteX22" fmla="*/ 16583 w 449442"/>
                <a:gd name="connsiteY22" fmla="*/ 151889 h 519888"/>
                <a:gd name="connsiteX23" fmla="*/ 95031 w 449442"/>
                <a:gd name="connsiteY23" fmla="*/ 170980 h 519888"/>
                <a:gd name="connsiteX24" fmla="*/ 159850 w 449442"/>
                <a:gd name="connsiteY24" fmla="*/ 151107 h 519888"/>
                <a:gd name="connsiteX25" fmla="*/ 190580 w 449442"/>
                <a:gd name="connsiteY25" fmla="*/ 43384 h 519888"/>
                <a:gd name="connsiteX26" fmla="*/ 226196 w 449442"/>
                <a:gd name="connsiteY26" fmla="*/ 3570 h 519888"/>
                <a:gd name="connsiteX0" fmla="*/ 190580 w 449442"/>
                <a:gd name="connsiteY0" fmla="*/ 37351 h 513855"/>
                <a:gd name="connsiteX1" fmla="*/ 217250 w 449442"/>
                <a:gd name="connsiteY1" fmla="*/ 63069 h 513855"/>
                <a:gd name="connsiteX2" fmla="*/ 219657 w 449442"/>
                <a:gd name="connsiteY2" fmla="*/ 141583 h 513855"/>
                <a:gd name="connsiteX3" fmla="*/ 247730 w 449442"/>
                <a:gd name="connsiteY3" fmla="*/ 56402 h 513855"/>
                <a:gd name="connsiteX4" fmla="*/ 284034 w 449442"/>
                <a:gd name="connsiteY4" fmla="*/ 6275 h 513855"/>
                <a:gd name="connsiteX5" fmla="*/ 284877 w 449442"/>
                <a:gd name="connsiteY5" fmla="*/ 67832 h 513855"/>
                <a:gd name="connsiteX6" fmla="*/ 294060 w 449442"/>
                <a:gd name="connsiteY6" fmla="*/ 142531 h 513855"/>
                <a:gd name="connsiteX7" fmla="*/ 322977 w 449442"/>
                <a:gd name="connsiteY7" fmla="*/ 40209 h 513855"/>
                <a:gd name="connsiteX8" fmla="*/ 353179 w 449442"/>
                <a:gd name="connsiteY8" fmla="*/ 3791 h 513855"/>
                <a:gd name="connsiteX9" fmla="*/ 352506 w 449442"/>
                <a:gd name="connsiteY9" fmla="*/ 56401 h 513855"/>
                <a:gd name="connsiteX10" fmla="*/ 368103 w 449442"/>
                <a:gd name="connsiteY10" fmla="*/ 150342 h 513855"/>
                <a:gd name="connsiteX11" fmla="*/ 394415 w 449442"/>
                <a:gd name="connsiteY11" fmla="*/ 37351 h 513855"/>
                <a:gd name="connsiteX12" fmla="*/ 430030 w 449442"/>
                <a:gd name="connsiteY12" fmla="*/ 4205 h 513855"/>
                <a:gd name="connsiteX13" fmla="*/ 421085 w 449442"/>
                <a:gd name="connsiteY13" fmla="*/ 63069 h 513855"/>
                <a:gd name="connsiteX14" fmla="*/ 442612 w 449442"/>
                <a:gd name="connsiteY14" fmla="*/ 123433 h 513855"/>
                <a:gd name="connsiteX15" fmla="*/ 448219 w 449442"/>
                <a:gd name="connsiteY15" fmla="*/ 224032 h 513855"/>
                <a:gd name="connsiteX16" fmla="*/ 421794 w 449442"/>
                <a:gd name="connsiteY16" fmla="*/ 352417 h 513855"/>
                <a:gd name="connsiteX17" fmla="*/ 392822 w 449442"/>
                <a:gd name="connsiteY17" fmla="*/ 455498 h 513855"/>
                <a:gd name="connsiteX18" fmla="*/ 228239 w 449442"/>
                <a:gd name="connsiteY18" fmla="*/ 513845 h 513855"/>
                <a:gd name="connsiteX19" fmla="*/ 51324 w 449442"/>
                <a:gd name="connsiteY19" fmla="*/ 459226 h 513855"/>
                <a:gd name="connsiteX20" fmla="*/ 26869 w 449442"/>
                <a:gd name="connsiteY20" fmla="*/ 339518 h 513855"/>
                <a:gd name="connsiteX21" fmla="*/ 502 w 449442"/>
                <a:gd name="connsiteY21" fmla="*/ 226090 h 513855"/>
                <a:gd name="connsiteX22" fmla="*/ 16583 w 449442"/>
                <a:gd name="connsiteY22" fmla="*/ 145856 h 513855"/>
                <a:gd name="connsiteX23" fmla="*/ 95031 w 449442"/>
                <a:gd name="connsiteY23" fmla="*/ 164947 h 513855"/>
                <a:gd name="connsiteX24" fmla="*/ 159850 w 449442"/>
                <a:gd name="connsiteY24" fmla="*/ 145074 h 513855"/>
                <a:gd name="connsiteX25" fmla="*/ 190580 w 449442"/>
                <a:gd name="connsiteY25" fmla="*/ 37351 h 513855"/>
                <a:gd name="connsiteX0" fmla="*/ 159850 w 449442"/>
                <a:gd name="connsiteY0" fmla="*/ 145074 h 513855"/>
                <a:gd name="connsiteX1" fmla="*/ 217250 w 449442"/>
                <a:gd name="connsiteY1" fmla="*/ 63069 h 513855"/>
                <a:gd name="connsiteX2" fmla="*/ 219657 w 449442"/>
                <a:gd name="connsiteY2" fmla="*/ 141583 h 513855"/>
                <a:gd name="connsiteX3" fmla="*/ 247730 w 449442"/>
                <a:gd name="connsiteY3" fmla="*/ 56402 h 513855"/>
                <a:gd name="connsiteX4" fmla="*/ 284034 w 449442"/>
                <a:gd name="connsiteY4" fmla="*/ 6275 h 513855"/>
                <a:gd name="connsiteX5" fmla="*/ 284877 w 449442"/>
                <a:gd name="connsiteY5" fmla="*/ 67832 h 513855"/>
                <a:gd name="connsiteX6" fmla="*/ 294060 w 449442"/>
                <a:gd name="connsiteY6" fmla="*/ 142531 h 513855"/>
                <a:gd name="connsiteX7" fmla="*/ 322977 w 449442"/>
                <a:gd name="connsiteY7" fmla="*/ 40209 h 513855"/>
                <a:gd name="connsiteX8" fmla="*/ 353179 w 449442"/>
                <a:gd name="connsiteY8" fmla="*/ 3791 h 513855"/>
                <a:gd name="connsiteX9" fmla="*/ 352506 w 449442"/>
                <a:gd name="connsiteY9" fmla="*/ 56401 h 513855"/>
                <a:gd name="connsiteX10" fmla="*/ 368103 w 449442"/>
                <a:gd name="connsiteY10" fmla="*/ 150342 h 513855"/>
                <a:gd name="connsiteX11" fmla="*/ 394415 w 449442"/>
                <a:gd name="connsiteY11" fmla="*/ 37351 h 513855"/>
                <a:gd name="connsiteX12" fmla="*/ 430030 w 449442"/>
                <a:gd name="connsiteY12" fmla="*/ 4205 h 513855"/>
                <a:gd name="connsiteX13" fmla="*/ 421085 w 449442"/>
                <a:gd name="connsiteY13" fmla="*/ 63069 h 513855"/>
                <a:gd name="connsiteX14" fmla="*/ 442612 w 449442"/>
                <a:gd name="connsiteY14" fmla="*/ 123433 h 513855"/>
                <a:gd name="connsiteX15" fmla="*/ 448219 w 449442"/>
                <a:gd name="connsiteY15" fmla="*/ 224032 h 513855"/>
                <a:gd name="connsiteX16" fmla="*/ 421794 w 449442"/>
                <a:gd name="connsiteY16" fmla="*/ 352417 h 513855"/>
                <a:gd name="connsiteX17" fmla="*/ 392822 w 449442"/>
                <a:gd name="connsiteY17" fmla="*/ 455498 h 513855"/>
                <a:gd name="connsiteX18" fmla="*/ 228239 w 449442"/>
                <a:gd name="connsiteY18" fmla="*/ 513845 h 513855"/>
                <a:gd name="connsiteX19" fmla="*/ 51324 w 449442"/>
                <a:gd name="connsiteY19" fmla="*/ 459226 h 513855"/>
                <a:gd name="connsiteX20" fmla="*/ 26869 w 449442"/>
                <a:gd name="connsiteY20" fmla="*/ 339518 h 513855"/>
                <a:gd name="connsiteX21" fmla="*/ 502 w 449442"/>
                <a:gd name="connsiteY21" fmla="*/ 226090 h 513855"/>
                <a:gd name="connsiteX22" fmla="*/ 16583 w 449442"/>
                <a:gd name="connsiteY22" fmla="*/ 145856 h 513855"/>
                <a:gd name="connsiteX23" fmla="*/ 95031 w 449442"/>
                <a:gd name="connsiteY23" fmla="*/ 164947 h 513855"/>
                <a:gd name="connsiteX24" fmla="*/ 159850 w 449442"/>
                <a:gd name="connsiteY24" fmla="*/ 145074 h 513855"/>
                <a:gd name="connsiteX0" fmla="*/ 159850 w 449442"/>
                <a:gd name="connsiteY0" fmla="*/ 145074 h 513855"/>
                <a:gd name="connsiteX1" fmla="*/ 219657 w 449442"/>
                <a:gd name="connsiteY1" fmla="*/ 141583 h 513855"/>
                <a:gd name="connsiteX2" fmla="*/ 247730 w 449442"/>
                <a:gd name="connsiteY2" fmla="*/ 56402 h 513855"/>
                <a:gd name="connsiteX3" fmla="*/ 284034 w 449442"/>
                <a:gd name="connsiteY3" fmla="*/ 6275 h 513855"/>
                <a:gd name="connsiteX4" fmla="*/ 284877 w 449442"/>
                <a:gd name="connsiteY4" fmla="*/ 67832 h 513855"/>
                <a:gd name="connsiteX5" fmla="*/ 294060 w 449442"/>
                <a:gd name="connsiteY5" fmla="*/ 142531 h 513855"/>
                <a:gd name="connsiteX6" fmla="*/ 322977 w 449442"/>
                <a:gd name="connsiteY6" fmla="*/ 40209 h 513855"/>
                <a:gd name="connsiteX7" fmla="*/ 353179 w 449442"/>
                <a:gd name="connsiteY7" fmla="*/ 3791 h 513855"/>
                <a:gd name="connsiteX8" fmla="*/ 352506 w 449442"/>
                <a:gd name="connsiteY8" fmla="*/ 56401 h 513855"/>
                <a:gd name="connsiteX9" fmla="*/ 368103 w 449442"/>
                <a:gd name="connsiteY9" fmla="*/ 150342 h 513855"/>
                <a:gd name="connsiteX10" fmla="*/ 394415 w 449442"/>
                <a:gd name="connsiteY10" fmla="*/ 37351 h 513855"/>
                <a:gd name="connsiteX11" fmla="*/ 430030 w 449442"/>
                <a:gd name="connsiteY11" fmla="*/ 4205 h 513855"/>
                <a:gd name="connsiteX12" fmla="*/ 421085 w 449442"/>
                <a:gd name="connsiteY12" fmla="*/ 63069 h 513855"/>
                <a:gd name="connsiteX13" fmla="*/ 442612 w 449442"/>
                <a:gd name="connsiteY13" fmla="*/ 123433 h 513855"/>
                <a:gd name="connsiteX14" fmla="*/ 448219 w 449442"/>
                <a:gd name="connsiteY14" fmla="*/ 224032 h 513855"/>
                <a:gd name="connsiteX15" fmla="*/ 421794 w 449442"/>
                <a:gd name="connsiteY15" fmla="*/ 352417 h 513855"/>
                <a:gd name="connsiteX16" fmla="*/ 392822 w 449442"/>
                <a:gd name="connsiteY16" fmla="*/ 455498 h 513855"/>
                <a:gd name="connsiteX17" fmla="*/ 228239 w 449442"/>
                <a:gd name="connsiteY17" fmla="*/ 513845 h 513855"/>
                <a:gd name="connsiteX18" fmla="*/ 51324 w 449442"/>
                <a:gd name="connsiteY18" fmla="*/ 459226 h 513855"/>
                <a:gd name="connsiteX19" fmla="*/ 26869 w 449442"/>
                <a:gd name="connsiteY19" fmla="*/ 339518 h 513855"/>
                <a:gd name="connsiteX20" fmla="*/ 502 w 449442"/>
                <a:gd name="connsiteY20" fmla="*/ 226090 h 513855"/>
                <a:gd name="connsiteX21" fmla="*/ 16583 w 449442"/>
                <a:gd name="connsiteY21" fmla="*/ 145856 h 513855"/>
                <a:gd name="connsiteX22" fmla="*/ 95031 w 449442"/>
                <a:gd name="connsiteY22" fmla="*/ 164947 h 513855"/>
                <a:gd name="connsiteX23" fmla="*/ 159850 w 449442"/>
                <a:gd name="connsiteY23" fmla="*/ 145074 h 513855"/>
                <a:gd name="connsiteX0" fmla="*/ 159850 w 449442"/>
                <a:gd name="connsiteY0" fmla="*/ 145074 h 513855"/>
                <a:gd name="connsiteX1" fmla="*/ 247730 w 449442"/>
                <a:gd name="connsiteY1" fmla="*/ 56402 h 513855"/>
                <a:gd name="connsiteX2" fmla="*/ 284034 w 449442"/>
                <a:gd name="connsiteY2" fmla="*/ 6275 h 513855"/>
                <a:gd name="connsiteX3" fmla="*/ 284877 w 449442"/>
                <a:gd name="connsiteY3" fmla="*/ 67832 h 513855"/>
                <a:gd name="connsiteX4" fmla="*/ 294060 w 449442"/>
                <a:gd name="connsiteY4" fmla="*/ 142531 h 513855"/>
                <a:gd name="connsiteX5" fmla="*/ 322977 w 449442"/>
                <a:gd name="connsiteY5" fmla="*/ 40209 h 513855"/>
                <a:gd name="connsiteX6" fmla="*/ 353179 w 449442"/>
                <a:gd name="connsiteY6" fmla="*/ 3791 h 513855"/>
                <a:gd name="connsiteX7" fmla="*/ 352506 w 449442"/>
                <a:gd name="connsiteY7" fmla="*/ 56401 h 513855"/>
                <a:gd name="connsiteX8" fmla="*/ 368103 w 449442"/>
                <a:gd name="connsiteY8" fmla="*/ 150342 h 513855"/>
                <a:gd name="connsiteX9" fmla="*/ 394415 w 449442"/>
                <a:gd name="connsiteY9" fmla="*/ 37351 h 513855"/>
                <a:gd name="connsiteX10" fmla="*/ 430030 w 449442"/>
                <a:gd name="connsiteY10" fmla="*/ 4205 h 513855"/>
                <a:gd name="connsiteX11" fmla="*/ 421085 w 449442"/>
                <a:gd name="connsiteY11" fmla="*/ 63069 h 513855"/>
                <a:gd name="connsiteX12" fmla="*/ 442612 w 449442"/>
                <a:gd name="connsiteY12" fmla="*/ 123433 h 513855"/>
                <a:gd name="connsiteX13" fmla="*/ 448219 w 449442"/>
                <a:gd name="connsiteY13" fmla="*/ 224032 h 513855"/>
                <a:gd name="connsiteX14" fmla="*/ 421794 w 449442"/>
                <a:gd name="connsiteY14" fmla="*/ 352417 h 513855"/>
                <a:gd name="connsiteX15" fmla="*/ 392822 w 449442"/>
                <a:gd name="connsiteY15" fmla="*/ 455498 h 513855"/>
                <a:gd name="connsiteX16" fmla="*/ 228239 w 449442"/>
                <a:gd name="connsiteY16" fmla="*/ 513845 h 513855"/>
                <a:gd name="connsiteX17" fmla="*/ 51324 w 449442"/>
                <a:gd name="connsiteY17" fmla="*/ 459226 h 513855"/>
                <a:gd name="connsiteX18" fmla="*/ 26869 w 449442"/>
                <a:gd name="connsiteY18" fmla="*/ 339518 h 513855"/>
                <a:gd name="connsiteX19" fmla="*/ 502 w 449442"/>
                <a:gd name="connsiteY19" fmla="*/ 226090 h 513855"/>
                <a:gd name="connsiteX20" fmla="*/ 16583 w 449442"/>
                <a:gd name="connsiteY20" fmla="*/ 145856 h 513855"/>
                <a:gd name="connsiteX21" fmla="*/ 95031 w 449442"/>
                <a:gd name="connsiteY21" fmla="*/ 164947 h 513855"/>
                <a:gd name="connsiteX22" fmla="*/ 159850 w 449442"/>
                <a:gd name="connsiteY22" fmla="*/ 145074 h 513855"/>
                <a:gd name="connsiteX0" fmla="*/ 159850 w 449442"/>
                <a:gd name="connsiteY0" fmla="*/ 145074 h 513855"/>
                <a:gd name="connsiteX1" fmla="*/ 284034 w 449442"/>
                <a:gd name="connsiteY1" fmla="*/ 6275 h 513855"/>
                <a:gd name="connsiteX2" fmla="*/ 284877 w 449442"/>
                <a:gd name="connsiteY2" fmla="*/ 67832 h 513855"/>
                <a:gd name="connsiteX3" fmla="*/ 294060 w 449442"/>
                <a:gd name="connsiteY3" fmla="*/ 142531 h 513855"/>
                <a:gd name="connsiteX4" fmla="*/ 322977 w 449442"/>
                <a:gd name="connsiteY4" fmla="*/ 40209 h 513855"/>
                <a:gd name="connsiteX5" fmla="*/ 353179 w 449442"/>
                <a:gd name="connsiteY5" fmla="*/ 3791 h 513855"/>
                <a:gd name="connsiteX6" fmla="*/ 352506 w 449442"/>
                <a:gd name="connsiteY6" fmla="*/ 56401 h 513855"/>
                <a:gd name="connsiteX7" fmla="*/ 368103 w 449442"/>
                <a:gd name="connsiteY7" fmla="*/ 150342 h 513855"/>
                <a:gd name="connsiteX8" fmla="*/ 394415 w 449442"/>
                <a:gd name="connsiteY8" fmla="*/ 37351 h 513855"/>
                <a:gd name="connsiteX9" fmla="*/ 430030 w 449442"/>
                <a:gd name="connsiteY9" fmla="*/ 4205 h 513855"/>
                <a:gd name="connsiteX10" fmla="*/ 421085 w 449442"/>
                <a:gd name="connsiteY10" fmla="*/ 63069 h 513855"/>
                <a:gd name="connsiteX11" fmla="*/ 442612 w 449442"/>
                <a:gd name="connsiteY11" fmla="*/ 123433 h 513855"/>
                <a:gd name="connsiteX12" fmla="*/ 448219 w 449442"/>
                <a:gd name="connsiteY12" fmla="*/ 224032 h 513855"/>
                <a:gd name="connsiteX13" fmla="*/ 421794 w 449442"/>
                <a:gd name="connsiteY13" fmla="*/ 352417 h 513855"/>
                <a:gd name="connsiteX14" fmla="*/ 392822 w 449442"/>
                <a:gd name="connsiteY14" fmla="*/ 455498 h 513855"/>
                <a:gd name="connsiteX15" fmla="*/ 228239 w 449442"/>
                <a:gd name="connsiteY15" fmla="*/ 513845 h 513855"/>
                <a:gd name="connsiteX16" fmla="*/ 51324 w 449442"/>
                <a:gd name="connsiteY16" fmla="*/ 459226 h 513855"/>
                <a:gd name="connsiteX17" fmla="*/ 26869 w 449442"/>
                <a:gd name="connsiteY17" fmla="*/ 339518 h 513855"/>
                <a:gd name="connsiteX18" fmla="*/ 502 w 449442"/>
                <a:gd name="connsiteY18" fmla="*/ 226090 h 513855"/>
                <a:gd name="connsiteX19" fmla="*/ 16583 w 449442"/>
                <a:gd name="connsiteY19" fmla="*/ 145856 h 513855"/>
                <a:gd name="connsiteX20" fmla="*/ 95031 w 449442"/>
                <a:gd name="connsiteY20" fmla="*/ 164947 h 513855"/>
                <a:gd name="connsiteX21" fmla="*/ 159850 w 449442"/>
                <a:gd name="connsiteY21" fmla="*/ 145074 h 513855"/>
                <a:gd name="connsiteX0" fmla="*/ 159850 w 449442"/>
                <a:gd name="connsiteY0" fmla="*/ 145074 h 513855"/>
                <a:gd name="connsiteX1" fmla="*/ 284877 w 449442"/>
                <a:gd name="connsiteY1" fmla="*/ 67832 h 513855"/>
                <a:gd name="connsiteX2" fmla="*/ 294060 w 449442"/>
                <a:gd name="connsiteY2" fmla="*/ 142531 h 513855"/>
                <a:gd name="connsiteX3" fmla="*/ 322977 w 449442"/>
                <a:gd name="connsiteY3" fmla="*/ 40209 h 513855"/>
                <a:gd name="connsiteX4" fmla="*/ 353179 w 449442"/>
                <a:gd name="connsiteY4" fmla="*/ 3791 h 513855"/>
                <a:gd name="connsiteX5" fmla="*/ 352506 w 449442"/>
                <a:gd name="connsiteY5" fmla="*/ 56401 h 513855"/>
                <a:gd name="connsiteX6" fmla="*/ 368103 w 449442"/>
                <a:gd name="connsiteY6" fmla="*/ 150342 h 513855"/>
                <a:gd name="connsiteX7" fmla="*/ 394415 w 449442"/>
                <a:gd name="connsiteY7" fmla="*/ 37351 h 513855"/>
                <a:gd name="connsiteX8" fmla="*/ 430030 w 449442"/>
                <a:gd name="connsiteY8" fmla="*/ 4205 h 513855"/>
                <a:gd name="connsiteX9" fmla="*/ 421085 w 449442"/>
                <a:gd name="connsiteY9" fmla="*/ 63069 h 513855"/>
                <a:gd name="connsiteX10" fmla="*/ 442612 w 449442"/>
                <a:gd name="connsiteY10" fmla="*/ 123433 h 513855"/>
                <a:gd name="connsiteX11" fmla="*/ 448219 w 449442"/>
                <a:gd name="connsiteY11" fmla="*/ 224032 h 513855"/>
                <a:gd name="connsiteX12" fmla="*/ 421794 w 449442"/>
                <a:gd name="connsiteY12" fmla="*/ 352417 h 513855"/>
                <a:gd name="connsiteX13" fmla="*/ 392822 w 449442"/>
                <a:gd name="connsiteY13" fmla="*/ 455498 h 513855"/>
                <a:gd name="connsiteX14" fmla="*/ 228239 w 449442"/>
                <a:gd name="connsiteY14" fmla="*/ 513845 h 513855"/>
                <a:gd name="connsiteX15" fmla="*/ 51324 w 449442"/>
                <a:gd name="connsiteY15" fmla="*/ 459226 h 513855"/>
                <a:gd name="connsiteX16" fmla="*/ 26869 w 449442"/>
                <a:gd name="connsiteY16" fmla="*/ 339518 h 513855"/>
                <a:gd name="connsiteX17" fmla="*/ 502 w 449442"/>
                <a:gd name="connsiteY17" fmla="*/ 226090 h 513855"/>
                <a:gd name="connsiteX18" fmla="*/ 16583 w 449442"/>
                <a:gd name="connsiteY18" fmla="*/ 145856 h 513855"/>
                <a:gd name="connsiteX19" fmla="*/ 95031 w 449442"/>
                <a:gd name="connsiteY19" fmla="*/ 164947 h 513855"/>
                <a:gd name="connsiteX20" fmla="*/ 159850 w 449442"/>
                <a:gd name="connsiteY20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22977 w 449442"/>
                <a:gd name="connsiteY2" fmla="*/ 40209 h 513855"/>
                <a:gd name="connsiteX3" fmla="*/ 353179 w 449442"/>
                <a:gd name="connsiteY3" fmla="*/ 3791 h 513855"/>
                <a:gd name="connsiteX4" fmla="*/ 352506 w 449442"/>
                <a:gd name="connsiteY4" fmla="*/ 56401 h 513855"/>
                <a:gd name="connsiteX5" fmla="*/ 368103 w 449442"/>
                <a:gd name="connsiteY5" fmla="*/ 150342 h 513855"/>
                <a:gd name="connsiteX6" fmla="*/ 394415 w 449442"/>
                <a:gd name="connsiteY6" fmla="*/ 37351 h 513855"/>
                <a:gd name="connsiteX7" fmla="*/ 430030 w 449442"/>
                <a:gd name="connsiteY7" fmla="*/ 4205 h 513855"/>
                <a:gd name="connsiteX8" fmla="*/ 421085 w 449442"/>
                <a:gd name="connsiteY8" fmla="*/ 63069 h 513855"/>
                <a:gd name="connsiteX9" fmla="*/ 442612 w 449442"/>
                <a:gd name="connsiteY9" fmla="*/ 123433 h 513855"/>
                <a:gd name="connsiteX10" fmla="*/ 448219 w 449442"/>
                <a:gd name="connsiteY10" fmla="*/ 224032 h 513855"/>
                <a:gd name="connsiteX11" fmla="*/ 421794 w 449442"/>
                <a:gd name="connsiteY11" fmla="*/ 352417 h 513855"/>
                <a:gd name="connsiteX12" fmla="*/ 392822 w 449442"/>
                <a:gd name="connsiteY12" fmla="*/ 455498 h 513855"/>
                <a:gd name="connsiteX13" fmla="*/ 228239 w 449442"/>
                <a:gd name="connsiteY13" fmla="*/ 513845 h 513855"/>
                <a:gd name="connsiteX14" fmla="*/ 51324 w 449442"/>
                <a:gd name="connsiteY14" fmla="*/ 459226 h 513855"/>
                <a:gd name="connsiteX15" fmla="*/ 26869 w 449442"/>
                <a:gd name="connsiteY15" fmla="*/ 339518 h 513855"/>
                <a:gd name="connsiteX16" fmla="*/ 502 w 449442"/>
                <a:gd name="connsiteY16" fmla="*/ 226090 h 513855"/>
                <a:gd name="connsiteX17" fmla="*/ 16583 w 449442"/>
                <a:gd name="connsiteY17" fmla="*/ 145856 h 513855"/>
                <a:gd name="connsiteX18" fmla="*/ 95031 w 449442"/>
                <a:gd name="connsiteY18" fmla="*/ 164947 h 513855"/>
                <a:gd name="connsiteX19" fmla="*/ 159850 w 449442"/>
                <a:gd name="connsiteY19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17194 w 449442"/>
                <a:gd name="connsiteY2" fmla="*/ 40209 h 513855"/>
                <a:gd name="connsiteX3" fmla="*/ 353179 w 449442"/>
                <a:gd name="connsiteY3" fmla="*/ 3791 h 513855"/>
                <a:gd name="connsiteX4" fmla="*/ 352506 w 449442"/>
                <a:gd name="connsiteY4" fmla="*/ 56401 h 513855"/>
                <a:gd name="connsiteX5" fmla="*/ 368103 w 449442"/>
                <a:gd name="connsiteY5" fmla="*/ 150342 h 513855"/>
                <a:gd name="connsiteX6" fmla="*/ 394415 w 449442"/>
                <a:gd name="connsiteY6" fmla="*/ 37351 h 513855"/>
                <a:gd name="connsiteX7" fmla="*/ 430030 w 449442"/>
                <a:gd name="connsiteY7" fmla="*/ 4205 h 513855"/>
                <a:gd name="connsiteX8" fmla="*/ 421085 w 449442"/>
                <a:gd name="connsiteY8" fmla="*/ 63069 h 513855"/>
                <a:gd name="connsiteX9" fmla="*/ 442612 w 449442"/>
                <a:gd name="connsiteY9" fmla="*/ 123433 h 513855"/>
                <a:gd name="connsiteX10" fmla="*/ 448219 w 449442"/>
                <a:gd name="connsiteY10" fmla="*/ 224032 h 513855"/>
                <a:gd name="connsiteX11" fmla="*/ 421794 w 449442"/>
                <a:gd name="connsiteY11" fmla="*/ 352417 h 513855"/>
                <a:gd name="connsiteX12" fmla="*/ 392822 w 449442"/>
                <a:gd name="connsiteY12" fmla="*/ 455498 h 513855"/>
                <a:gd name="connsiteX13" fmla="*/ 228239 w 449442"/>
                <a:gd name="connsiteY13" fmla="*/ 513845 h 513855"/>
                <a:gd name="connsiteX14" fmla="*/ 51324 w 449442"/>
                <a:gd name="connsiteY14" fmla="*/ 459226 h 513855"/>
                <a:gd name="connsiteX15" fmla="*/ 26869 w 449442"/>
                <a:gd name="connsiteY15" fmla="*/ 339518 h 513855"/>
                <a:gd name="connsiteX16" fmla="*/ 502 w 449442"/>
                <a:gd name="connsiteY16" fmla="*/ 226090 h 513855"/>
                <a:gd name="connsiteX17" fmla="*/ 16583 w 449442"/>
                <a:gd name="connsiteY17" fmla="*/ 145856 h 513855"/>
                <a:gd name="connsiteX18" fmla="*/ 95031 w 449442"/>
                <a:gd name="connsiteY18" fmla="*/ 164947 h 513855"/>
                <a:gd name="connsiteX19" fmla="*/ 159850 w 449442"/>
                <a:gd name="connsiteY19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53179 w 449442"/>
                <a:gd name="connsiteY2" fmla="*/ 3791 h 513855"/>
                <a:gd name="connsiteX3" fmla="*/ 352506 w 449442"/>
                <a:gd name="connsiteY3" fmla="*/ 56401 h 513855"/>
                <a:gd name="connsiteX4" fmla="*/ 368103 w 449442"/>
                <a:gd name="connsiteY4" fmla="*/ 150342 h 513855"/>
                <a:gd name="connsiteX5" fmla="*/ 394415 w 449442"/>
                <a:gd name="connsiteY5" fmla="*/ 37351 h 513855"/>
                <a:gd name="connsiteX6" fmla="*/ 430030 w 449442"/>
                <a:gd name="connsiteY6" fmla="*/ 4205 h 513855"/>
                <a:gd name="connsiteX7" fmla="*/ 421085 w 449442"/>
                <a:gd name="connsiteY7" fmla="*/ 63069 h 513855"/>
                <a:gd name="connsiteX8" fmla="*/ 442612 w 449442"/>
                <a:gd name="connsiteY8" fmla="*/ 123433 h 513855"/>
                <a:gd name="connsiteX9" fmla="*/ 448219 w 449442"/>
                <a:gd name="connsiteY9" fmla="*/ 224032 h 513855"/>
                <a:gd name="connsiteX10" fmla="*/ 421794 w 449442"/>
                <a:gd name="connsiteY10" fmla="*/ 352417 h 513855"/>
                <a:gd name="connsiteX11" fmla="*/ 392822 w 449442"/>
                <a:gd name="connsiteY11" fmla="*/ 455498 h 513855"/>
                <a:gd name="connsiteX12" fmla="*/ 228239 w 449442"/>
                <a:gd name="connsiteY12" fmla="*/ 513845 h 513855"/>
                <a:gd name="connsiteX13" fmla="*/ 51324 w 449442"/>
                <a:gd name="connsiteY13" fmla="*/ 459226 h 513855"/>
                <a:gd name="connsiteX14" fmla="*/ 26869 w 449442"/>
                <a:gd name="connsiteY14" fmla="*/ 339518 h 513855"/>
                <a:gd name="connsiteX15" fmla="*/ 502 w 449442"/>
                <a:gd name="connsiteY15" fmla="*/ 226090 h 513855"/>
                <a:gd name="connsiteX16" fmla="*/ 16583 w 449442"/>
                <a:gd name="connsiteY16" fmla="*/ 145856 h 513855"/>
                <a:gd name="connsiteX17" fmla="*/ 95031 w 449442"/>
                <a:gd name="connsiteY17" fmla="*/ 164947 h 513855"/>
                <a:gd name="connsiteX18" fmla="*/ 159850 w 449442"/>
                <a:gd name="connsiteY18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52506 w 449442"/>
                <a:gd name="connsiteY2" fmla="*/ 56401 h 513855"/>
                <a:gd name="connsiteX3" fmla="*/ 368103 w 449442"/>
                <a:gd name="connsiteY3" fmla="*/ 150342 h 513855"/>
                <a:gd name="connsiteX4" fmla="*/ 394415 w 449442"/>
                <a:gd name="connsiteY4" fmla="*/ 37351 h 513855"/>
                <a:gd name="connsiteX5" fmla="*/ 430030 w 449442"/>
                <a:gd name="connsiteY5" fmla="*/ 4205 h 513855"/>
                <a:gd name="connsiteX6" fmla="*/ 421085 w 449442"/>
                <a:gd name="connsiteY6" fmla="*/ 63069 h 513855"/>
                <a:gd name="connsiteX7" fmla="*/ 442612 w 449442"/>
                <a:gd name="connsiteY7" fmla="*/ 123433 h 513855"/>
                <a:gd name="connsiteX8" fmla="*/ 448219 w 449442"/>
                <a:gd name="connsiteY8" fmla="*/ 224032 h 513855"/>
                <a:gd name="connsiteX9" fmla="*/ 421794 w 449442"/>
                <a:gd name="connsiteY9" fmla="*/ 352417 h 513855"/>
                <a:gd name="connsiteX10" fmla="*/ 392822 w 449442"/>
                <a:gd name="connsiteY10" fmla="*/ 455498 h 513855"/>
                <a:gd name="connsiteX11" fmla="*/ 228239 w 449442"/>
                <a:gd name="connsiteY11" fmla="*/ 513845 h 513855"/>
                <a:gd name="connsiteX12" fmla="*/ 51324 w 449442"/>
                <a:gd name="connsiteY12" fmla="*/ 459226 h 513855"/>
                <a:gd name="connsiteX13" fmla="*/ 26869 w 449442"/>
                <a:gd name="connsiteY13" fmla="*/ 339518 h 513855"/>
                <a:gd name="connsiteX14" fmla="*/ 502 w 449442"/>
                <a:gd name="connsiteY14" fmla="*/ 226090 h 513855"/>
                <a:gd name="connsiteX15" fmla="*/ 16583 w 449442"/>
                <a:gd name="connsiteY15" fmla="*/ 145856 h 513855"/>
                <a:gd name="connsiteX16" fmla="*/ 95031 w 449442"/>
                <a:gd name="connsiteY16" fmla="*/ 164947 h 513855"/>
                <a:gd name="connsiteX17" fmla="*/ 159850 w 449442"/>
                <a:gd name="connsiteY17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68103 w 449442"/>
                <a:gd name="connsiteY2" fmla="*/ 150342 h 513855"/>
                <a:gd name="connsiteX3" fmla="*/ 394415 w 449442"/>
                <a:gd name="connsiteY3" fmla="*/ 37351 h 513855"/>
                <a:gd name="connsiteX4" fmla="*/ 430030 w 449442"/>
                <a:gd name="connsiteY4" fmla="*/ 4205 h 513855"/>
                <a:gd name="connsiteX5" fmla="*/ 421085 w 449442"/>
                <a:gd name="connsiteY5" fmla="*/ 63069 h 513855"/>
                <a:gd name="connsiteX6" fmla="*/ 442612 w 449442"/>
                <a:gd name="connsiteY6" fmla="*/ 123433 h 513855"/>
                <a:gd name="connsiteX7" fmla="*/ 448219 w 449442"/>
                <a:gd name="connsiteY7" fmla="*/ 224032 h 513855"/>
                <a:gd name="connsiteX8" fmla="*/ 421794 w 449442"/>
                <a:gd name="connsiteY8" fmla="*/ 352417 h 513855"/>
                <a:gd name="connsiteX9" fmla="*/ 392822 w 449442"/>
                <a:gd name="connsiteY9" fmla="*/ 455498 h 513855"/>
                <a:gd name="connsiteX10" fmla="*/ 228239 w 449442"/>
                <a:gd name="connsiteY10" fmla="*/ 513845 h 513855"/>
                <a:gd name="connsiteX11" fmla="*/ 51324 w 449442"/>
                <a:gd name="connsiteY11" fmla="*/ 459226 h 513855"/>
                <a:gd name="connsiteX12" fmla="*/ 26869 w 449442"/>
                <a:gd name="connsiteY12" fmla="*/ 339518 h 513855"/>
                <a:gd name="connsiteX13" fmla="*/ 502 w 449442"/>
                <a:gd name="connsiteY13" fmla="*/ 226090 h 513855"/>
                <a:gd name="connsiteX14" fmla="*/ 16583 w 449442"/>
                <a:gd name="connsiteY14" fmla="*/ 145856 h 513855"/>
                <a:gd name="connsiteX15" fmla="*/ 95031 w 449442"/>
                <a:gd name="connsiteY15" fmla="*/ 164947 h 513855"/>
                <a:gd name="connsiteX16" fmla="*/ 159850 w 449442"/>
                <a:gd name="connsiteY16" fmla="*/ 145074 h 513855"/>
                <a:gd name="connsiteX0" fmla="*/ 159850 w 449442"/>
                <a:gd name="connsiteY0" fmla="*/ 143342 h 512123"/>
                <a:gd name="connsiteX1" fmla="*/ 294060 w 449442"/>
                <a:gd name="connsiteY1" fmla="*/ 140799 h 512123"/>
                <a:gd name="connsiteX2" fmla="*/ 368103 w 449442"/>
                <a:gd name="connsiteY2" fmla="*/ 148610 h 512123"/>
                <a:gd name="connsiteX3" fmla="*/ 430030 w 449442"/>
                <a:gd name="connsiteY3" fmla="*/ 2473 h 512123"/>
                <a:gd name="connsiteX4" fmla="*/ 421085 w 449442"/>
                <a:gd name="connsiteY4" fmla="*/ 61337 h 512123"/>
                <a:gd name="connsiteX5" fmla="*/ 442612 w 449442"/>
                <a:gd name="connsiteY5" fmla="*/ 121701 h 512123"/>
                <a:gd name="connsiteX6" fmla="*/ 448219 w 449442"/>
                <a:gd name="connsiteY6" fmla="*/ 222300 h 512123"/>
                <a:gd name="connsiteX7" fmla="*/ 421794 w 449442"/>
                <a:gd name="connsiteY7" fmla="*/ 350685 h 512123"/>
                <a:gd name="connsiteX8" fmla="*/ 392822 w 449442"/>
                <a:gd name="connsiteY8" fmla="*/ 453766 h 512123"/>
                <a:gd name="connsiteX9" fmla="*/ 228239 w 449442"/>
                <a:gd name="connsiteY9" fmla="*/ 512113 h 512123"/>
                <a:gd name="connsiteX10" fmla="*/ 51324 w 449442"/>
                <a:gd name="connsiteY10" fmla="*/ 457494 h 512123"/>
                <a:gd name="connsiteX11" fmla="*/ 26869 w 449442"/>
                <a:gd name="connsiteY11" fmla="*/ 337786 h 512123"/>
                <a:gd name="connsiteX12" fmla="*/ 502 w 449442"/>
                <a:gd name="connsiteY12" fmla="*/ 224358 h 512123"/>
                <a:gd name="connsiteX13" fmla="*/ 16583 w 449442"/>
                <a:gd name="connsiteY13" fmla="*/ 144124 h 512123"/>
                <a:gd name="connsiteX14" fmla="*/ 95031 w 449442"/>
                <a:gd name="connsiteY14" fmla="*/ 163215 h 512123"/>
                <a:gd name="connsiteX15" fmla="*/ 159850 w 449442"/>
                <a:gd name="connsiteY15" fmla="*/ 143342 h 512123"/>
                <a:gd name="connsiteX0" fmla="*/ 159850 w 449442"/>
                <a:gd name="connsiteY0" fmla="*/ 82369 h 451150"/>
                <a:gd name="connsiteX1" fmla="*/ 294060 w 449442"/>
                <a:gd name="connsiteY1" fmla="*/ 79826 h 451150"/>
                <a:gd name="connsiteX2" fmla="*/ 368103 w 449442"/>
                <a:gd name="connsiteY2" fmla="*/ 87637 h 451150"/>
                <a:gd name="connsiteX3" fmla="*/ 421085 w 449442"/>
                <a:gd name="connsiteY3" fmla="*/ 364 h 451150"/>
                <a:gd name="connsiteX4" fmla="*/ 442612 w 449442"/>
                <a:gd name="connsiteY4" fmla="*/ 60728 h 451150"/>
                <a:gd name="connsiteX5" fmla="*/ 448219 w 449442"/>
                <a:gd name="connsiteY5" fmla="*/ 161327 h 451150"/>
                <a:gd name="connsiteX6" fmla="*/ 421794 w 449442"/>
                <a:gd name="connsiteY6" fmla="*/ 289712 h 451150"/>
                <a:gd name="connsiteX7" fmla="*/ 392822 w 449442"/>
                <a:gd name="connsiteY7" fmla="*/ 392793 h 451150"/>
                <a:gd name="connsiteX8" fmla="*/ 228239 w 449442"/>
                <a:gd name="connsiteY8" fmla="*/ 451140 h 451150"/>
                <a:gd name="connsiteX9" fmla="*/ 51324 w 449442"/>
                <a:gd name="connsiteY9" fmla="*/ 396521 h 451150"/>
                <a:gd name="connsiteX10" fmla="*/ 26869 w 449442"/>
                <a:gd name="connsiteY10" fmla="*/ 276813 h 451150"/>
                <a:gd name="connsiteX11" fmla="*/ 502 w 449442"/>
                <a:gd name="connsiteY11" fmla="*/ 163385 h 451150"/>
                <a:gd name="connsiteX12" fmla="*/ 16583 w 449442"/>
                <a:gd name="connsiteY12" fmla="*/ 83151 h 451150"/>
                <a:gd name="connsiteX13" fmla="*/ 95031 w 449442"/>
                <a:gd name="connsiteY13" fmla="*/ 102242 h 451150"/>
                <a:gd name="connsiteX14" fmla="*/ 159850 w 449442"/>
                <a:gd name="connsiteY14" fmla="*/ 82369 h 451150"/>
                <a:gd name="connsiteX0" fmla="*/ 159850 w 451734"/>
                <a:gd name="connsiteY0" fmla="*/ 24186 h 392967"/>
                <a:gd name="connsiteX1" fmla="*/ 294060 w 451734"/>
                <a:gd name="connsiteY1" fmla="*/ 21643 h 392967"/>
                <a:gd name="connsiteX2" fmla="*/ 368103 w 451734"/>
                <a:gd name="connsiteY2" fmla="*/ 29454 h 392967"/>
                <a:gd name="connsiteX3" fmla="*/ 442612 w 451734"/>
                <a:gd name="connsiteY3" fmla="*/ 2545 h 392967"/>
                <a:gd name="connsiteX4" fmla="*/ 448219 w 451734"/>
                <a:gd name="connsiteY4" fmla="*/ 103144 h 392967"/>
                <a:gd name="connsiteX5" fmla="*/ 421794 w 451734"/>
                <a:gd name="connsiteY5" fmla="*/ 231529 h 392967"/>
                <a:gd name="connsiteX6" fmla="*/ 392822 w 451734"/>
                <a:gd name="connsiteY6" fmla="*/ 334610 h 392967"/>
                <a:gd name="connsiteX7" fmla="*/ 228239 w 451734"/>
                <a:gd name="connsiteY7" fmla="*/ 392957 h 392967"/>
                <a:gd name="connsiteX8" fmla="*/ 51324 w 451734"/>
                <a:gd name="connsiteY8" fmla="*/ 338338 h 392967"/>
                <a:gd name="connsiteX9" fmla="*/ 26869 w 451734"/>
                <a:gd name="connsiteY9" fmla="*/ 218630 h 392967"/>
                <a:gd name="connsiteX10" fmla="*/ 502 w 451734"/>
                <a:gd name="connsiteY10" fmla="*/ 105202 h 392967"/>
                <a:gd name="connsiteX11" fmla="*/ 16583 w 451734"/>
                <a:gd name="connsiteY11" fmla="*/ 24968 h 392967"/>
                <a:gd name="connsiteX12" fmla="*/ 95031 w 451734"/>
                <a:gd name="connsiteY12" fmla="*/ 44059 h 392967"/>
                <a:gd name="connsiteX13" fmla="*/ 159850 w 451734"/>
                <a:gd name="connsiteY13" fmla="*/ 24186 h 392967"/>
                <a:gd name="connsiteX0" fmla="*/ 159850 w 456702"/>
                <a:gd name="connsiteY0" fmla="*/ 25232 h 394013"/>
                <a:gd name="connsiteX1" fmla="*/ 294060 w 456702"/>
                <a:gd name="connsiteY1" fmla="*/ 22689 h 394013"/>
                <a:gd name="connsiteX2" fmla="*/ 442612 w 456702"/>
                <a:gd name="connsiteY2" fmla="*/ 3591 h 394013"/>
                <a:gd name="connsiteX3" fmla="*/ 448219 w 456702"/>
                <a:gd name="connsiteY3" fmla="*/ 104190 h 394013"/>
                <a:gd name="connsiteX4" fmla="*/ 421794 w 456702"/>
                <a:gd name="connsiteY4" fmla="*/ 232575 h 394013"/>
                <a:gd name="connsiteX5" fmla="*/ 392822 w 456702"/>
                <a:gd name="connsiteY5" fmla="*/ 335656 h 394013"/>
                <a:gd name="connsiteX6" fmla="*/ 228239 w 456702"/>
                <a:gd name="connsiteY6" fmla="*/ 394003 h 394013"/>
                <a:gd name="connsiteX7" fmla="*/ 51324 w 456702"/>
                <a:gd name="connsiteY7" fmla="*/ 339384 h 394013"/>
                <a:gd name="connsiteX8" fmla="*/ 26869 w 456702"/>
                <a:gd name="connsiteY8" fmla="*/ 219676 h 394013"/>
                <a:gd name="connsiteX9" fmla="*/ 502 w 456702"/>
                <a:gd name="connsiteY9" fmla="*/ 106248 h 394013"/>
                <a:gd name="connsiteX10" fmla="*/ 16583 w 456702"/>
                <a:gd name="connsiteY10" fmla="*/ 26014 h 394013"/>
                <a:gd name="connsiteX11" fmla="*/ 95031 w 456702"/>
                <a:gd name="connsiteY11" fmla="*/ 45105 h 394013"/>
                <a:gd name="connsiteX12" fmla="*/ 159850 w 456702"/>
                <a:gd name="connsiteY12" fmla="*/ 25232 h 394013"/>
                <a:gd name="connsiteX0" fmla="*/ 159850 w 456702"/>
                <a:gd name="connsiteY0" fmla="*/ 25232 h 394013"/>
                <a:gd name="connsiteX1" fmla="*/ 294060 w 456702"/>
                <a:gd name="connsiteY1" fmla="*/ 22689 h 394013"/>
                <a:gd name="connsiteX2" fmla="*/ 442612 w 456702"/>
                <a:gd name="connsiteY2" fmla="*/ 3591 h 394013"/>
                <a:gd name="connsiteX3" fmla="*/ 448219 w 456702"/>
                <a:gd name="connsiteY3" fmla="*/ 104190 h 394013"/>
                <a:gd name="connsiteX4" fmla="*/ 421794 w 456702"/>
                <a:gd name="connsiteY4" fmla="*/ 232575 h 394013"/>
                <a:gd name="connsiteX5" fmla="*/ 392822 w 456702"/>
                <a:gd name="connsiteY5" fmla="*/ 335656 h 394013"/>
                <a:gd name="connsiteX6" fmla="*/ 228239 w 456702"/>
                <a:gd name="connsiteY6" fmla="*/ 394003 h 394013"/>
                <a:gd name="connsiteX7" fmla="*/ 51324 w 456702"/>
                <a:gd name="connsiteY7" fmla="*/ 339384 h 394013"/>
                <a:gd name="connsiteX8" fmla="*/ 26869 w 456702"/>
                <a:gd name="connsiteY8" fmla="*/ 219676 h 394013"/>
                <a:gd name="connsiteX9" fmla="*/ 502 w 456702"/>
                <a:gd name="connsiteY9" fmla="*/ 106248 h 394013"/>
                <a:gd name="connsiteX10" fmla="*/ 16583 w 456702"/>
                <a:gd name="connsiteY10" fmla="*/ 26014 h 394013"/>
                <a:gd name="connsiteX11" fmla="*/ 159850 w 456702"/>
                <a:gd name="connsiteY11" fmla="*/ 25232 h 394013"/>
                <a:gd name="connsiteX0" fmla="*/ 159850 w 456702"/>
                <a:gd name="connsiteY0" fmla="*/ 21641 h 390422"/>
                <a:gd name="connsiteX1" fmla="*/ 442612 w 456702"/>
                <a:gd name="connsiteY1" fmla="*/ 0 h 390422"/>
                <a:gd name="connsiteX2" fmla="*/ 448219 w 456702"/>
                <a:gd name="connsiteY2" fmla="*/ 100599 h 390422"/>
                <a:gd name="connsiteX3" fmla="*/ 421794 w 456702"/>
                <a:gd name="connsiteY3" fmla="*/ 228984 h 390422"/>
                <a:gd name="connsiteX4" fmla="*/ 392822 w 456702"/>
                <a:gd name="connsiteY4" fmla="*/ 332065 h 390422"/>
                <a:gd name="connsiteX5" fmla="*/ 228239 w 456702"/>
                <a:gd name="connsiteY5" fmla="*/ 390412 h 390422"/>
                <a:gd name="connsiteX6" fmla="*/ 51324 w 456702"/>
                <a:gd name="connsiteY6" fmla="*/ 335793 h 390422"/>
                <a:gd name="connsiteX7" fmla="*/ 26869 w 456702"/>
                <a:gd name="connsiteY7" fmla="*/ 216085 h 390422"/>
                <a:gd name="connsiteX8" fmla="*/ 502 w 456702"/>
                <a:gd name="connsiteY8" fmla="*/ 102657 h 390422"/>
                <a:gd name="connsiteX9" fmla="*/ 16583 w 456702"/>
                <a:gd name="connsiteY9" fmla="*/ 22423 h 390422"/>
                <a:gd name="connsiteX10" fmla="*/ 159850 w 456702"/>
                <a:gd name="connsiteY10" fmla="*/ 21641 h 390422"/>
                <a:gd name="connsiteX0" fmla="*/ 229544 w 467839"/>
                <a:gd name="connsiteY0" fmla="*/ 23900 h 394114"/>
                <a:gd name="connsiteX1" fmla="*/ 448673 w 467839"/>
                <a:gd name="connsiteY1" fmla="*/ 3692 h 394114"/>
                <a:gd name="connsiteX2" fmla="*/ 454280 w 467839"/>
                <a:gd name="connsiteY2" fmla="*/ 104291 h 394114"/>
                <a:gd name="connsiteX3" fmla="*/ 427855 w 467839"/>
                <a:gd name="connsiteY3" fmla="*/ 232676 h 394114"/>
                <a:gd name="connsiteX4" fmla="*/ 398883 w 467839"/>
                <a:gd name="connsiteY4" fmla="*/ 335757 h 394114"/>
                <a:gd name="connsiteX5" fmla="*/ 234300 w 467839"/>
                <a:gd name="connsiteY5" fmla="*/ 394104 h 394114"/>
                <a:gd name="connsiteX6" fmla="*/ 57385 w 467839"/>
                <a:gd name="connsiteY6" fmla="*/ 339485 h 394114"/>
                <a:gd name="connsiteX7" fmla="*/ 32930 w 467839"/>
                <a:gd name="connsiteY7" fmla="*/ 219777 h 394114"/>
                <a:gd name="connsiteX8" fmla="*/ 6563 w 467839"/>
                <a:gd name="connsiteY8" fmla="*/ 106349 h 394114"/>
                <a:gd name="connsiteX9" fmla="*/ 22644 w 467839"/>
                <a:gd name="connsiteY9" fmla="*/ 26115 h 394114"/>
                <a:gd name="connsiteX10" fmla="*/ 229544 w 467839"/>
                <a:gd name="connsiteY10" fmla="*/ 23900 h 394114"/>
                <a:gd name="connsiteX0" fmla="*/ 229544 w 467839"/>
                <a:gd name="connsiteY0" fmla="*/ 23900 h 394114"/>
                <a:gd name="connsiteX1" fmla="*/ 448673 w 467839"/>
                <a:gd name="connsiteY1" fmla="*/ 3692 h 394114"/>
                <a:gd name="connsiteX2" fmla="*/ 454280 w 467839"/>
                <a:gd name="connsiteY2" fmla="*/ 104291 h 394114"/>
                <a:gd name="connsiteX3" fmla="*/ 427855 w 467839"/>
                <a:gd name="connsiteY3" fmla="*/ 232676 h 394114"/>
                <a:gd name="connsiteX4" fmla="*/ 398883 w 467839"/>
                <a:gd name="connsiteY4" fmla="*/ 335757 h 394114"/>
                <a:gd name="connsiteX5" fmla="*/ 234300 w 467839"/>
                <a:gd name="connsiteY5" fmla="*/ 394104 h 394114"/>
                <a:gd name="connsiteX6" fmla="*/ 57385 w 467839"/>
                <a:gd name="connsiteY6" fmla="*/ 339485 h 394114"/>
                <a:gd name="connsiteX7" fmla="*/ 32930 w 467839"/>
                <a:gd name="connsiteY7" fmla="*/ 219777 h 394114"/>
                <a:gd name="connsiteX8" fmla="*/ 6563 w 467839"/>
                <a:gd name="connsiteY8" fmla="*/ 106349 h 394114"/>
                <a:gd name="connsiteX9" fmla="*/ 22644 w 467839"/>
                <a:gd name="connsiteY9" fmla="*/ 26115 h 394114"/>
                <a:gd name="connsiteX10" fmla="*/ 229544 w 467839"/>
                <a:gd name="connsiteY10" fmla="*/ 23900 h 394114"/>
                <a:gd name="connsiteX0" fmla="*/ 223386 w 467886"/>
                <a:gd name="connsiteY0" fmla="*/ 19229 h 395175"/>
                <a:gd name="connsiteX1" fmla="*/ 448300 w 467886"/>
                <a:gd name="connsiteY1" fmla="*/ 4753 h 395175"/>
                <a:gd name="connsiteX2" fmla="*/ 453907 w 467886"/>
                <a:gd name="connsiteY2" fmla="*/ 105352 h 395175"/>
                <a:gd name="connsiteX3" fmla="*/ 427482 w 467886"/>
                <a:gd name="connsiteY3" fmla="*/ 233737 h 395175"/>
                <a:gd name="connsiteX4" fmla="*/ 398510 w 467886"/>
                <a:gd name="connsiteY4" fmla="*/ 336818 h 395175"/>
                <a:gd name="connsiteX5" fmla="*/ 233927 w 467886"/>
                <a:gd name="connsiteY5" fmla="*/ 395165 h 395175"/>
                <a:gd name="connsiteX6" fmla="*/ 57012 w 467886"/>
                <a:gd name="connsiteY6" fmla="*/ 340546 h 395175"/>
                <a:gd name="connsiteX7" fmla="*/ 32557 w 467886"/>
                <a:gd name="connsiteY7" fmla="*/ 220838 h 395175"/>
                <a:gd name="connsiteX8" fmla="*/ 6190 w 467886"/>
                <a:gd name="connsiteY8" fmla="*/ 107410 h 395175"/>
                <a:gd name="connsiteX9" fmla="*/ 22271 w 467886"/>
                <a:gd name="connsiteY9" fmla="*/ 27176 h 395175"/>
                <a:gd name="connsiteX10" fmla="*/ 223386 w 467886"/>
                <a:gd name="connsiteY10" fmla="*/ 19229 h 395175"/>
                <a:gd name="connsiteX0" fmla="*/ 229543 w 467839"/>
                <a:gd name="connsiteY0" fmla="*/ 11915 h 397892"/>
                <a:gd name="connsiteX1" fmla="*/ 448673 w 467839"/>
                <a:gd name="connsiteY1" fmla="*/ 7470 h 397892"/>
                <a:gd name="connsiteX2" fmla="*/ 454280 w 467839"/>
                <a:gd name="connsiteY2" fmla="*/ 108069 h 397892"/>
                <a:gd name="connsiteX3" fmla="*/ 427855 w 467839"/>
                <a:gd name="connsiteY3" fmla="*/ 236454 h 397892"/>
                <a:gd name="connsiteX4" fmla="*/ 398883 w 467839"/>
                <a:gd name="connsiteY4" fmla="*/ 339535 h 397892"/>
                <a:gd name="connsiteX5" fmla="*/ 234300 w 467839"/>
                <a:gd name="connsiteY5" fmla="*/ 397882 h 397892"/>
                <a:gd name="connsiteX6" fmla="*/ 57385 w 467839"/>
                <a:gd name="connsiteY6" fmla="*/ 343263 h 397892"/>
                <a:gd name="connsiteX7" fmla="*/ 32930 w 467839"/>
                <a:gd name="connsiteY7" fmla="*/ 223555 h 397892"/>
                <a:gd name="connsiteX8" fmla="*/ 6563 w 467839"/>
                <a:gd name="connsiteY8" fmla="*/ 110127 h 397892"/>
                <a:gd name="connsiteX9" fmla="*/ 22644 w 467839"/>
                <a:gd name="connsiteY9" fmla="*/ 29893 h 397892"/>
                <a:gd name="connsiteX10" fmla="*/ 229543 w 467839"/>
                <a:gd name="connsiteY10" fmla="*/ 11915 h 397892"/>
                <a:gd name="connsiteX0" fmla="*/ 229543 w 460158"/>
                <a:gd name="connsiteY0" fmla="*/ 11173 h 397150"/>
                <a:gd name="connsiteX1" fmla="*/ 448673 w 460158"/>
                <a:gd name="connsiteY1" fmla="*/ 6728 h 397150"/>
                <a:gd name="connsiteX2" fmla="*/ 429212 w 460158"/>
                <a:gd name="connsiteY2" fmla="*/ 97296 h 397150"/>
                <a:gd name="connsiteX3" fmla="*/ 427855 w 460158"/>
                <a:gd name="connsiteY3" fmla="*/ 235712 h 397150"/>
                <a:gd name="connsiteX4" fmla="*/ 398883 w 460158"/>
                <a:gd name="connsiteY4" fmla="*/ 338793 h 397150"/>
                <a:gd name="connsiteX5" fmla="*/ 234300 w 460158"/>
                <a:gd name="connsiteY5" fmla="*/ 397140 h 397150"/>
                <a:gd name="connsiteX6" fmla="*/ 57385 w 460158"/>
                <a:gd name="connsiteY6" fmla="*/ 342521 h 397150"/>
                <a:gd name="connsiteX7" fmla="*/ 32930 w 460158"/>
                <a:gd name="connsiteY7" fmla="*/ 222813 h 397150"/>
                <a:gd name="connsiteX8" fmla="*/ 6563 w 460158"/>
                <a:gd name="connsiteY8" fmla="*/ 109385 h 397150"/>
                <a:gd name="connsiteX9" fmla="*/ 22644 w 460158"/>
                <a:gd name="connsiteY9" fmla="*/ 29151 h 397150"/>
                <a:gd name="connsiteX10" fmla="*/ 229543 w 460158"/>
                <a:gd name="connsiteY10" fmla="*/ 11173 h 39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158" h="397150">
                  <a:moveTo>
                    <a:pt x="229543" y="11173"/>
                  </a:moveTo>
                  <a:cubicBezTo>
                    <a:pt x="302586" y="4437"/>
                    <a:pt x="415395" y="-7626"/>
                    <a:pt x="448673" y="6728"/>
                  </a:cubicBezTo>
                  <a:cubicBezTo>
                    <a:pt x="481951" y="21082"/>
                    <a:pt x="432682" y="59132"/>
                    <a:pt x="429212" y="97296"/>
                  </a:cubicBezTo>
                  <a:cubicBezTo>
                    <a:pt x="425742" y="135460"/>
                    <a:pt x="430017" y="193074"/>
                    <a:pt x="427855" y="235712"/>
                  </a:cubicBezTo>
                  <a:cubicBezTo>
                    <a:pt x="425693" y="278350"/>
                    <a:pt x="431142" y="311888"/>
                    <a:pt x="398883" y="338793"/>
                  </a:cubicBezTo>
                  <a:cubicBezTo>
                    <a:pt x="366624" y="365698"/>
                    <a:pt x="291216" y="396519"/>
                    <a:pt x="234300" y="397140"/>
                  </a:cubicBezTo>
                  <a:cubicBezTo>
                    <a:pt x="177384" y="397761"/>
                    <a:pt x="90947" y="371576"/>
                    <a:pt x="57385" y="342521"/>
                  </a:cubicBezTo>
                  <a:cubicBezTo>
                    <a:pt x="23823" y="313467"/>
                    <a:pt x="38508" y="266446"/>
                    <a:pt x="32930" y="222813"/>
                  </a:cubicBezTo>
                  <a:cubicBezTo>
                    <a:pt x="27352" y="179180"/>
                    <a:pt x="8277" y="141662"/>
                    <a:pt x="6563" y="109385"/>
                  </a:cubicBezTo>
                  <a:cubicBezTo>
                    <a:pt x="4849" y="77108"/>
                    <a:pt x="-14519" y="45520"/>
                    <a:pt x="22644" y="29151"/>
                  </a:cubicBezTo>
                  <a:cubicBezTo>
                    <a:pt x="59807" y="12782"/>
                    <a:pt x="156500" y="17909"/>
                    <a:pt x="229543" y="11173"/>
                  </a:cubicBezTo>
                  <a:close/>
                </a:path>
              </a:pathLst>
            </a:custGeom>
            <a:solidFill>
              <a:srgbClr val="BB9BD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40" name="Group 1039">
              <a:extLst>
                <a:ext uri="{FF2B5EF4-FFF2-40B4-BE49-F238E27FC236}">
                  <a16:creationId xmlns:a16="http://schemas.microsoft.com/office/drawing/2014/main" id="{2B953718-6FBA-BC0C-8E0D-19029DA2F3A4}"/>
                </a:ext>
              </a:extLst>
            </p:cNvPr>
            <p:cNvGrpSpPr/>
            <p:nvPr/>
          </p:nvGrpSpPr>
          <p:grpSpPr>
            <a:xfrm>
              <a:off x="2326623" y="4602543"/>
              <a:ext cx="963422" cy="915811"/>
              <a:chOff x="4282682" y="2332578"/>
              <a:chExt cx="147396" cy="140112"/>
            </a:xfrm>
          </p:grpSpPr>
          <p:sp>
            <p:nvSpPr>
              <p:cNvPr id="1057" name="Oval 3">
                <a:extLst>
                  <a:ext uri="{FF2B5EF4-FFF2-40B4-BE49-F238E27FC236}">
                    <a16:creationId xmlns:a16="http://schemas.microsoft.com/office/drawing/2014/main" id="{00DB8D6E-478F-77D9-D046-4BCDD594A1EA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8" name="Oval 3">
                <a:extLst>
                  <a:ext uri="{FF2B5EF4-FFF2-40B4-BE49-F238E27FC236}">
                    <a16:creationId xmlns:a16="http://schemas.microsoft.com/office/drawing/2014/main" id="{235DE389-8701-0A92-3CFB-8409E6F14686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9" name="Oval 3">
                <a:extLst>
                  <a:ext uri="{FF2B5EF4-FFF2-40B4-BE49-F238E27FC236}">
                    <a16:creationId xmlns:a16="http://schemas.microsoft.com/office/drawing/2014/main" id="{6549DA79-32AE-261F-13EC-361BF7416617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1B62E1D5-5E06-82A1-28B4-C4B58FDCCEDC}"/>
                </a:ext>
              </a:extLst>
            </p:cNvPr>
            <p:cNvSpPr/>
            <p:nvPr/>
          </p:nvSpPr>
          <p:spPr>
            <a:xfrm rot="18926144">
              <a:off x="2141056" y="5595708"/>
              <a:ext cx="451559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2" name="Oval 1041">
              <a:extLst>
                <a:ext uri="{FF2B5EF4-FFF2-40B4-BE49-F238E27FC236}">
                  <a16:creationId xmlns:a16="http://schemas.microsoft.com/office/drawing/2014/main" id="{1993C319-1DE8-3D0B-C2C7-6434E0280576}"/>
                </a:ext>
              </a:extLst>
            </p:cNvPr>
            <p:cNvSpPr/>
            <p:nvPr/>
          </p:nvSpPr>
          <p:spPr>
            <a:xfrm rot="18926144">
              <a:off x="2103235" y="4264567"/>
              <a:ext cx="373696" cy="373696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3" name="Oval 1042">
              <a:extLst>
                <a:ext uri="{FF2B5EF4-FFF2-40B4-BE49-F238E27FC236}">
                  <a16:creationId xmlns:a16="http://schemas.microsoft.com/office/drawing/2014/main" id="{E51B8C9D-1E71-517D-566F-1CDFC26B57C5}"/>
                </a:ext>
              </a:extLst>
            </p:cNvPr>
            <p:cNvSpPr/>
            <p:nvPr/>
          </p:nvSpPr>
          <p:spPr>
            <a:xfrm rot="18926144">
              <a:off x="3215682" y="4327202"/>
              <a:ext cx="29425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4" name="Oval 1043">
              <a:extLst>
                <a:ext uri="{FF2B5EF4-FFF2-40B4-BE49-F238E27FC236}">
                  <a16:creationId xmlns:a16="http://schemas.microsoft.com/office/drawing/2014/main" id="{F8E157FD-9615-2DCC-4472-37B2E8C29DA8}"/>
                </a:ext>
              </a:extLst>
            </p:cNvPr>
            <p:cNvSpPr/>
            <p:nvPr/>
          </p:nvSpPr>
          <p:spPr>
            <a:xfrm rot="18926144">
              <a:off x="3234635" y="5399566"/>
              <a:ext cx="235405" cy="23540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5" name="Oval 33">
              <a:extLst>
                <a:ext uri="{FF2B5EF4-FFF2-40B4-BE49-F238E27FC236}">
                  <a16:creationId xmlns:a16="http://schemas.microsoft.com/office/drawing/2014/main" id="{417EB787-2C8F-0BF2-1F3B-DA59290AC23E}"/>
                </a:ext>
              </a:extLst>
            </p:cNvPr>
            <p:cNvSpPr/>
            <p:nvPr/>
          </p:nvSpPr>
          <p:spPr>
            <a:xfrm rot="21441036">
              <a:off x="2115365" y="3793302"/>
              <a:ext cx="876756" cy="303206"/>
            </a:xfrm>
            <a:custGeom>
              <a:avLst/>
              <a:gdLst>
                <a:gd name="connsiteX0" fmla="*/ 0 w 102542"/>
                <a:gd name="connsiteY0" fmla="*/ 22860 h 45719"/>
                <a:gd name="connsiteX1" fmla="*/ 51271 w 102542"/>
                <a:gd name="connsiteY1" fmla="*/ 0 h 45719"/>
                <a:gd name="connsiteX2" fmla="*/ 102542 w 102542"/>
                <a:gd name="connsiteY2" fmla="*/ 22860 h 45719"/>
                <a:gd name="connsiteX3" fmla="*/ 51271 w 102542"/>
                <a:gd name="connsiteY3" fmla="*/ 45720 h 45719"/>
                <a:gd name="connsiteX4" fmla="*/ 0 w 102542"/>
                <a:gd name="connsiteY4" fmla="*/ 22860 h 45719"/>
                <a:gd name="connsiteX0" fmla="*/ 0 w 102542"/>
                <a:gd name="connsiteY0" fmla="*/ 22860 h 37095"/>
                <a:gd name="connsiteX1" fmla="*/ 51271 w 102542"/>
                <a:gd name="connsiteY1" fmla="*/ 0 h 37095"/>
                <a:gd name="connsiteX2" fmla="*/ 102542 w 102542"/>
                <a:gd name="connsiteY2" fmla="*/ 22860 h 37095"/>
                <a:gd name="connsiteX3" fmla="*/ 51118 w 102542"/>
                <a:gd name="connsiteY3" fmla="*/ 37095 h 37095"/>
                <a:gd name="connsiteX4" fmla="*/ 0 w 102542"/>
                <a:gd name="connsiteY4" fmla="*/ 22860 h 37095"/>
                <a:gd name="connsiteX0" fmla="*/ 0 w 107265"/>
                <a:gd name="connsiteY0" fmla="*/ 22860 h 37095"/>
                <a:gd name="connsiteX1" fmla="*/ 51271 w 107265"/>
                <a:gd name="connsiteY1" fmla="*/ 0 h 37095"/>
                <a:gd name="connsiteX2" fmla="*/ 107265 w 107265"/>
                <a:gd name="connsiteY2" fmla="*/ 22250 h 37095"/>
                <a:gd name="connsiteX3" fmla="*/ 51118 w 107265"/>
                <a:gd name="connsiteY3" fmla="*/ 37095 h 37095"/>
                <a:gd name="connsiteX4" fmla="*/ 0 w 107265"/>
                <a:gd name="connsiteY4" fmla="*/ 22860 h 3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65" h="37095">
                  <a:moveTo>
                    <a:pt x="0" y="22860"/>
                  </a:moveTo>
                  <a:cubicBezTo>
                    <a:pt x="25" y="16678"/>
                    <a:pt x="33394" y="102"/>
                    <a:pt x="51271" y="0"/>
                  </a:cubicBezTo>
                  <a:cubicBezTo>
                    <a:pt x="69148" y="-102"/>
                    <a:pt x="107265" y="9625"/>
                    <a:pt x="107265" y="22250"/>
                  </a:cubicBezTo>
                  <a:cubicBezTo>
                    <a:pt x="107265" y="34875"/>
                    <a:pt x="68995" y="36993"/>
                    <a:pt x="51118" y="37095"/>
                  </a:cubicBezTo>
                  <a:cubicBezTo>
                    <a:pt x="33241" y="37197"/>
                    <a:pt x="-25" y="29042"/>
                    <a:pt x="0" y="22860"/>
                  </a:cubicBezTo>
                  <a:close/>
                </a:path>
              </a:pathLst>
            </a:custGeom>
            <a:solidFill>
              <a:srgbClr val="DF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6" name="Oval 33">
              <a:extLst>
                <a:ext uri="{FF2B5EF4-FFF2-40B4-BE49-F238E27FC236}">
                  <a16:creationId xmlns:a16="http://schemas.microsoft.com/office/drawing/2014/main" id="{E3B51128-9131-79CC-202D-0E8FEE200630}"/>
                </a:ext>
              </a:extLst>
            </p:cNvPr>
            <p:cNvSpPr/>
            <p:nvPr/>
          </p:nvSpPr>
          <p:spPr>
            <a:xfrm rot="21441036">
              <a:off x="3150930" y="3791194"/>
              <a:ext cx="294255" cy="294255"/>
            </a:xfrm>
            <a:custGeom>
              <a:avLst/>
              <a:gdLst>
                <a:gd name="connsiteX0" fmla="*/ 0 w 102542"/>
                <a:gd name="connsiteY0" fmla="*/ 22860 h 45719"/>
                <a:gd name="connsiteX1" fmla="*/ 51271 w 102542"/>
                <a:gd name="connsiteY1" fmla="*/ 0 h 45719"/>
                <a:gd name="connsiteX2" fmla="*/ 102542 w 102542"/>
                <a:gd name="connsiteY2" fmla="*/ 22860 h 45719"/>
                <a:gd name="connsiteX3" fmla="*/ 51271 w 102542"/>
                <a:gd name="connsiteY3" fmla="*/ 45720 h 45719"/>
                <a:gd name="connsiteX4" fmla="*/ 0 w 102542"/>
                <a:gd name="connsiteY4" fmla="*/ 22860 h 45719"/>
                <a:gd name="connsiteX0" fmla="*/ 0 w 102542"/>
                <a:gd name="connsiteY0" fmla="*/ 22860 h 37095"/>
                <a:gd name="connsiteX1" fmla="*/ 51271 w 102542"/>
                <a:gd name="connsiteY1" fmla="*/ 0 h 37095"/>
                <a:gd name="connsiteX2" fmla="*/ 102542 w 102542"/>
                <a:gd name="connsiteY2" fmla="*/ 22860 h 37095"/>
                <a:gd name="connsiteX3" fmla="*/ 51118 w 102542"/>
                <a:gd name="connsiteY3" fmla="*/ 37095 h 37095"/>
                <a:gd name="connsiteX4" fmla="*/ 0 w 102542"/>
                <a:gd name="connsiteY4" fmla="*/ 22860 h 37095"/>
                <a:gd name="connsiteX0" fmla="*/ 0 w 107265"/>
                <a:gd name="connsiteY0" fmla="*/ 22860 h 37095"/>
                <a:gd name="connsiteX1" fmla="*/ 51271 w 107265"/>
                <a:gd name="connsiteY1" fmla="*/ 0 h 37095"/>
                <a:gd name="connsiteX2" fmla="*/ 107265 w 107265"/>
                <a:gd name="connsiteY2" fmla="*/ 22250 h 37095"/>
                <a:gd name="connsiteX3" fmla="*/ 51118 w 107265"/>
                <a:gd name="connsiteY3" fmla="*/ 37095 h 37095"/>
                <a:gd name="connsiteX4" fmla="*/ 0 w 107265"/>
                <a:gd name="connsiteY4" fmla="*/ 22860 h 3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65" h="37095">
                  <a:moveTo>
                    <a:pt x="0" y="22860"/>
                  </a:moveTo>
                  <a:cubicBezTo>
                    <a:pt x="25" y="16678"/>
                    <a:pt x="33394" y="102"/>
                    <a:pt x="51271" y="0"/>
                  </a:cubicBezTo>
                  <a:cubicBezTo>
                    <a:pt x="69148" y="-102"/>
                    <a:pt x="107265" y="9625"/>
                    <a:pt x="107265" y="22250"/>
                  </a:cubicBezTo>
                  <a:cubicBezTo>
                    <a:pt x="107265" y="34875"/>
                    <a:pt x="68995" y="36993"/>
                    <a:pt x="51118" y="37095"/>
                  </a:cubicBezTo>
                  <a:cubicBezTo>
                    <a:pt x="33241" y="37197"/>
                    <a:pt x="-25" y="29042"/>
                    <a:pt x="0" y="22860"/>
                  </a:cubicBezTo>
                  <a:close/>
                </a:path>
              </a:pathLst>
            </a:custGeom>
            <a:solidFill>
              <a:srgbClr val="DF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7" name="Oval 52">
              <a:extLst>
                <a:ext uri="{FF2B5EF4-FFF2-40B4-BE49-F238E27FC236}">
                  <a16:creationId xmlns:a16="http://schemas.microsoft.com/office/drawing/2014/main" id="{347816C7-4405-3B1E-86E8-C66D5B5E9D9B}"/>
                </a:ext>
              </a:extLst>
            </p:cNvPr>
            <p:cNvSpPr/>
            <p:nvPr/>
          </p:nvSpPr>
          <p:spPr>
            <a:xfrm rot="17222759">
              <a:off x="1984683" y="3356753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8" name="Oval 52">
              <a:extLst>
                <a:ext uri="{FF2B5EF4-FFF2-40B4-BE49-F238E27FC236}">
                  <a16:creationId xmlns:a16="http://schemas.microsoft.com/office/drawing/2014/main" id="{23ACE7E8-90EF-95E7-8F05-8480E2B8D227}"/>
                </a:ext>
              </a:extLst>
            </p:cNvPr>
            <p:cNvSpPr/>
            <p:nvPr/>
          </p:nvSpPr>
          <p:spPr>
            <a:xfrm rot="17222759">
              <a:off x="2347211" y="3078141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9" name="Oval 52">
              <a:extLst>
                <a:ext uri="{FF2B5EF4-FFF2-40B4-BE49-F238E27FC236}">
                  <a16:creationId xmlns:a16="http://schemas.microsoft.com/office/drawing/2014/main" id="{B3B9DF2D-E71A-CC31-798C-ED9443C7A448}"/>
                </a:ext>
              </a:extLst>
            </p:cNvPr>
            <p:cNvSpPr/>
            <p:nvPr/>
          </p:nvSpPr>
          <p:spPr>
            <a:xfrm rot="17222759">
              <a:off x="2652676" y="3333254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0" name="Oval 52">
              <a:extLst>
                <a:ext uri="{FF2B5EF4-FFF2-40B4-BE49-F238E27FC236}">
                  <a16:creationId xmlns:a16="http://schemas.microsoft.com/office/drawing/2014/main" id="{BFF4B940-647F-36E0-36F2-642DAA89C2CC}"/>
                </a:ext>
              </a:extLst>
            </p:cNvPr>
            <p:cNvSpPr/>
            <p:nvPr/>
          </p:nvSpPr>
          <p:spPr>
            <a:xfrm rot="17222759">
              <a:off x="2964855" y="3027788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1" name="Oval 52">
              <a:extLst>
                <a:ext uri="{FF2B5EF4-FFF2-40B4-BE49-F238E27FC236}">
                  <a16:creationId xmlns:a16="http://schemas.microsoft.com/office/drawing/2014/main" id="{367D15AF-4F17-43AF-72AA-0648A01ED660}"/>
                </a:ext>
              </a:extLst>
            </p:cNvPr>
            <p:cNvSpPr/>
            <p:nvPr/>
          </p:nvSpPr>
          <p:spPr>
            <a:xfrm rot="17222759">
              <a:off x="3381091" y="3289611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2" name="Oval 52">
              <a:extLst>
                <a:ext uri="{FF2B5EF4-FFF2-40B4-BE49-F238E27FC236}">
                  <a16:creationId xmlns:a16="http://schemas.microsoft.com/office/drawing/2014/main" id="{0DE64172-7CCB-6D12-7586-EF7CD9949B79}"/>
                </a:ext>
              </a:extLst>
            </p:cNvPr>
            <p:cNvSpPr/>
            <p:nvPr/>
          </p:nvSpPr>
          <p:spPr>
            <a:xfrm rot="21276950" flipH="1">
              <a:off x="2058975" y="3108308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3" name="Oval 52">
              <a:extLst>
                <a:ext uri="{FF2B5EF4-FFF2-40B4-BE49-F238E27FC236}">
                  <a16:creationId xmlns:a16="http://schemas.microsoft.com/office/drawing/2014/main" id="{36CD4C0C-0BB6-7004-4F28-1E97C3A4D6DC}"/>
                </a:ext>
              </a:extLst>
            </p:cNvPr>
            <p:cNvSpPr/>
            <p:nvPr/>
          </p:nvSpPr>
          <p:spPr>
            <a:xfrm rot="21276950" flipH="1">
              <a:off x="2377860" y="3413773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4" name="Oval 52">
              <a:extLst>
                <a:ext uri="{FF2B5EF4-FFF2-40B4-BE49-F238E27FC236}">
                  <a16:creationId xmlns:a16="http://schemas.microsoft.com/office/drawing/2014/main" id="{6687F63F-BDFB-546B-304D-41188ADD9095}"/>
                </a:ext>
              </a:extLst>
            </p:cNvPr>
            <p:cNvSpPr/>
            <p:nvPr/>
          </p:nvSpPr>
          <p:spPr>
            <a:xfrm rot="21276950" flipH="1">
              <a:off x="2720245" y="3074741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5" name="Oval 52">
              <a:extLst>
                <a:ext uri="{FF2B5EF4-FFF2-40B4-BE49-F238E27FC236}">
                  <a16:creationId xmlns:a16="http://schemas.microsoft.com/office/drawing/2014/main" id="{9DB90FA8-EBEE-8740-108D-45FC1003FA48}"/>
                </a:ext>
              </a:extLst>
            </p:cNvPr>
            <p:cNvSpPr/>
            <p:nvPr/>
          </p:nvSpPr>
          <p:spPr>
            <a:xfrm rot="21276950" flipH="1">
              <a:off x="3065987" y="3356707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6" name="Oval 52">
              <a:extLst>
                <a:ext uri="{FF2B5EF4-FFF2-40B4-BE49-F238E27FC236}">
                  <a16:creationId xmlns:a16="http://schemas.microsoft.com/office/drawing/2014/main" id="{C833261B-64B5-8BB2-966D-E3CA50E19E7B}"/>
                </a:ext>
              </a:extLst>
            </p:cNvPr>
            <p:cNvSpPr/>
            <p:nvPr/>
          </p:nvSpPr>
          <p:spPr>
            <a:xfrm rot="21276950" flipH="1">
              <a:off x="3344595" y="3051238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9F2A4106-1240-2221-EC3E-9094433DE28F}"/>
              </a:ext>
            </a:extLst>
          </p:cNvPr>
          <p:cNvGrpSpPr/>
          <p:nvPr/>
        </p:nvGrpSpPr>
        <p:grpSpPr>
          <a:xfrm>
            <a:off x="6781515" y="2167024"/>
            <a:ext cx="731836" cy="1181638"/>
            <a:chOff x="3717906" y="3039468"/>
            <a:chExt cx="1972632" cy="3185054"/>
          </a:xfrm>
        </p:grpSpPr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163DCAAB-898F-DF34-2920-54C508C53B36}"/>
                </a:ext>
              </a:extLst>
            </p:cNvPr>
            <p:cNvSpPr/>
            <p:nvPr/>
          </p:nvSpPr>
          <p:spPr>
            <a:xfrm>
              <a:off x="3717906" y="3039468"/>
              <a:ext cx="1972632" cy="318505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37091 w 463815"/>
                <a:gd name="connsiteY0" fmla="*/ 3306 h 538011"/>
                <a:gd name="connsiteX1" fmla="*/ 228145 w 463815"/>
                <a:gd name="connsiteY1" fmla="*/ 68838 h 538011"/>
                <a:gd name="connsiteX2" fmla="*/ 230552 w 463815"/>
                <a:gd name="connsiteY2" fmla="*/ 130155 h 538011"/>
                <a:gd name="connsiteX3" fmla="*/ 258625 w 463815"/>
                <a:gd name="connsiteY3" fmla="*/ 62171 h 538011"/>
                <a:gd name="connsiteX4" fmla="*/ 294929 w 463815"/>
                <a:gd name="connsiteY4" fmla="*/ 12044 h 538011"/>
                <a:gd name="connsiteX5" fmla="*/ 295772 w 463815"/>
                <a:gd name="connsiteY5" fmla="*/ 73601 h 538011"/>
                <a:gd name="connsiteX6" fmla="*/ 310738 w 463815"/>
                <a:gd name="connsiteY6" fmla="*/ 125370 h 538011"/>
                <a:gd name="connsiteX7" fmla="*/ 333872 w 463815"/>
                <a:gd name="connsiteY7" fmla="*/ 45978 h 538011"/>
                <a:gd name="connsiteX8" fmla="*/ 364074 w 463815"/>
                <a:gd name="connsiteY8" fmla="*/ 9560 h 538011"/>
                <a:gd name="connsiteX9" fmla="*/ 363401 w 463815"/>
                <a:gd name="connsiteY9" fmla="*/ 62170 h 538011"/>
                <a:gd name="connsiteX10" fmla="*/ 375142 w 463815"/>
                <a:gd name="connsiteY10" fmla="*/ 124582 h 538011"/>
                <a:gd name="connsiteX11" fmla="*/ 405310 w 463815"/>
                <a:gd name="connsiteY11" fmla="*/ 43120 h 538011"/>
                <a:gd name="connsiteX12" fmla="*/ 440925 w 463815"/>
                <a:gd name="connsiteY12" fmla="*/ 9974 h 538011"/>
                <a:gd name="connsiteX13" fmla="*/ 431980 w 463815"/>
                <a:gd name="connsiteY13" fmla="*/ 68838 h 538011"/>
                <a:gd name="connsiteX14" fmla="*/ 453507 w 463815"/>
                <a:gd name="connsiteY14" fmla="*/ 129202 h 538011"/>
                <a:gd name="connsiteX15" fmla="*/ 459114 w 463815"/>
                <a:gd name="connsiteY15" fmla="*/ 229801 h 538011"/>
                <a:gd name="connsiteX16" fmla="*/ 432689 w 463815"/>
                <a:gd name="connsiteY16" fmla="*/ 358186 h 538011"/>
                <a:gd name="connsiteX17" fmla="*/ 451573 w 463815"/>
                <a:gd name="connsiteY17" fmla="*/ 519710 h 538011"/>
                <a:gd name="connsiteX18" fmla="*/ 212424 w 463815"/>
                <a:gd name="connsiteY18" fmla="*/ 530197 h 538011"/>
                <a:gd name="connsiteX19" fmla="*/ 37620 w 463815"/>
                <a:gd name="connsiteY19" fmla="*/ 521427 h 538011"/>
                <a:gd name="connsiteX20" fmla="*/ 1532 w 463815"/>
                <a:gd name="connsiteY20" fmla="*/ 344024 h 538011"/>
                <a:gd name="connsiteX21" fmla="*/ 11397 w 463815"/>
                <a:gd name="connsiteY21" fmla="*/ 231859 h 538011"/>
                <a:gd name="connsiteX22" fmla="*/ 27478 w 463815"/>
                <a:gd name="connsiteY22" fmla="*/ 151625 h 538011"/>
                <a:gd name="connsiteX23" fmla="*/ 54790 w 463815"/>
                <a:gd name="connsiteY23" fmla="*/ 62171 h 538011"/>
                <a:gd name="connsiteX24" fmla="*/ 96561 w 463815"/>
                <a:gd name="connsiteY24" fmla="*/ 4424 h 538011"/>
                <a:gd name="connsiteX25" fmla="*/ 91937 w 463815"/>
                <a:gd name="connsiteY25" fmla="*/ 73601 h 538011"/>
                <a:gd name="connsiteX26" fmla="*/ 107854 w 463815"/>
                <a:gd name="connsiteY26" fmla="*/ 137753 h 538011"/>
                <a:gd name="connsiteX27" fmla="*/ 130037 w 463815"/>
                <a:gd name="connsiteY27" fmla="*/ 45978 h 538011"/>
                <a:gd name="connsiteX28" fmla="*/ 168439 w 463815"/>
                <a:gd name="connsiteY28" fmla="*/ 3844 h 538011"/>
                <a:gd name="connsiteX29" fmla="*/ 159566 w 463815"/>
                <a:gd name="connsiteY29" fmla="*/ 62170 h 538011"/>
                <a:gd name="connsiteX30" fmla="*/ 168818 w 463815"/>
                <a:gd name="connsiteY30" fmla="*/ 129345 h 538011"/>
                <a:gd name="connsiteX31" fmla="*/ 201475 w 463815"/>
                <a:gd name="connsiteY31" fmla="*/ 43120 h 538011"/>
                <a:gd name="connsiteX32" fmla="*/ 237091 w 463815"/>
                <a:gd name="connsiteY32" fmla="*/ 3306 h 538011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7709 w 454963"/>
                <a:gd name="connsiteY24" fmla="*/ 4424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47871 w 454963"/>
                <a:gd name="connsiteY28" fmla="*/ 25069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6077 w 454963"/>
                <a:gd name="connsiteY4" fmla="*/ 5777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48192 w 454963"/>
                <a:gd name="connsiteY8" fmla="*/ 25605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6458 w 454963"/>
                <a:gd name="connsiteY11" fmla="*/ 3103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9472 h 522320"/>
                <a:gd name="connsiteX1" fmla="*/ 219293 w 454963"/>
                <a:gd name="connsiteY1" fmla="*/ 53236 h 522320"/>
                <a:gd name="connsiteX2" fmla="*/ 221700 w 454963"/>
                <a:gd name="connsiteY2" fmla="*/ 114553 h 522320"/>
                <a:gd name="connsiteX3" fmla="*/ 249773 w 454963"/>
                <a:gd name="connsiteY3" fmla="*/ 46569 h 522320"/>
                <a:gd name="connsiteX4" fmla="*/ 284515 w 454963"/>
                <a:gd name="connsiteY4" fmla="*/ 12224 h 522320"/>
                <a:gd name="connsiteX5" fmla="*/ 286920 w 454963"/>
                <a:gd name="connsiteY5" fmla="*/ 57999 h 522320"/>
                <a:gd name="connsiteX6" fmla="*/ 301886 w 454963"/>
                <a:gd name="connsiteY6" fmla="*/ 109768 h 522320"/>
                <a:gd name="connsiteX7" fmla="*/ 325020 w 454963"/>
                <a:gd name="connsiteY7" fmla="*/ 30376 h 522320"/>
                <a:gd name="connsiteX8" fmla="*/ 348192 w 454963"/>
                <a:gd name="connsiteY8" fmla="*/ 16270 h 522320"/>
                <a:gd name="connsiteX9" fmla="*/ 354549 w 454963"/>
                <a:gd name="connsiteY9" fmla="*/ 46568 h 522320"/>
                <a:gd name="connsiteX10" fmla="*/ 366290 w 454963"/>
                <a:gd name="connsiteY10" fmla="*/ 108980 h 522320"/>
                <a:gd name="connsiteX11" fmla="*/ 394114 w 454963"/>
                <a:gd name="connsiteY11" fmla="*/ 52008 h 522320"/>
                <a:gd name="connsiteX12" fmla="*/ 418795 w 454963"/>
                <a:gd name="connsiteY12" fmla="*/ 18317 h 522320"/>
                <a:gd name="connsiteX13" fmla="*/ 423128 w 454963"/>
                <a:gd name="connsiteY13" fmla="*/ 53236 h 522320"/>
                <a:gd name="connsiteX14" fmla="*/ 444655 w 454963"/>
                <a:gd name="connsiteY14" fmla="*/ 113600 h 522320"/>
                <a:gd name="connsiteX15" fmla="*/ 450262 w 454963"/>
                <a:gd name="connsiteY15" fmla="*/ 214199 h 522320"/>
                <a:gd name="connsiteX16" fmla="*/ 423837 w 454963"/>
                <a:gd name="connsiteY16" fmla="*/ 342584 h 522320"/>
                <a:gd name="connsiteX17" fmla="*/ 442721 w 454963"/>
                <a:gd name="connsiteY17" fmla="*/ 504108 h 522320"/>
                <a:gd name="connsiteX18" fmla="*/ 203572 w 454963"/>
                <a:gd name="connsiteY18" fmla="*/ 514595 h 522320"/>
                <a:gd name="connsiteX19" fmla="*/ 28768 w 454963"/>
                <a:gd name="connsiteY19" fmla="*/ 505825 h 522320"/>
                <a:gd name="connsiteX20" fmla="*/ 3549 w 454963"/>
                <a:gd name="connsiteY20" fmla="*/ 329683 h 522320"/>
                <a:gd name="connsiteX21" fmla="*/ 2545 w 454963"/>
                <a:gd name="connsiteY21" fmla="*/ 216257 h 522320"/>
                <a:gd name="connsiteX22" fmla="*/ 18626 w 454963"/>
                <a:gd name="connsiteY22" fmla="*/ 136023 h 522320"/>
                <a:gd name="connsiteX23" fmla="*/ 45938 w 454963"/>
                <a:gd name="connsiteY23" fmla="*/ 46569 h 522320"/>
                <a:gd name="connsiteX24" fmla="*/ 81461 w 454963"/>
                <a:gd name="connsiteY24" fmla="*/ 251 h 522320"/>
                <a:gd name="connsiteX25" fmla="*/ 83085 w 454963"/>
                <a:gd name="connsiteY25" fmla="*/ 57999 h 522320"/>
                <a:gd name="connsiteX26" fmla="*/ 99002 w 454963"/>
                <a:gd name="connsiteY26" fmla="*/ 122151 h 522320"/>
                <a:gd name="connsiteX27" fmla="*/ 121185 w 454963"/>
                <a:gd name="connsiteY27" fmla="*/ 30376 h 522320"/>
                <a:gd name="connsiteX28" fmla="*/ 147871 w 454963"/>
                <a:gd name="connsiteY28" fmla="*/ 9467 h 522320"/>
                <a:gd name="connsiteX29" fmla="*/ 150714 w 454963"/>
                <a:gd name="connsiteY29" fmla="*/ 46568 h 522320"/>
                <a:gd name="connsiteX30" fmla="*/ 159966 w 454963"/>
                <a:gd name="connsiteY30" fmla="*/ 113743 h 522320"/>
                <a:gd name="connsiteX31" fmla="*/ 192623 w 454963"/>
                <a:gd name="connsiteY31" fmla="*/ 27518 h 522320"/>
                <a:gd name="connsiteX32" fmla="*/ 220428 w 454963"/>
                <a:gd name="connsiteY32" fmla="*/ 9472 h 522320"/>
                <a:gd name="connsiteX0" fmla="*/ 220428 w 454963"/>
                <a:gd name="connsiteY0" fmla="*/ 5505 h 518353"/>
                <a:gd name="connsiteX1" fmla="*/ 219293 w 454963"/>
                <a:gd name="connsiteY1" fmla="*/ 49269 h 518353"/>
                <a:gd name="connsiteX2" fmla="*/ 221700 w 454963"/>
                <a:gd name="connsiteY2" fmla="*/ 110586 h 518353"/>
                <a:gd name="connsiteX3" fmla="*/ 249773 w 454963"/>
                <a:gd name="connsiteY3" fmla="*/ 42602 h 518353"/>
                <a:gd name="connsiteX4" fmla="*/ 284515 w 454963"/>
                <a:gd name="connsiteY4" fmla="*/ 8257 h 518353"/>
                <a:gd name="connsiteX5" fmla="*/ 286920 w 454963"/>
                <a:gd name="connsiteY5" fmla="*/ 54032 h 518353"/>
                <a:gd name="connsiteX6" fmla="*/ 301886 w 454963"/>
                <a:gd name="connsiteY6" fmla="*/ 105801 h 518353"/>
                <a:gd name="connsiteX7" fmla="*/ 325020 w 454963"/>
                <a:gd name="connsiteY7" fmla="*/ 26409 h 518353"/>
                <a:gd name="connsiteX8" fmla="*/ 348192 w 454963"/>
                <a:gd name="connsiteY8" fmla="*/ 12303 h 518353"/>
                <a:gd name="connsiteX9" fmla="*/ 354549 w 454963"/>
                <a:gd name="connsiteY9" fmla="*/ 42601 h 518353"/>
                <a:gd name="connsiteX10" fmla="*/ 366290 w 454963"/>
                <a:gd name="connsiteY10" fmla="*/ 105013 h 518353"/>
                <a:gd name="connsiteX11" fmla="*/ 394114 w 454963"/>
                <a:gd name="connsiteY11" fmla="*/ 48041 h 518353"/>
                <a:gd name="connsiteX12" fmla="*/ 418795 w 454963"/>
                <a:gd name="connsiteY12" fmla="*/ 14350 h 518353"/>
                <a:gd name="connsiteX13" fmla="*/ 423128 w 454963"/>
                <a:gd name="connsiteY13" fmla="*/ 49269 h 518353"/>
                <a:gd name="connsiteX14" fmla="*/ 444655 w 454963"/>
                <a:gd name="connsiteY14" fmla="*/ 109633 h 518353"/>
                <a:gd name="connsiteX15" fmla="*/ 450262 w 454963"/>
                <a:gd name="connsiteY15" fmla="*/ 210232 h 518353"/>
                <a:gd name="connsiteX16" fmla="*/ 423837 w 454963"/>
                <a:gd name="connsiteY16" fmla="*/ 338617 h 518353"/>
                <a:gd name="connsiteX17" fmla="*/ 442721 w 454963"/>
                <a:gd name="connsiteY17" fmla="*/ 500141 h 518353"/>
                <a:gd name="connsiteX18" fmla="*/ 203572 w 454963"/>
                <a:gd name="connsiteY18" fmla="*/ 510628 h 518353"/>
                <a:gd name="connsiteX19" fmla="*/ 28768 w 454963"/>
                <a:gd name="connsiteY19" fmla="*/ 501858 h 518353"/>
                <a:gd name="connsiteX20" fmla="*/ 3549 w 454963"/>
                <a:gd name="connsiteY20" fmla="*/ 325716 h 518353"/>
                <a:gd name="connsiteX21" fmla="*/ 2545 w 454963"/>
                <a:gd name="connsiteY21" fmla="*/ 212290 h 518353"/>
                <a:gd name="connsiteX22" fmla="*/ 18626 w 454963"/>
                <a:gd name="connsiteY22" fmla="*/ 132056 h 518353"/>
                <a:gd name="connsiteX23" fmla="*/ 45938 w 454963"/>
                <a:gd name="connsiteY23" fmla="*/ 42602 h 518353"/>
                <a:gd name="connsiteX24" fmla="*/ 79899 w 454963"/>
                <a:gd name="connsiteY24" fmla="*/ 2270 h 518353"/>
                <a:gd name="connsiteX25" fmla="*/ 83085 w 454963"/>
                <a:gd name="connsiteY25" fmla="*/ 54032 h 518353"/>
                <a:gd name="connsiteX26" fmla="*/ 99002 w 454963"/>
                <a:gd name="connsiteY26" fmla="*/ 118184 h 518353"/>
                <a:gd name="connsiteX27" fmla="*/ 121185 w 454963"/>
                <a:gd name="connsiteY27" fmla="*/ 26409 h 518353"/>
                <a:gd name="connsiteX28" fmla="*/ 147871 w 454963"/>
                <a:gd name="connsiteY28" fmla="*/ 5500 h 518353"/>
                <a:gd name="connsiteX29" fmla="*/ 150714 w 454963"/>
                <a:gd name="connsiteY29" fmla="*/ 42601 h 518353"/>
                <a:gd name="connsiteX30" fmla="*/ 159966 w 454963"/>
                <a:gd name="connsiteY30" fmla="*/ 109776 h 518353"/>
                <a:gd name="connsiteX31" fmla="*/ 192623 w 454963"/>
                <a:gd name="connsiteY31" fmla="*/ 23551 h 518353"/>
                <a:gd name="connsiteX32" fmla="*/ 220428 w 454963"/>
                <a:gd name="connsiteY32" fmla="*/ 5505 h 518353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2623 w 454963"/>
                <a:gd name="connsiteY31" fmla="*/ 21583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331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9395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9213"/>
                <a:gd name="connsiteY0" fmla="*/ 2537 h 516385"/>
                <a:gd name="connsiteX1" fmla="*/ 219293 w 459213"/>
                <a:gd name="connsiteY1" fmla="*/ 47301 h 516385"/>
                <a:gd name="connsiteX2" fmla="*/ 225286 w 459213"/>
                <a:gd name="connsiteY2" fmla="*/ 111949 h 516385"/>
                <a:gd name="connsiteX3" fmla="*/ 252642 w 459213"/>
                <a:gd name="connsiteY3" fmla="*/ 51461 h 516385"/>
                <a:gd name="connsiteX4" fmla="*/ 284515 w 459213"/>
                <a:gd name="connsiteY4" fmla="*/ 6289 h 516385"/>
                <a:gd name="connsiteX5" fmla="*/ 286920 w 459213"/>
                <a:gd name="connsiteY5" fmla="*/ 52064 h 516385"/>
                <a:gd name="connsiteX6" fmla="*/ 300691 w 459213"/>
                <a:gd name="connsiteY6" fmla="*/ 109663 h 516385"/>
                <a:gd name="connsiteX7" fmla="*/ 318326 w 459213"/>
                <a:gd name="connsiteY7" fmla="*/ 53757 h 516385"/>
                <a:gd name="connsiteX8" fmla="*/ 343650 w 459213"/>
                <a:gd name="connsiteY8" fmla="*/ 9503 h 516385"/>
                <a:gd name="connsiteX9" fmla="*/ 350007 w 459213"/>
                <a:gd name="connsiteY9" fmla="*/ 58623 h 516385"/>
                <a:gd name="connsiteX10" fmla="*/ 366529 w 459213"/>
                <a:gd name="connsiteY10" fmla="*/ 112206 h 516385"/>
                <a:gd name="connsiteX11" fmla="*/ 394114 w 459213"/>
                <a:gd name="connsiteY11" fmla="*/ 46073 h 516385"/>
                <a:gd name="connsiteX12" fmla="*/ 415448 w 459213"/>
                <a:gd name="connsiteY12" fmla="*/ 12382 h 516385"/>
                <a:gd name="connsiteX13" fmla="*/ 424802 w 459213"/>
                <a:gd name="connsiteY13" fmla="*/ 63792 h 516385"/>
                <a:gd name="connsiteX14" fmla="*/ 435649 w 459213"/>
                <a:gd name="connsiteY14" fmla="*/ 115655 h 516385"/>
                <a:gd name="connsiteX15" fmla="*/ 450262 w 459213"/>
                <a:gd name="connsiteY15" fmla="*/ 208264 h 516385"/>
                <a:gd name="connsiteX16" fmla="*/ 440320 w 459213"/>
                <a:gd name="connsiteY16" fmla="*/ 336649 h 516385"/>
                <a:gd name="connsiteX17" fmla="*/ 442721 w 459213"/>
                <a:gd name="connsiteY17" fmla="*/ 498173 h 516385"/>
                <a:gd name="connsiteX18" fmla="*/ 203572 w 459213"/>
                <a:gd name="connsiteY18" fmla="*/ 508660 h 516385"/>
                <a:gd name="connsiteX19" fmla="*/ 28768 w 459213"/>
                <a:gd name="connsiteY19" fmla="*/ 499890 h 516385"/>
                <a:gd name="connsiteX20" fmla="*/ 3549 w 459213"/>
                <a:gd name="connsiteY20" fmla="*/ 323748 h 516385"/>
                <a:gd name="connsiteX21" fmla="*/ 2545 w 459213"/>
                <a:gd name="connsiteY21" fmla="*/ 210322 h 516385"/>
                <a:gd name="connsiteX22" fmla="*/ 18626 w 459213"/>
                <a:gd name="connsiteY22" fmla="*/ 130088 h 516385"/>
                <a:gd name="connsiteX23" fmla="*/ 45938 w 459213"/>
                <a:gd name="connsiteY23" fmla="*/ 40634 h 516385"/>
                <a:gd name="connsiteX24" fmla="*/ 79899 w 459213"/>
                <a:gd name="connsiteY24" fmla="*/ 302 h 516385"/>
                <a:gd name="connsiteX25" fmla="*/ 83085 w 459213"/>
                <a:gd name="connsiteY25" fmla="*/ 52064 h 516385"/>
                <a:gd name="connsiteX26" fmla="*/ 93981 w 459213"/>
                <a:gd name="connsiteY26" fmla="*/ 117882 h 516385"/>
                <a:gd name="connsiteX27" fmla="*/ 117837 w 459213"/>
                <a:gd name="connsiteY27" fmla="*/ 55756 h 516385"/>
                <a:gd name="connsiteX28" fmla="*/ 140938 w 459213"/>
                <a:gd name="connsiteY28" fmla="*/ 1533 h 516385"/>
                <a:gd name="connsiteX29" fmla="*/ 148084 w 459213"/>
                <a:gd name="connsiteY29" fmla="*/ 57623 h 516385"/>
                <a:gd name="connsiteX30" fmla="*/ 159249 w 459213"/>
                <a:gd name="connsiteY30" fmla="*/ 110640 h 516385"/>
                <a:gd name="connsiteX31" fmla="*/ 184606 w 459213"/>
                <a:gd name="connsiteY31" fmla="*/ 51456 h 516385"/>
                <a:gd name="connsiteX32" fmla="*/ 218276 w 459213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35649 w 462047"/>
                <a:gd name="connsiteY14" fmla="*/ 115655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44160 w 462047"/>
                <a:gd name="connsiteY14" fmla="*/ 116714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7969 w 461740"/>
                <a:gd name="connsiteY0" fmla="*/ 2532 h 516380"/>
                <a:gd name="connsiteX1" fmla="*/ 218986 w 461740"/>
                <a:gd name="connsiteY1" fmla="*/ 47296 h 516380"/>
                <a:gd name="connsiteX2" fmla="*/ 224979 w 461740"/>
                <a:gd name="connsiteY2" fmla="*/ 111944 h 516380"/>
                <a:gd name="connsiteX3" fmla="*/ 252335 w 461740"/>
                <a:gd name="connsiteY3" fmla="*/ 51456 h 516380"/>
                <a:gd name="connsiteX4" fmla="*/ 284208 w 461740"/>
                <a:gd name="connsiteY4" fmla="*/ 6284 h 516380"/>
                <a:gd name="connsiteX5" fmla="*/ 286613 w 461740"/>
                <a:gd name="connsiteY5" fmla="*/ 52059 h 516380"/>
                <a:gd name="connsiteX6" fmla="*/ 300384 w 461740"/>
                <a:gd name="connsiteY6" fmla="*/ 109658 h 516380"/>
                <a:gd name="connsiteX7" fmla="*/ 318019 w 461740"/>
                <a:gd name="connsiteY7" fmla="*/ 53752 h 516380"/>
                <a:gd name="connsiteX8" fmla="*/ 343343 w 461740"/>
                <a:gd name="connsiteY8" fmla="*/ 9498 h 516380"/>
                <a:gd name="connsiteX9" fmla="*/ 349700 w 461740"/>
                <a:gd name="connsiteY9" fmla="*/ 58618 h 516380"/>
                <a:gd name="connsiteX10" fmla="*/ 366222 w 461740"/>
                <a:gd name="connsiteY10" fmla="*/ 112201 h 516380"/>
                <a:gd name="connsiteX11" fmla="*/ 393807 w 461740"/>
                <a:gd name="connsiteY11" fmla="*/ 46068 h 516380"/>
                <a:gd name="connsiteX12" fmla="*/ 415141 w 461740"/>
                <a:gd name="connsiteY12" fmla="*/ 12377 h 516380"/>
                <a:gd name="connsiteX13" fmla="*/ 424495 w 461740"/>
                <a:gd name="connsiteY13" fmla="*/ 63787 h 516380"/>
                <a:gd name="connsiteX14" fmla="*/ 443853 w 461740"/>
                <a:gd name="connsiteY14" fmla="*/ 116709 h 516380"/>
                <a:gd name="connsiteX15" fmla="*/ 449955 w 461740"/>
                <a:gd name="connsiteY15" fmla="*/ 208259 h 516380"/>
                <a:gd name="connsiteX16" fmla="*/ 448459 w 461740"/>
                <a:gd name="connsiteY16" fmla="*/ 336418 h 516380"/>
                <a:gd name="connsiteX17" fmla="*/ 442414 w 461740"/>
                <a:gd name="connsiteY17" fmla="*/ 498168 h 516380"/>
                <a:gd name="connsiteX18" fmla="*/ 203265 w 461740"/>
                <a:gd name="connsiteY18" fmla="*/ 508655 h 516380"/>
                <a:gd name="connsiteX19" fmla="*/ 28461 w 461740"/>
                <a:gd name="connsiteY19" fmla="*/ 499885 h 516380"/>
                <a:gd name="connsiteX20" fmla="*/ 3242 w 461740"/>
                <a:gd name="connsiteY20" fmla="*/ 323743 h 516380"/>
                <a:gd name="connsiteX21" fmla="*/ 2238 w 461740"/>
                <a:gd name="connsiteY21" fmla="*/ 210317 h 516380"/>
                <a:gd name="connsiteX22" fmla="*/ 12848 w 461740"/>
                <a:gd name="connsiteY22" fmla="*/ 127753 h 516380"/>
                <a:gd name="connsiteX23" fmla="*/ 45631 w 461740"/>
                <a:gd name="connsiteY23" fmla="*/ 40629 h 516380"/>
                <a:gd name="connsiteX24" fmla="*/ 79592 w 461740"/>
                <a:gd name="connsiteY24" fmla="*/ 297 h 516380"/>
                <a:gd name="connsiteX25" fmla="*/ 82778 w 461740"/>
                <a:gd name="connsiteY25" fmla="*/ 52059 h 516380"/>
                <a:gd name="connsiteX26" fmla="*/ 93674 w 461740"/>
                <a:gd name="connsiteY26" fmla="*/ 117877 h 516380"/>
                <a:gd name="connsiteX27" fmla="*/ 117530 w 461740"/>
                <a:gd name="connsiteY27" fmla="*/ 55751 h 516380"/>
                <a:gd name="connsiteX28" fmla="*/ 140631 w 461740"/>
                <a:gd name="connsiteY28" fmla="*/ 1528 h 516380"/>
                <a:gd name="connsiteX29" fmla="*/ 147777 w 461740"/>
                <a:gd name="connsiteY29" fmla="*/ 57618 h 516380"/>
                <a:gd name="connsiteX30" fmla="*/ 158942 w 461740"/>
                <a:gd name="connsiteY30" fmla="*/ 110635 h 516380"/>
                <a:gd name="connsiteX31" fmla="*/ 184299 w 461740"/>
                <a:gd name="connsiteY31" fmla="*/ 51451 h 516380"/>
                <a:gd name="connsiteX32" fmla="*/ 217969 w 461740"/>
                <a:gd name="connsiteY32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43853 w 462226"/>
                <a:gd name="connsiteY14" fmla="*/ 116709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49249 w 462226"/>
                <a:gd name="connsiteY14" fmla="*/ 122081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18019 w 459018"/>
                <a:gd name="connsiteY7" fmla="*/ 53752 h 516380"/>
                <a:gd name="connsiteX8" fmla="*/ 343343 w 459018"/>
                <a:gd name="connsiteY8" fmla="*/ 9498 h 516380"/>
                <a:gd name="connsiteX9" fmla="*/ 349700 w 459018"/>
                <a:gd name="connsiteY9" fmla="*/ 58618 h 516380"/>
                <a:gd name="connsiteX10" fmla="*/ 366222 w 459018"/>
                <a:gd name="connsiteY10" fmla="*/ 112201 h 516380"/>
                <a:gd name="connsiteX11" fmla="*/ 393807 w 459018"/>
                <a:gd name="connsiteY11" fmla="*/ 46068 h 516380"/>
                <a:gd name="connsiteX12" fmla="*/ 417968 w 459018"/>
                <a:gd name="connsiteY12" fmla="*/ 12377 h 516380"/>
                <a:gd name="connsiteX13" fmla="*/ 424495 w 459018"/>
                <a:gd name="connsiteY13" fmla="*/ 63787 h 516380"/>
                <a:gd name="connsiteX14" fmla="*/ 449249 w 459018"/>
                <a:gd name="connsiteY14" fmla="*/ 122081 h 516380"/>
                <a:gd name="connsiteX15" fmla="*/ 439112 w 459018"/>
                <a:gd name="connsiteY15" fmla="*/ 336418 h 516380"/>
                <a:gd name="connsiteX16" fmla="*/ 442414 w 459018"/>
                <a:gd name="connsiteY16" fmla="*/ 498168 h 516380"/>
                <a:gd name="connsiteX17" fmla="*/ 203265 w 459018"/>
                <a:gd name="connsiteY17" fmla="*/ 508655 h 516380"/>
                <a:gd name="connsiteX18" fmla="*/ 28461 w 459018"/>
                <a:gd name="connsiteY18" fmla="*/ 499885 h 516380"/>
                <a:gd name="connsiteX19" fmla="*/ 3242 w 459018"/>
                <a:gd name="connsiteY19" fmla="*/ 323743 h 516380"/>
                <a:gd name="connsiteX20" fmla="*/ 2238 w 459018"/>
                <a:gd name="connsiteY20" fmla="*/ 210317 h 516380"/>
                <a:gd name="connsiteX21" fmla="*/ 12848 w 459018"/>
                <a:gd name="connsiteY21" fmla="*/ 127753 h 516380"/>
                <a:gd name="connsiteX22" fmla="*/ 45631 w 459018"/>
                <a:gd name="connsiteY22" fmla="*/ 40629 h 516380"/>
                <a:gd name="connsiteX23" fmla="*/ 79592 w 459018"/>
                <a:gd name="connsiteY23" fmla="*/ 297 h 516380"/>
                <a:gd name="connsiteX24" fmla="*/ 82778 w 459018"/>
                <a:gd name="connsiteY24" fmla="*/ 52059 h 516380"/>
                <a:gd name="connsiteX25" fmla="*/ 93674 w 459018"/>
                <a:gd name="connsiteY25" fmla="*/ 117877 h 516380"/>
                <a:gd name="connsiteX26" fmla="*/ 117530 w 459018"/>
                <a:gd name="connsiteY26" fmla="*/ 55751 h 516380"/>
                <a:gd name="connsiteX27" fmla="*/ 140631 w 459018"/>
                <a:gd name="connsiteY27" fmla="*/ 1528 h 516380"/>
                <a:gd name="connsiteX28" fmla="*/ 147777 w 459018"/>
                <a:gd name="connsiteY28" fmla="*/ 57618 h 516380"/>
                <a:gd name="connsiteX29" fmla="*/ 158942 w 459018"/>
                <a:gd name="connsiteY29" fmla="*/ 110635 h 516380"/>
                <a:gd name="connsiteX30" fmla="*/ 184299 w 459018"/>
                <a:gd name="connsiteY30" fmla="*/ 51451 h 516380"/>
                <a:gd name="connsiteX31" fmla="*/ 217969 w 459018"/>
                <a:gd name="connsiteY31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18019 w 459018"/>
                <a:gd name="connsiteY7" fmla="*/ 53752 h 516380"/>
                <a:gd name="connsiteX8" fmla="*/ 343343 w 459018"/>
                <a:gd name="connsiteY8" fmla="*/ 9498 h 516380"/>
                <a:gd name="connsiteX9" fmla="*/ 366222 w 459018"/>
                <a:gd name="connsiteY9" fmla="*/ 112201 h 516380"/>
                <a:gd name="connsiteX10" fmla="*/ 393807 w 459018"/>
                <a:gd name="connsiteY10" fmla="*/ 46068 h 516380"/>
                <a:gd name="connsiteX11" fmla="*/ 417968 w 459018"/>
                <a:gd name="connsiteY11" fmla="*/ 12377 h 516380"/>
                <a:gd name="connsiteX12" fmla="*/ 424495 w 459018"/>
                <a:gd name="connsiteY12" fmla="*/ 63787 h 516380"/>
                <a:gd name="connsiteX13" fmla="*/ 449249 w 459018"/>
                <a:gd name="connsiteY13" fmla="*/ 122081 h 516380"/>
                <a:gd name="connsiteX14" fmla="*/ 439112 w 459018"/>
                <a:gd name="connsiteY14" fmla="*/ 336418 h 516380"/>
                <a:gd name="connsiteX15" fmla="*/ 442414 w 459018"/>
                <a:gd name="connsiteY15" fmla="*/ 498168 h 516380"/>
                <a:gd name="connsiteX16" fmla="*/ 203265 w 459018"/>
                <a:gd name="connsiteY16" fmla="*/ 508655 h 516380"/>
                <a:gd name="connsiteX17" fmla="*/ 28461 w 459018"/>
                <a:gd name="connsiteY17" fmla="*/ 499885 h 516380"/>
                <a:gd name="connsiteX18" fmla="*/ 3242 w 459018"/>
                <a:gd name="connsiteY18" fmla="*/ 323743 h 516380"/>
                <a:gd name="connsiteX19" fmla="*/ 2238 w 459018"/>
                <a:gd name="connsiteY19" fmla="*/ 210317 h 516380"/>
                <a:gd name="connsiteX20" fmla="*/ 12848 w 459018"/>
                <a:gd name="connsiteY20" fmla="*/ 127753 h 516380"/>
                <a:gd name="connsiteX21" fmla="*/ 45631 w 459018"/>
                <a:gd name="connsiteY21" fmla="*/ 40629 h 516380"/>
                <a:gd name="connsiteX22" fmla="*/ 79592 w 459018"/>
                <a:gd name="connsiteY22" fmla="*/ 297 h 516380"/>
                <a:gd name="connsiteX23" fmla="*/ 82778 w 459018"/>
                <a:gd name="connsiteY23" fmla="*/ 52059 h 516380"/>
                <a:gd name="connsiteX24" fmla="*/ 93674 w 459018"/>
                <a:gd name="connsiteY24" fmla="*/ 117877 h 516380"/>
                <a:gd name="connsiteX25" fmla="*/ 117530 w 459018"/>
                <a:gd name="connsiteY25" fmla="*/ 55751 h 516380"/>
                <a:gd name="connsiteX26" fmla="*/ 140631 w 459018"/>
                <a:gd name="connsiteY26" fmla="*/ 1528 h 516380"/>
                <a:gd name="connsiteX27" fmla="*/ 147777 w 459018"/>
                <a:gd name="connsiteY27" fmla="*/ 57618 h 516380"/>
                <a:gd name="connsiteX28" fmla="*/ 158942 w 459018"/>
                <a:gd name="connsiteY28" fmla="*/ 110635 h 516380"/>
                <a:gd name="connsiteX29" fmla="*/ 184299 w 459018"/>
                <a:gd name="connsiteY29" fmla="*/ 51451 h 516380"/>
                <a:gd name="connsiteX30" fmla="*/ 217969 w 459018"/>
                <a:gd name="connsiteY30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43343 w 459018"/>
                <a:gd name="connsiteY7" fmla="*/ 9498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40631 w 459018"/>
                <a:gd name="connsiteY24" fmla="*/ 1528 h 516380"/>
                <a:gd name="connsiteX25" fmla="*/ 147777 w 459018"/>
                <a:gd name="connsiteY25" fmla="*/ 57618 h 516380"/>
                <a:gd name="connsiteX26" fmla="*/ 158942 w 459018"/>
                <a:gd name="connsiteY26" fmla="*/ 110635 h 516380"/>
                <a:gd name="connsiteX27" fmla="*/ 184299 w 459018"/>
                <a:gd name="connsiteY27" fmla="*/ 51451 h 516380"/>
                <a:gd name="connsiteX28" fmla="*/ 217969 w 459018"/>
                <a:gd name="connsiteY28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40631 w 459018"/>
                <a:gd name="connsiteY24" fmla="*/ 1528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1155 w 459018"/>
                <a:gd name="connsiteY26" fmla="*/ 51868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1155 w 459018"/>
                <a:gd name="connsiteY26" fmla="*/ 51868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9018" h="516380">
                  <a:moveTo>
                    <a:pt x="176746" y="6694"/>
                  </a:moveTo>
                  <a:cubicBezTo>
                    <a:pt x="197563" y="6833"/>
                    <a:pt x="193025" y="28922"/>
                    <a:pt x="201064" y="46464"/>
                  </a:cubicBezTo>
                  <a:cubicBezTo>
                    <a:pt x="209103" y="64006"/>
                    <a:pt x="200901" y="111112"/>
                    <a:pt x="224979" y="111944"/>
                  </a:cubicBezTo>
                  <a:cubicBezTo>
                    <a:pt x="249057" y="112776"/>
                    <a:pt x="251309" y="75562"/>
                    <a:pt x="252335" y="51456"/>
                  </a:cubicBezTo>
                  <a:cubicBezTo>
                    <a:pt x="253361" y="27350"/>
                    <a:pt x="263433" y="4352"/>
                    <a:pt x="284208" y="6284"/>
                  </a:cubicBezTo>
                  <a:cubicBezTo>
                    <a:pt x="304983" y="8216"/>
                    <a:pt x="287503" y="34830"/>
                    <a:pt x="286613" y="52059"/>
                  </a:cubicBezTo>
                  <a:cubicBezTo>
                    <a:pt x="285723" y="69288"/>
                    <a:pt x="276690" y="108426"/>
                    <a:pt x="300384" y="109658"/>
                  </a:cubicBezTo>
                  <a:cubicBezTo>
                    <a:pt x="324078" y="110890"/>
                    <a:pt x="310862" y="84831"/>
                    <a:pt x="331991" y="86920"/>
                  </a:cubicBezTo>
                  <a:cubicBezTo>
                    <a:pt x="353120" y="89009"/>
                    <a:pt x="341581" y="111933"/>
                    <a:pt x="366222" y="112201"/>
                  </a:cubicBezTo>
                  <a:cubicBezTo>
                    <a:pt x="390863" y="112469"/>
                    <a:pt x="391350" y="67539"/>
                    <a:pt x="393807" y="46068"/>
                  </a:cubicBezTo>
                  <a:cubicBezTo>
                    <a:pt x="396264" y="24597"/>
                    <a:pt x="399943" y="11756"/>
                    <a:pt x="417968" y="12377"/>
                  </a:cubicBezTo>
                  <a:cubicBezTo>
                    <a:pt x="435993" y="12998"/>
                    <a:pt x="419282" y="45503"/>
                    <a:pt x="424495" y="63787"/>
                  </a:cubicBezTo>
                  <a:cubicBezTo>
                    <a:pt x="429708" y="82071"/>
                    <a:pt x="446813" y="76643"/>
                    <a:pt x="449249" y="122081"/>
                  </a:cubicBezTo>
                  <a:cubicBezTo>
                    <a:pt x="451685" y="167520"/>
                    <a:pt x="439352" y="272842"/>
                    <a:pt x="439112" y="336418"/>
                  </a:cubicBezTo>
                  <a:cubicBezTo>
                    <a:pt x="438872" y="399994"/>
                    <a:pt x="481722" y="469462"/>
                    <a:pt x="442414" y="498168"/>
                  </a:cubicBezTo>
                  <a:cubicBezTo>
                    <a:pt x="403106" y="526874"/>
                    <a:pt x="272257" y="508369"/>
                    <a:pt x="203265" y="508655"/>
                  </a:cubicBezTo>
                  <a:cubicBezTo>
                    <a:pt x="134273" y="508941"/>
                    <a:pt x="61798" y="530704"/>
                    <a:pt x="28461" y="499885"/>
                  </a:cubicBezTo>
                  <a:cubicBezTo>
                    <a:pt x="-4876" y="469066"/>
                    <a:pt x="8820" y="367376"/>
                    <a:pt x="3242" y="323743"/>
                  </a:cubicBezTo>
                  <a:cubicBezTo>
                    <a:pt x="-2336" y="280110"/>
                    <a:pt x="637" y="242982"/>
                    <a:pt x="2238" y="210317"/>
                  </a:cubicBezTo>
                  <a:cubicBezTo>
                    <a:pt x="3839" y="177652"/>
                    <a:pt x="5616" y="156034"/>
                    <a:pt x="12848" y="127753"/>
                  </a:cubicBezTo>
                  <a:cubicBezTo>
                    <a:pt x="20080" y="99472"/>
                    <a:pt x="34507" y="61872"/>
                    <a:pt x="45631" y="40629"/>
                  </a:cubicBezTo>
                  <a:cubicBezTo>
                    <a:pt x="56755" y="19386"/>
                    <a:pt x="56256" y="-2834"/>
                    <a:pt x="79592" y="297"/>
                  </a:cubicBezTo>
                  <a:cubicBezTo>
                    <a:pt x="102928" y="3428"/>
                    <a:pt x="85930" y="30463"/>
                    <a:pt x="82778" y="52059"/>
                  </a:cubicBezTo>
                  <a:cubicBezTo>
                    <a:pt x="79626" y="73655"/>
                    <a:pt x="76066" y="113812"/>
                    <a:pt x="93674" y="117877"/>
                  </a:cubicBezTo>
                  <a:cubicBezTo>
                    <a:pt x="111282" y="121942"/>
                    <a:pt x="113025" y="90979"/>
                    <a:pt x="131072" y="91437"/>
                  </a:cubicBezTo>
                  <a:cubicBezTo>
                    <a:pt x="149119" y="91895"/>
                    <a:pt x="138222" y="110362"/>
                    <a:pt x="158942" y="110635"/>
                  </a:cubicBezTo>
                  <a:cubicBezTo>
                    <a:pt x="179662" y="110908"/>
                    <a:pt x="183721" y="73354"/>
                    <a:pt x="176532" y="53117"/>
                  </a:cubicBezTo>
                  <a:cubicBezTo>
                    <a:pt x="169343" y="32880"/>
                    <a:pt x="155929" y="6555"/>
                    <a:pt x="176746" y="6694"/>
                  </a:cubicBezTo>
                  <a:close/>
                </a:path>
              </a:pathLst>
            </a:custGeom>
            <a:solidFill>
              <a:srgbClr val="F19C6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AE02B666-5C5D-1C32-BAC1-82A2959D4A7A}"/>
                </a:ext>
              </a:extLst>
            </p:cNvPr>
            <p:cNvSpPr/>
            <p:nvPr/>
          </p:nvSpPr>
          <p:spPr>
            <a:xfrm>
              <a:off x="3773519" y="3053474"/>
              <a:ext cx="1810622" cy="2714926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80705 w 449105"/>
                <a:gd name="connsiteY25" fmla="*/ 73864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40579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586 h 519904"/>
                <a:gd name="connsiteX1" fmla="*/ 216913 w 449105"/>
                <a:gd name="connsiteY1" fmla="*/ 69118 h 519904"/>
                <a:gd name="connsiteX2" fmla="*/ 219320 w 449105"/>
                <a:gd name="connsiteY2" fmla="*/ 147632 h 519904"/>
                <a:gd name="connsiteX3" fmla="*/ 247393 w 449105"/>
                <a:gd name="connsiteY3" fmla="*/ 62451 h 519904"/>
                <a:gd name="connsiteX4" fmla="*/ 283697 w 449105"/>
                <a:gd name="connsiteY4" fmla="*/ 12324 h 519904"/>
                <a:gd name="connsiteX5" fmla="*/ 284540 w 449105"/>
                <a:gd name="connsiteY5" fmla="*/ 73881 h 519904"/>
                <a:gd name="connsiteX6" fmla="*/ 293723 w 449105"/>
                <a:gd name="connsiteY6" fmla="*/ 148580 h 519904"/>
                <a:gd name="connsiteX7" fmla="*/ 322640 w 449105"/>
                <a:gd name="connsiteY7" fmla="*/ 46258 h 519904"/>
                <a:gd name="connsiteX8" fmla="*/ 352842 w 449105"/>
                <a:gd name="connsiteY8" fmla="*/ 9840 h 519904"/>
                <a:gd name="connsiteX9" fmla="*/ 352169 w 449105"/>
                <a:gd name="connsiteY9" fmla="*/ 62450 h 519904"/>
                <a:gd name="connsiteX10" fmla="*/ 367766 w 449105"/>
                <a:gd name="connsiteY10" fmla="*/ 156391 h 519904"/>
                <a:gd name="connsiteX11" fmla="*/ 394078 w 449105"/>
                <a:gd name="connsiteY11" fmla="*/ 43400 h 519904"/>
                <a:gd name="connsiteX12" fmla="*/ 429693 w 449105"/>
                <a:gd name="connsiteY12" fmla="*/ 10254 h 519904"/>
                <a:gd name="connsiteX13" fmla="*/ 420748 w 449105"/>
                <a:gd name="connsiteY13" fmla="*/ 69118 h 519904"/>
                <a:gd name="connsiteX14" fmla="*/ 442275 w 449105"/>
                <a:gd name="connsiteY14" fmla="*/ 129482 h 519904"/>
                <a:gd name="connsiteX15" fmla="*/ 447882 w 449105"/>
                <a:gd name="connsiteY15" fmla="*/ 230081 h 519904"/>
                <a:gd name="connsiteX16" fmla="*/ 421457 w 449105"/>
                <a:gd name="connsiteY16" fmla="*/ 358466 h 519904"/>
                <a:gd name="connsiteX17" fmla="*/ 392485 w 449105"/>
                <a:gd name="connsiteY17" fmla="*/ 461547 h 519904"/>
                <a:gd name="connsiteX18" fmla="*/ 227902 w 449105"/>
                <a:gd name="connsiteY18" fmla="*/ 519894 h 519904"/>
                <a:gd name="connsiteX19" fmla="*/ 50987 w 449105"/>
                <a:gd name="connsiteY19" fmla="*/ 465275 h 519904"/>
                <a:gd name="connsiteX20" fmla="*/ 26532 w 449105"/>
                <a:gd name="connsiteY20" fmla="*/ 345567 h 519904"/>
                <a:gd name="connsiteX21" fmla="*/ 165 w 449105"/>
                <a:gd name="connsiteY21" fmla="*/ 232139 h 519904"/>
                <a:gd name="connsiteX22" fmla="*/ 16246 w 449105"/>
                <a:gd name="connsiteY22" fmla="*/ 151905 h 519904"/>
                <a:gd name="connsiteX23" fmla="*/ 34412 w 449105"/>
                <a:gd name="connsiteY23" fmla="*/ 82841 h 519904"/>
                <a:gd name="connsiteX24" fmla="*/ 66207 w 449105"/>
                <a:gd name="connsiteY24" fmla="*/ 20152 h 519904"/>
                <a:gd name="connsiteX25" fmla="*/ 65739 w 449105"/>
                <a:gd name="connsiteY25" fmla="*/ 89946 h 519904"/>
                <a:gd name="connsiteX26" fmla="*/ 83885 w 449105"/>
                <a:gd name="connsiteY26" fmla="*/ 158638 h 519904"/>
                <a:gd name="connsiteX27" fmla="*/ 116311 w 449105"/>
                <a:gd name="connsiteY27" fmla="*/ 81478 h 519904"/>
                <a:gd name="connsiteX28" fmla="*/ 135590 w 449105"/>
                <a:gd name="connsiteY28" fmla="*/ 20189 h 519904"/>
                <a:gd name="connsiteX29" fmla="*/ 145009 w 449105"/>
                <a:gd name="connsiteY29" fmla="*/ 79751 h 519904"/>
                <a:gd name="connsiteX30" fmla="*/ 159512 w 449105"/>
                <a:gd name="connsiteY30" fmla="*/ 152358 h 519904"/>
                <a:gd name="connsiteX31" fmla="*/ 190243 w 449105"/>
                <a:gd name="connsiteY31" fmla="*/ 43400 h 519904"/>
                <a:gd name="connsiteX32" fmla="*/ 225859 w 449105"/>
                <a:gd name="connsiteY32" fmla="*/ 3586 h 519904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90243 w 449105"/>
                <a:gd name="connsiteY31" fmla="*/ 37351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7989 w 449105"/>
                <a:gd name="connsiteY9" fmla="*/ 75556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2316 h 510097"/>
                <a:gd name="connsiteX1" fmla="*/ 216913 w 449105"/>
                <a:gd name="connsiteY1" fmla="*/ 68580 h 510097"/>
                <a:gd name="connsiteX2" fmla="*/ 219320 w 449105"/>
                <a:gd name="connsiteY2" fmla="*/ 137825 h 510097"/>
                <a:gd name="connsiteX3" fmla="*/ 247393 w 449105"/>
                <a:gd name="connsiteY3" fmla="*/ 52644 h 510097"/>
                <a:gd name="connsiteX4" fmla="*/ 282865 w 449105"/>
                <a:gd name="connsiteY4" fmla="*/ 17964 h 510097"/>
                <a:gd name="connsiteX5" fmla="*/ 284540 w 449105"/>
                <a:gd name="connsiteY5" fmla="*/ 64074 h 510097"/>
                <a:gd name="connsiteX6" fmla="*/ 293723 w 449105"/>
                <a:gd name="connsiteY6" fmla="*/ 138773 h 510097"/>
                <a:gd name="connsiteX7" fmla="*/ 327629 w 449105"/>
                <a:gd name="connsiteY7" fmla="*/ 63638 h 510097"/>
                <a:gd name="connsiteX8" fmla="*/ 352842 w 449105"/>
                <a:gd name="connsiteY8" fmla="*/ 33 h 510097"/>
                <a:gd name="connsiteX9" fmla="*/ 357989 w 449105"/>
                <a:gd name="connsiteY9" fmla="*/ 71798 h 510097"/>
                <a:gd name="connsiteX10" fmla="*/ 367766 w 449105"/>
                <a:gd name="connsiteY10" fmla="*/ 146584 h 510097"/>
                <a:gd name="connsiteX11" fmla="*/ 385764 w 449105"/>
                <a:gd name="connsiteY11" fmla="*/ 64488 h 510097"/>
                <a:gd name="connsiteX12" fmla="*/ 429693 w 449105"/>
                <a:gd name="connsiteY12" fmla="*/ 447 h 510097"/>
                <a:gd name="connsiteX13" fmla="*/ 420748 w 449105"/>
                <a:gd name="connsiteY13" fmla="*/ 59311 h 510097"/>
                <a:gd name="connsiteX14" fmla="*/ 442275 w 449105"/>
                <a:gd name="connsiteY14" fmla="*/ 119675 h 510097"/>
                <a:gd name="connsiteX15" fmla="*/ 447882 w 449105"/>
                <a:gd name="connsiteY15" fmla="*/ 220274 h 510097"/>
                <a:gd name="connsiteX16" fmla="*/ 421457 w 449105"/>
                <a:gd name="connsiteY16" fmla="*/ 348659 h 510097"/>
                <a:gd name="connsiteX17" fmla="*/ 392485 w 449105"/>
                <a:gd name="connsiteY17" fmla="*/ 451740 h 510097"/>
                <a:gd name="connsiteX18" fmla="*/ 227902 w 449105"/>
                <a:gd name="connsiteY18" fmla="*/ 510087 h 510097"/>
                <a:gd name="connsiteX19" fmla="*/ 50987 w 449105"/>
                <a:gd name="connsiteY19" fmla="*/ 455468 h 510097"/>
                <a:gd name="connsiteX20" fmla="*/ 26532 w 449105"/>
                <a:gd name="connsiteY20" fmla="*/ 335760 h 510097"/>
                <a:gd name="connsiteX21" fmla="*/ 165 w 449105"/>
                <a:gd name="connsiteY21" fmla="*/ 222332 h 510097"/>
                <a:gd name="connsiteX22" fmla="*/ 16246 w 449105"/>
                <a:gd name="connsiteY22" fmla="*/ 142098 h 510097"/>
                <a:gd name="connsiteX23" fmla="*/ 34412 w 449105"/>
                <a:gd name="connsiteY23" fmla="*/ 73034 h 510097"/>
                <a:gd name="connsiteX24" fmla="*/ 66207 w 449105"/>
                <a:gd name="connsiteY24" fmla="*/ 10345 h 510097"/>
                <a:gd name="connsiteX25" fmla="*/ 65739 w 449105"/>
                <a:gd name="connsiteY25" fmla="*/ 80139 h 510097"/>
                <a:gd name="connsiteX26" fmla="*/ 83885 w 449105"/>
                <a:gd name="connsiteY26" fmla="*/ 148831 h 510097"/>
                <a:gd name="connsiteX27" fmla="*/ 116311 w 449105"/>
                <a:gd name="connsiteY27" fmla="*/ 71671 h 510097"/>
                <a:gd name="connsiteX28" fmla="*/ 135590 w 449105"/>
                <a:gd name="connsiteY28" fmla="*/ 10382 h 510097"/>
                <a:gd name="connsiteX29" fmla="*/ 139188 w 449105"/>
                <a:gd name="connsiteY29" fmla="*/ 69944 h 510097"/>
                <a:gd name="connsiteX30" fmla="*/ 154524 w 449105"/>
                <a:gd name="connsiteY30" fmla="*/ 142551 h 510097"/>
                <a:gd name="connsiteX31" fmla="*/ 185255 w 449105"/>
                <a:gd name="connsiteY31" fmla="*/ 67577 h 510097"/>
                <a:gd name="connsiteX32" fmla="*/ 213387 w 449105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85764 w 448936"/>
                <a:gd name="connsiteY11" fmla="*/ 64488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27629 w 448454"/>
                <a:gd name="connsiteY7" fmla="*/ 60154 h 499816"/>
                <a:gd name="connsiteX8" fmla="*/ 352010 w 448454"/>
                <a:gd name="connsiteY8" fmla="*/ 9525 h 499816"/>
                <a:gd name="connsiteX9" fmla="*/ 353000 w 448454"/>
                <a:gd name="connsiteY9" fmla="*/ 60899 h 499816"/>
                <a:gd name="connsiteX10" fmla="*/ 371924 w 448454"/>
                <a:gd name="connsiteY10" fmla="*/ 131977 h 499816"/>
                <a:gd name="connsiteX11" fmla="*/ 409280 w 448454"/>
                <a:gd name="connsiteY11" fmla="*/ 68557 h 499816"/>
                <a:gd name="connsiteX12" fmla="*/ 427199 w 448454"/>
                <a:gd name="connsiteY12" fmla="*/ 12410 h 499816"/>
                <a:gd name="connsiteX13" fmla="*/ 432625 w 448454"/>
                <a:gd name="connsiteY13" fmla="*/ 63619 h 499816"/>
                <a:gd name="connsiteX14" fmla="*/ 439085 w 448454"/>
                <a:gd name="connsiteY14" fmla="*/ 130138 h 499816"/>
                <a:gd name="connsiteX15" fmla="*/ 447882 w 448454"/>
                <a:gd name="connsiteY15" fmla="*/ 209993 h 499816"/>
                <a:gd name="connsiteX16" fmla="*/ 421457 w 448454"/>
                <a:gd name="connsiteY16" fmla="*/ 338378 h 499816"/>
                <a:gd name="connsiteX17" fmla="*/ 392485 w 448454"/>
                <a:gd name="connsiteY17" fmla="*/ 441459 h 499816"/>
                <a:gd name="connsiteX18" fmla="*/ 227902 w 448454"/>
                <a:gd name="connsiteY18" fmla="*/ 499806 h 499816"/>
                <a:gd name="connsiteX19" fmla="*/ 50987 w 448454"/>
                <a:gd name="connsiteY19" fmla="*/ 445187 h 499816"/>
                <a:gd name="connsiteX20" fmla="*/ 26532 w 448454"/>
                <a:gd name="connsiteY20" fmla="*/ 325479 h 499816"/>
                <a:gd name="connsiteX21" fmla="*/ 165 w 448454"/>
                <a:gd name="connsiteY21" fmla="*/ 212051 h 499816"/>
                <a:gd name="connsiteX22" fmla="*/ 16246 w 448454"/>
                <a:gd name="connsiteY22" fmla="*/ 131817 h 499816"/>
                <a:gd name="connsiteX23" fmla="*/ 34412 w 448454"/>
                <a:gd name="connsiteY23" fmla="*/ 62753 h 499816"/>
                <a:gd name="connsiteX24" fmla="*/ 66207 w 448454"/>
                <a:gd name="connsiteY24" fmla="*/ 64 h 499816"/>
                <a:gd name="connsiteX25" fmla="*/ 65739 w 448454"/>
                <a:gd name="connsiteY25" fmla="*/ 69858 h 499816"/>
                <a:gd name="connsiteX26" fmla="*/ 83885 w 448454"/>
                <a:gd name="connsiteY26" fmla="*/ 138550 h 499816"/>
                <a:gd name="connsiteX27" fmla="*/ 114021 w 448454"/>
                <a:gd name="connsiteY27" fmla="*/ 61579 h 499816"/>
                <a:gd name="connsiteX28" fmla="*/ 135590 w 448454"/>
                <a:gd name="connsiteY28" fmla="*/ 101 h 499816"/>
                <a:gd name="connsiteX29" fmla="*/ 139951 w 448454"/>
                <a:gd name="connsiteY29" fmla="*/ 59663 h 499816"/>
                <a:gd name="connsiteX30" fmla="*/ 154524 w 448454"/>
                <a:gd name="connsiteY30" fmla="*/ 132270 h 499816"/>
                <a:gd name="connsiteX31" fmla="*/ 182456 w 448454"/>
                <a:gd name="connsiteY31" fmla="*/ 61835 h 499816"/>
                <a:gd name="connsiteX32" fmla="*/ 215677 w 448454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52010 w 448454"/>
                <a:gd name="connsiteY7" fmla="*/ 9525 h 499816"/>
                <a:gd name="connsiteX8" fmla="*/ 353000 w 448454"/>
                <a:gd name="connsiteY8" fmla="*/ 60899 h 499816"/>
                <a:gd name="connsiteX9" fmla="*/ 371924 w 448454"/>
                <a:gd name="connsiteY9" fmla="*/ 131977 h 499816"/>
                <a:gd name="connsiteX10" fmla="*/ 409280 w 448454"/>
                <a:gd name="connsiteY10" fmla="*/ 68557 h 499816"/>
                <a:gd name="connsiteX11" fmla="*/ 427199 w 448454"/>
                <a:gd name="connsiteY11" fmla="*/ 12410 h 499816"/>
                <a:gd name="connsiteX12" fmla="*/ 432625 w 448454"/>
                <a:gd name="connsiteY12" fmla="*/ 63619 h 499816"/>
                <a:gd name="connsiteX13" fmla="*/ 439085 w 448454"/>
                <a:gd name="connsiteY13" fmla="*/ 130138 h 499816"/>
                <a:gd name="connsiteX14" fmla="*/ 447882 w 448454"/>
                <a:gd name="connsiteY14" fmla="*/ 209993 h 499816"/>
                <a:gd name="connsiteX15" fmla="*/ 421457 w 448454"/>
                <a:gd name="connsiteY15" fmla="*/ 338378 h 499816"/>
                <a:gd name="connsiteX16" fmla="*/ 392485 w 448454"/>
                <a:gd name="connsiteY16" fmla="*/ 441459 h 499816"/>
                <a:gd name="connsiteX17" fmla="*/ 227902 w 448454"/>
                <a:gd name="connsiteY17" fmla="*/ 499806 h 499816"/>
                <a:gd name="connsiteX18" fmla="*/ 50987 w 448454"/>
                <a:gd name="connsiteY18" fmla="*/ 445187 h 499816"/>
                <a:gd name="connsiteX19" fmla="*/ 26532 w 448454"/>
                <a:gd name="connsiteY19" fmla="*/ 325479 h 499816"/>
                <a:gd name="connsiteX20" fmla="*/ 165 w 448454"/>
                <a:gd name="connsiteY20" fmla="*/ 212051 h 499816"/>
                <a:gd name="connsiteX21" fmla="*/ 16246 w 448454"/>
                <a:gd name="connsiteY21" fmla="*/ 131817 h 499816"/>
                <a:gd name="connsiteX22" fmla="*/ 34412 w 448454"/>
                <a:gd name="connsiteY22" fmla="*/ 62753 h 499816"/>
                <a:gd name="connsiteX23" fmla="*/ 66207 w 448454"/>
                <a:gd name="connsiteY23" fmla="*/ 64 h 499816"/>
                <a:gd name="connsiteX24" fmla="*/ 65739 w 448454"/>
                <a:gd name="connsiteY24" fmla="*/ 69858 h 499816"/>
                <a:gd name="connsiteX25" fmla="*/ 83885 w 448454"/>
                <a:gd name="connsiteY25" fmla="*/ 138550 h 499816"/>
                <a:gd name="connsiteX26" fmla="*/ 114021 w 448454"/>
                <a:gd name="connsiteY26" fmla="*/ 61579 h 499816"/>
                <a:gd name="connsiteX27" fmla="*/ 135590 w 448454"/>
                <a:gd name="connsiteY27" fmla="*/ 101 h 499816"/>
                <a:gd name="connsiteX28" fmla="*/ 139951 w 448454"/>
                <a:gd name="connsiteY28" fmla="*/ 59663 h 499816"/>
                <a:gd name="connsiteX29" fmla="*/ 154524 w 448454"/>
                <a:gd name="connsiteY29" fmla="*/ 132270 h 499816"/>
                <a:gd name="connsiteX30" fmla="*/ 182456 w 448454"/>
                <a:gd name="connsiteY30" fmla="*/ 61835 h 499816"/>
                <a:gd name="connsiteX31" fmla="*/ 215677 w 448454"/>
                <a:gd name="connsiteY31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52010 w 448454"/>
                <a:gd name="connsiteY7" fmla="*/ 9525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4148 h 501551"/>
                <a:gd name="connsiteX1" fmla="*/ 210262 w 448454"/>
                <a:gd name="connsiteY1" fmla="*/ 60034 h 501551"/>
                <a:gd name="connsiteX2" fmla="*/ 226802 w 448454"/>
                <a:gd name="connsiteY2" fmla="*/ 129897 h 501551"/>
                <a:gd name="connsiteX3" fmla="*/ 257370 w 448454"/>
                <a:gd name="connsiteY3" fmla="*/ 70049 h 501551"/>
                <a:gd name="connsiteX4" fmla="*/ 282865 w 448454"/>
                <a:gd name="connsiteY4" fmla="*/ 9418 h 501551"/>
                <a:gd name="connsiteX5" fmla="*/ 284540 w 448454"/>
                <a:gd name="connsiteY5" fmla="*/ 55528 h 501551"/>
                <a:gd name="connsiteX6" fmla="*/ 305362 w 448454"/>
                <a:gd name="connsiteY6" fmla="*/ 130227 h 501551"/>
                <a:gd name="connsiteX7" fmla="*/ 341199 w 448454"/>
                <a:gd name="connsiteY7" fmla="*/ 104835 h 501551"/>
                <a:gd name="connsiteX8" fmla="*/ 371924 w 448454"/>
                <a:gd name="connsiteY8" fmla="*/ 133712 h 501551"/>
                <a:gd name="connsiteX9" fmla="*/ 409280 w 448454"/>
                <a:gd name="connsiteY9" fmla="*/ 70292 h 501551"/>
                <a:gd name="connsiteX10" fmla="*/ 427199 w 448454"/>
                <a:gd name="connsiteY10" fmla="*/ 14145 h 501551"/>
                <a:gd name="connsiteX11" fmla="*/ 432625 w 448454"/>
                <a:gd name="connsiteY11" fmla="*/ 65354 h 501551"/>
                <a:gd name="connsiteX12" fmla="*/ 439085 w 448454"/>
                <a:gd name="connsiteY12" fmla="*/ 131873 h 501551"/>
                <a:gd name="connsiteX13" fmla="*/ 447882 w 448454"/>
                <a:gd name="connsiteY13" fmla="*/ 211728 h 501551"/>
                <a:gd name="connsiteX14" fmla="*/ 421457 w 448454"/>
                <a:gd name="connsiteY14" fmla="*/ 340113 h 501551"/>
                <a:gd name="connsiteX15" fmla="*/ 392485 w 448454"/>
                <a:gd name="connsiteY15" fmla="*/ 443194 h 501551"/>
                <a:gd name="connsiteX16" fmla="*/ 227902 w 448454"/>
                <a:gd name="connsiteY16" fmla="*/ 501541 h 501551"/>
                <a:gd name="connsiteX17" fmla="*/ 50987 w 448454"/>
                <a:gd name="connsiteY17" fmla="*/ 446922 h 501551"/>
                <a:gd name="connsiteX18" fmla="*/ 26532 w 448454"/>
                <a:gd name="connsiteY18" fmla="*/ 327214 h 501551"/>
                <a:gd name="connsiteX19" fmla="*/ 165 w 448454"/>
                <a:gd name="connsiteY19" fmla="*/ 213786 h 501551"/>
                <a:gd name="connsiteX20" fmla="*/ 16246 w 448454"/>
                <a:gd name="connsiteY20" fmla="*/ 133552 h 501551"/>
                <a:gd name="connsiteX21" fmla="*/ 34412 w 448454"/>
                <a:gd name="connsiteY21" fmla="*/ 64488 h 501551"/>
                <a:gd name="connsiteX22" fmla="*/ 66207 w 448454"/>
                <a:gd name="connsiteY22" fmla="*/ 1799 h 501551"/>
                <a:gd name="connsiteX23" fmla="*/ 65739 w 448454"/>
                <a:gd name="connsiteY23" fmla="*/ 71593 h 501551"/>
                <a:gd name="connsiteX24" fmla="*/ 83885 w 448454"/>
                <a:gd name="connsiteY24" fmla="*/ 140285 h 501551"/>
                <a:gd name="connsiteX25" fmla="*/ 114021 w 448454"/>
                <a:gd name="connsiteY25" fmla="*/ 63314 h 501551"/>
                <a:gd name="connsiteX26" fmla="*/ 135590 w 448454"/>
                <a:gd name="connsiteY26" fmla="*/ 1836 h 501551"/>
                <a:gd name="connsiteX27" fmla="*/ 154524 w 448454"/>
                <a:gd name="connsiteY27" fmla="*/ 134005 h 501551"/>
                <a:gd name="connsiteX28" fmla="*/ 182456 w 448454"/>
                <a:gd name="connsiteY28" fmla="*/ 63570 h 501551"/>
                <a:gd name="connsiteX29" fmla="*/ 215677 w 448454"/>
                <a:gd name="connsiteY29" fmla="*/ 4148 h 501551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35590 w 448454"/>
                <a:gd name="connsiteY25" fmla="*/ 3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215677 w 448454"/>
                <a:gd name="connsiteY28" fmla="*/ 2350 h 499753"/>
                <a:gd name="connsiteX0" fmla="*/ 182611 w 448454"/>
                <a:gd name="connsiteY0" fmla="*/ 8494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74345 w 448454"/>
                <a:gd name="connsiteY0" fmla="*/ 14638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74345 w 448454"/>
                <a:gd name="connsiteY28" fmla="*/ 14638 h 499753"/>
                <a:gd name="connsiteX0" fmla="*/ 174345 w 448454"/>
                <a:gd name="connsiteY0" fmla="*/ 14638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74345 w 448454"/>
                <a:gd name="connsiteY28" fmla="*/ 14638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8454" h="499753">
                  <a:moveTo>
                    <a:pt x="169894" y="12275"/>
                  </a:moveTo>
                  <a:cubicBezTo>
                    <a:pt x="196997" y="12080"/>
                    <a:pt x="196326" y="41295"/>
                    <a:pt x="202632" y="60599"/>
                  </a:cubicBezTo>
                  <a:cubicBezTo>
                    <a:pt x="208938" y="79903"/>
                    <a:pt x="201782" y="128714"/>
                    <a:pt x="226802" y="128099"/>
                  </a:cubicBezTo>
                  <a:cubicBezTo>
                    <a:pt x="251822" y="127484"/>
                    <a:pt x="255914" y="91546"/>
                    <a:pt x="257370" y="68251"/>
                  </a:cubicBezTo>
                  <a:cubicBezTo>
                    <a:pt x="258826" y="44956"/>
                    <a:pt x="260047" y="3243"/>
                    <a:pt x="282865" y="7620"/>
                  </a:cubicBezTo>
                  <a:cubicBezTo>
                    <a:pt x="305683" y="11997"/>
                    <a:pt x="285371" y="33973"/>
                    <a:pt x="284540" y="53730"/>
                  </a:cubicBezTo>
                  <a:cubicBezTo>
                    <a:pt x="283709" y="73487"/>
                    <a:pt x="276842" y="127773"/>
                    <a:pt x="305362" y="128429"/>
                  </a:cubicBezTo>
                  <a:cubicBezTo>
                    <a:pt x="333882" y="129085"/>
                    <a:pt x="315480" y="101511"/>
                    <a:pt x="341199" y="103037"/>
                  </a:cubicBezTo>
                  <a:cubicBezTo>
                    <a:pt x="366918" y="104563"/>
                    <a:pt x="345951" y="132473"/>
                    <a:pt x="371924" y="131914"/>
                  </a:cubicBezTo>
                  <a:cubicBezTo>
                    <a:pt x="397897" y="131355"/>
                    <a:pt x="405788" y="92080"/>
                    <a:pt x="409280" y="68494"/>
                  </a:cubicBezTo>
                  <a:cubicBezTo>
                    <a:pt x="412772" y="44908"/>
                    <a:pt x="407531" y="9955"/>
                    <a:pt x="427199" y="12347"/>
                  </a:cubicBezTo>
                  <a:cubicBezTo>
                    <a:pt x="446867" y="14739"/>
                    <a:pt x="430644" y="43935"/>
                    <a:pt x="432625" y="63556"/>
                  </a:cubicBezTo>
                  <a:cubicBezTo>
                    <a:pt x="434606" y="83177"/>
                    <a:pt x="436542" y="105679"/>
                    <a:pt x="439085" y="130075"/>
                  </a:cubicBezTo>
                  <a:cubicBezTo>
                    <a:pt x="441628" y="154471"/>
                    <a:pt x="450820" y="175223"/>
                    <a:pt x="447882" y="209930"/>
                  </a:cubicBezTo>
                  <a:cubicBezTo>
                    <a:pt x="444944" y="244637"/>
                    <a:pt x="423619" y="295677"/>
                    <a:pt x="421457" y="338315"/>
                  </a:cubicBezTo>
                  <a:cubicBezTo>
                    <a:pt x="419295" y="380953"/>
                    <a:pt x="424744" y="414491"/>
                    <a:pt x="392485" y="441396"/>
                  </a:cubicBezTo>
                  <a:cubicBezTo>
                    <a:pt x="360226" y="468301"/>
                    <a:pt x="284818" y="499122"/>
                    <a:pt x="227902" y="499743"/>
                  </a:cubicBezTo>
                  <a:cubicBezTo>
                    <a:pt x="170986" y="500364"/>
                    <a:pt x="84549" y="474179"/>
                    <a:pt x="50987" y="445124"/>
                  </a:cubicBezTo>
                  <a:cubicBezTo>
                    <a:pt x="17425" y="416070"/>
                    <a:pt x="32110" y="369049"/>
                    <a:pt x="26532" y="325416"/>
                  </a:cubicBezTo>
                  <a:cubicBezTo>
                    <a:pt x="20954" y="281783"/>
                    <a:pt x="1879" y="244265"/>
                    <a:pt x="165" y="211988"/>
                  </a:cubicBezTo>
                  <a:cubicBezTo>
                    <a:pt x="-1549" y="179711"/>
                    <a:pt x="10538" y="156637"/>
                    <a:pt x="16246" y="131754"/>
                  </a:cubicBezTo>
                  <a:cubicBezTo>
                    <a:pt x="21954" y="106871"/>
                    <a:pt x="26085" y="84649"/>
                    <a:pt x="34412" y="62690"/>
                  </a:cubicBezTo>
                  <a:cubicBezTo>
                    <a:pt x="42739" y="40731"/>
                    <a:pt x="46021" y="53"/>
                    <a:pt x="66207" y="1"/>
                  </a:cubicBezTo>
                  <a:cubicBezTo>
                    <a:pt x="86393" y="-51"/>
                    <a:pt x="66949" y="46714"/>
                    <a:pt x="65739" y="69795"/>
                  </a:cubicBezTo>
                  <a:cubicBezTo>
                    <a:pt x="64529" y="92876"/>
                    <a:pt x="56558" y="137746"/>
                    <a:pt x="83885" y="138487"/>
                  </a:cubicBezTo>
                  <a:cubicBezTo>
                    <a:pt x="111212" y="139228"/>
                    <a:pt x="108492" y="102153"/>
                    <a:pt x="126688" y="105428"/>
                  </a:cubicBezTo>
                  <a:cubicBezTo>
                    <a:pt x="144884" y="108703"/>
                    <a:pt x="130180" y="131921"/>
                    <a:pt x="154524" y="132207"/>
                  </a:cubicBezTo>
                  <a:cubicBezTo>
                    <a:pt x="178868" y="132493"/>
                    <a:pt x="183710" y="81761"/>
                    <a:pt x="177369" y="61772"/>
                  </a:cubicBezTo>
                  <a:cubicBezTo>
                    <a:pt x="171028" y="41783"/>
                    <a:pt x="142791" y="12470"/>
                    <a:pt x="169894" y="12275"/>
                  </a:cubicBezTo>
                  <a:close/>
                </a:path>
              </a:pathLst>
            </a:custGeom>
            <a:solidFill>
              <a:srgbClr val="F6C3A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63" name="Group 1062">
              <a:extLst>
                <a:ext uri="{FF2B5EF4-FFF2-40B4-BE49-F238E27FC236}">
                  <a16:creationId xmlns:a16="http://schemas.microsoft.com/office/drawing/2014/main" id="{C8BDA3E7-0D38-E352-E176-823CE011F743}"/>
                </a:ext>
              </a:extLst>
            </p:cNvPr>
            <p:cNvGrpSpPr/>
            <p:nvPr/>
          </p:nvGrpSpPr>
          <p:grpSpPr>
            <a:xfrm>
              <a:off x="4164000" y="4602536"/>
              <a:ext cx="963422" cy="915811"/>
              <a:chOff x="4282682" y="2332578"/>
              <a:chExt cx="147396" cy="140112"/>
            </a:xfrm>
          </p:grpSpPr>
          <p:sp>
            <p:nvSpPr>
              <p:cNvPr id="1071" name="Oval 3">
                <a:extLst>
                  <a:ext uri="{FF2B5EF4-FFF2-40B4-BE49-F238E27FC236}">
                    <a16:creationId xmlns:a16="http://schemas.microsoft.com/office/drawing/2014/main" id="{4FC7D1A6-F75C-9E75-B008-AE9791AB7899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2" name="Oval 3">
                <a:extLst>
                  <a:ext uri="{FF2B5EF4-FFF2-40B4-BE49-F238E27FC236}">
                    <a16:creationId xmlns:a16="http://schemas.microsoft.com/office/drawing/2014/main" id="{FE376727-F462-866E-3A9B-99985E29E0AF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3" name="Oval 3">
                <a:extLst>
                  <a:ext uri="{FF2B5EF4-FFF2-40B4-BE49-F238E27FC236}">
                    <a16:creationId xmlns:a16="http://schemas.microsoft.com/office/drawing/2014/main" id="{475FFC4D-8239-ECF3-115F-79CC76F0C655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64" name="Oval 1063">
              <a:extLst>
                <a:ext uri="{FF2B5EF4-FFF2-40B4-BE49-F238E27FC236}">
                  <a16:creationId xmlns:a16="http://schemas.microsoft.com/office/drawing/2014/main" id="{94CB52F4-7534-5BF5-495E-9571D358E380}"/>
                </a:ext>
              </a:extLst>
            </p:cNvPr>
            <p:cNvSpPr/>
            <p:nvPr/>
          </p:nvSpPr>
          <p:spPr>
            <a:xfrm rot="18926144">
              <a:off x="4030294" y="5505579"/>
              <a:ext cx="35310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5" name="Oval 52">
              <a:extLst>
                <a:ext uri="{FF2B5EF4-FFF2-40B4-BE49-F238E27FC236}">
                  <a16:creationId xmlns:a16="http://schemas.microsoft.com/office/drawing/2014/main" id="{018D56F4-935F-D1EF-0581-B728E6DD4B18}"/>
                </a:ext>
              </a:extLst>
            </p:cNvPr>
            <p:cNvSpPr/>
            <p:nvPr/>
          </p:nvSpPr>
          <p:spPr>
            <a:xfrm rot="18926144">
              <a:off x="4024539" y="4306744"/>
              <a:ext cx="353105" cy="294255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8" h="38954">
                  <a:moveTo>
                    <a:pt x="28" y="22860"/>
                  </a:moveTo>
                  <a:cubicBezTo>
                    <a:pt x="-637" y="16368"/>
                    <a:pt x="10263" y="0"/>
                    <a:pt x="22888" y="0"/>
                  </a:cubicBezTo>
                  <a:cubicBezTo>
                    <a:pt x="35513" y="0"/>
                    <a:pt x="45748" y="10235"/>
                    <a:pt x="45748" y="22860"/>
                  </a:cubicBezTo>
                  <a:cubicBezTo>
                    <a:pt x="45748" y="35485"/>
                    <a:pt x="39503" y="38954"/>
                    <a:pt x="26878" y="38954"/>
                  </a:cubicBezTo>
                  <a:cubicBezTo>
                    <a:pt x="14253" y="38954"/>
                    <a:pt x="693" y="29352"/>
                    <a:pt x="28" y="2286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6" name="Oval 54">
              <a:extLst>
                <a:ext uri="{FF2B5EF4-FFF2-40B4-BE49-F238E27FC236}">
                  <a16:creationId xmlns:a16="http://schemas.microsoft.com/office/drawing/2014/main" id="{7D90BA16-DF14-C745-0985-206C7465C3E0}"/>
                </a:ext>
              </a:extLst>
            </p:cNvPr>
            <p:cNvSpPr/>
            <p:nvPr/>
          </p:nvSpPr>
          <p:spPr>
            <a:xfrm rot="18926144">
              <a:off x="5034656" y="4358852"/>
              <a:ext cx="235405" cy="217700"/>
            </a:xfrm>
            <a:custGeom>
              <a:avLst/>
              <a:gdLst>
                <a:gd name="connsiteX0" fmla="*/ 0 w 36000"/>
                <a:gd name="connsiteY0" fmla="*/ 18000 h 36000"/>
                <a:gd name="connsiteX1" fmla="*/ 18000 w 36000"/>
                <a:gd name="connsiteY1" fmla="*/ 0 h 36000"/>
                <a:gd name="connsiteX2" fmla="*/ 36000 w 36000"/>
                <a:gd name="connsiteY2" fmla="*/ 18000 h 36000"/>
                <a:gd name="connsiteX3" fmla="*/ 18000 w 36000"/>
                <a:gd name="connsiteY3" fmla="*/ 36000 h 36000"/>
                <a:gd name="connsiteX4" fmla="*/ 0 w 36000"/>
                <a:gd name="connsiteY4" fmla="*/ 18000 h 36000"/>
                <a:gd name="connsiteX0" fmla="*/ 0 w 36000"/>
                <a:gd name="connsiteY0" fmla="*/ 18000 h 26634"/>
                <a:gd name="connsiteX1" fmla="*/ 18000 w 36000"/>
                <a:gd name="connsiteY1" fmla="*/ 0 h 26634"/>
                <a:gd name="connsiteX2" fmla="*/ 36000 w 36000"/>
                <a:gd name="connsiteY2" fmla="*/ 18000 h 26634"/>
                <a:gd name="connsiteX3" fmla="*/ 17928 w 36000"/>
                <a:gd name="connsiteY3" fmla="*/ 26571 h 26634"/>
                <a:gd name="connsiteX4" fmla="*/ 0 w 36000"/>
                <a:gd name="connsiteY4" fmla="*/ 18000 h 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26634">
                  <a:moveTo>
                    <a:pt x="0" y="18000"/>
                  </a:moveTo>
                  <a:cubicBezTo>
                    <a:pt x="12" y="13572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ubicBezTo>
                    <a:pt x="36000" y="27941"/>
                    <a:pt x="27869" y="26571"/>
                    <a:pt x="17928" y="26571"/>
                  </a:cubicBezTo>
                  <a:cubicBezTo>
                    <a:pt x="7987" y="26571"/>
                    <a:pt x="-12" y="22428"/>
                    <a:pt x="0" y="1800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7" name="Oval 1066">
              <a:extLst>
                <a:ext uri="{FF2B5EF4-FFF2-40B4-BE49-F238E27FC236}">
                  <a16:creationId xmlns:a16="http://schemas.microsoft.com/office/drawing/2014/main" id="{43A064C8-412D-4CAB-DCA1-0C29F07AE173}"/>
                </a:ext>
              </a:extLst>
            </p:cNvPr>
            <p:cNvSpPr/>
            <p:nvPr/>
          </p:nvSpPr>
          <p:spPr>
            <a:xfrm rot="18926144">
              <a:off x="5114326" y="5475384"/>
              <a:ext cx="176552" cy="176552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68" name="Group 1067">
              <a:extLst>
                <a:ext uri="{FF2B5EF4-FFF2-40B4-BE49-F238E27FC236}">
                  <a16:creationId xmlns:a16="http://schemas.microsoft.com/office/drawing/2014/main" id="{C182F088-789D-E21D-0063-DB3EE92908EC}"/>
                </a:ext>
              </a:extLst>
            </p:cNvPr>
            <p:cNvGrpSpPr/>
            <p:nvPr/>
          </p:nvGrpSpPr>
          <p:grpSpPr>
            <a:xfrm>
              <a:off x="3952731" y="3923543"/>
              <a:ext cx="1471275" cy="235405"/>
              <a:chOff x="4519726" y="2290465"/>
              <a:chExt cx="165552" cy="37353"/>
            </a:xfrm>
            <a:solidFill>
              <a:srgbClr val="FBE1D1"/>
            </a:solidFill>
          </p:grpSpPr>
          <p:sp>
            <p:nvSpPr>
              <p:cNvPr id="1069" name="Oval 33">
                <a:extLst>
                  <a:ext uri="{FF2B5EF4-FFF2-40B4-BE49-F238E27FC236}">
                    <a16:creationId xmlns:a16="http://schemas.microsoft.com/office/drawing/2014/main" id="{98FB71BD-52B7-8991-3AD2-327B795EFD7F}"/>
                  </a:ext>
                </a:extLst>
              </p:cNvPr>
              <p:cNvSpPr/>
              <p:nvPr/>
            </p:nvSpPr>
            <p:spPr>
              <a:xfrm rot="21441036">
                <a:off x="4519726" y="2290723"/>
                <a:ext cx="107265" cy="37095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0" name="Oval 33">
                <a:extLst>
                  <a:ext uri="{FF2B5EF4-FFF2-40B4-BE49-F238E27FC236}">
                    <a16:creationId xmlns:a16="http://schemas.microsoft.com/office/drawing/2014/main" id="{D5580A2E-52D8-85B5-62DC-D5D14B179D73}"/>
                  </a:ext>
                </a:extLst>
              </p:cNvPr>
              <p:cNvSpPr/>
              <p:nvPr/>
            </p:nvSpPr>
            <p:spPr>
              <a:xfrm rot="21441036">
                <a:off x="4649278" y="2290465"/>
                <a:ext cx="36000" cy="36000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839A3C0A-B2D6-BB52-B71D-8512AAE778FC}"/>
              </a:ext>
            </a:extLst>
          </p:cNvPr>
          <p:cNvGrpSpPr/>
          <p:nvPr/>
        </p:nvGrpSpPr>
        <p:grpSpPr>
          <a:xfrm>
            <a:off x="9093455" y="1227364"/>
            <a:ext cx="1389487" cy="1267806"/>
            <a:chOff x="2112867" y="-92492"/>
            <a:chExt cx="1403581" cy="1442600"/>
          </a:xfrm>
        </p:grpSpPr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7F5A021F-C366-1D4A-5333-F2A2EE5E1F7B}"/>
                </a:ext>
              </a:extLst>
            </p:cNvPr>
            <p:cNvSpPr/>
            <p:nvPr/>
          </p:nvSpPr>
          <p:spPr>
            <a:xfrm>
              <a:off x="2112867" y="-92492"/>
              <a:ext cx="1403581" cy="1434543"/>
            </a:xfrm>
            <a:custGeom>
              <a:avLst/>
              <a:gdLst>
                <a:gd name="connsiteX0" fmla="*/ 113666 w 1378528"/>
                <a:gd name="connsiteY0" fmla="*/ 637196 h 1428639"/>
                <a:gd name="connsiteX1" fmla="*/ 387003 w 1378528"/>
                <a:gd name="connsiteY1" fmla="*/ 702089 h 1428639"/>
                <a:gd name="connsiteX2" fmla="*/ 617077 w 1378528"/>
                <a:gd name="connsiteY2" fmla="*/ 403188 h 1428639"/>
                <a:gd name="connsiteX3" fmla="*/ 750796 w 1378528"/>
                <a:gd name="connsiteY3" fmla="*/ 485779 h 1428639"/>
                <a:gd name="connsiteX4" fmla="*/ 648541 w 1378528"/>
                <a:gd name="connsiteY4" fmla="*/ 763049 h 1428639"/>
                <a:gd name="connsiteX5" fmla="*/ 908112 w 1378528"/>
                <a:gd name="connsiteY5" fmla="*/ 446450 h 1428639"/>
                <a:gd name="connsiteX6" fmla="*/ 1114590 w 1378528"/>
                <a:gd name="connsiteY6" fmla="*/ 21696 h 1428639"/>
                <a:gd name="connsiteX7" fmla="*/ 1358430 w 1378528"/>
                <a:gd name="connsiteY7" fmla="*/ 88556 h 1428639"/>
                <a:gd name="connsiteX8" fmla="*/ 1317134 w 1378528"/>
                <a:gd name="connsiteY8" fmla="*/ 318631 h 1428639"/>
                <a:gd name="connsiteX9" fmla="*/ 941542 w 1378528"/>
                <a:gd name="connsiteY9" fmla="*/ 690290 h 1428639"/>
                <a:gd name="connsiteX10" fmla="*/ 1037898 w 1378528"/>
                <a:gd name="connsiteY10" fmla="*/ 772881 h 1428639"/>
                <a:gd name="connsiteX11" fmla="*/ 1275839 w 1378528"/>
                <a:gd name="connsiteY11" fmla="*/ 483812 h 1428639"/>
                <a:gd name="connsiteX12" fmla="*/ 1336799 w 1378528"/>
                <a:gd name="connsiteY12" fmla="*/ 564437 h 1428639"/>
                <a:gd name="connsiteX13" fmla="*/ 1144086 w 1378528"/>
                <a:gd name="connsiteY13" fmla="*/ 894801 h 1428639"/>
                <a:gd name="connsiteX14" fmla="*/ 1201114 w 1378528"/>
                <a:gd name="connsiteY14" fmla="*/ 1205500 h 1428639"/>
                <a:gd name="connsiteX15" fmla="*/ 1049697 w 1378528"/>
                <a:gd name="connsiteY15" fmla="*/ 1360850 h 1428639"/>
                <a:gd name="connsiteX16" fmla="*/ 805857 w 1378528"/>
                <a:gd name="connsiteY16" fmla="*/ 1335286 h 1428639"/>
                <a:gd name="connsiteX17" fmla="*/ 595446 w 1378528"/>
                <a:gd name="connsiteY17" fmla="*/ 1427709 h 1428639"/>
                <a:gd name="connsiteX18" fmla="*/ 379137 w 1378528"/>
                <a:gd name="connsiteY18" fmla="*/ 1268427 h 1428639"/>
                <a:gd name="connsiteX19" fmla="*/ 27142 w 1378528"/>
                <a:gd name="connsiteY19" fmla="*/ 1234997 h 1428639"/>
                <a:gd name="connsiteX20" fmla="*/ 35008 w 1378528"/>
                <a:gd name="connsiteY20" fmla="*/ 727652 h 1428639"/>
                <a:gd name="connsiteX21" fmla="*/ 113666 w 1378528"/>
                <a:gd name="connsiteY21" fmla="*/ 637196 h 1428639"/>
                <a:gd name="connsiteX0" fmla="*/ 113666 w 1378528"/>
                <a:gd name="connsiteY0" fmla="*/ 637196 h 1428639"/>
                <a:gd name="connsiteX1" fmla="*/ 387003 w 1378528"/>
                <a:gd name="connsiteY1" fmla="*/ 702089 h 1428639"/>
                <a:gd name="connsiteX2" fmla="*/ 617077 w 1378528"/>
                <a:gd name="connsiteY2" fmla="*/ 403188 h 1428639"/>
                <a:gd name="connsiteX3" fmla="*/ 750796 w 1378528"/>
                <a:gd name="connsiteY3" fmla="*/ 485779 h 1428639"/>
                <a:gd name="connsiteX4" fmla="*/ 648541 w 1378528"/>
                <a:gd name="connsiteY4" fmla="*/ 763049 h 1428639"/>
                <a:gd name="connsiteX5" fmla="*/ 908112 w 1378528"/>
                <a:gd name="connsiteY5" fmla="*/ 446450 h 1428639"/>
                <a:gd name="connsiteX6" fmla="*/ 1114590 w 1378528"/>
                <a:gd name="connsiteY6" fmla="*/ 21696 h 1428639"/>
                <a:gd name="connsiteX7" fmla="*/ 1358430 w 1378528"/>
                <a:gd name="connsiteY7" fmla="*/ 88556 h 1428639"/>
                <a:gd name="connsiteX8" fmla="*/ 1317134 w 1378528"/>
                <a:gd name="connsiteY8" fmla="*/ 318631 h 1428639"/>
                <a:gd name="connsiteX9" fmla="*/ 941542 w 1378528"/>
                <a:gd name="connsiteY9" fmla="*/ 690290 h 1428639"/>
                <a:gd name="connsiteX10" fmla="*/ 1037898 w 1378528"/>
                <a:gd name="connsiteY10" fmla="*/ 772881 h 1428639"/>
                <a:gd name="connsiteX11" fmla="*/ 1275839 w 1378528"/>
                <a:gd name="connsiteY11" fmla="*/ 483812 h 1428639"/>
                <a:gd name="connsiteX12" fmla="*/ 1336799 w 1378528"/>
                <a:gd name="connsiteY12" fmla="*/ 564437 h 1428639"/>
                <a:gd name="connsiteX13" fmla="*/ 1144086 w 1378528"/>
                <a:gd name="connsiteY13" fmla="*/ 894801 h 1428639"/>
                <a:gd name="connsiteX14" fmla="*/ 1201114 w 1378528"/>
                <a:gd name="connsiteY14" fmla="*/ 1205500 h 1428639"/>
                <a:gd name="connsiteX15" fmla="*/ 1049697 w 1378528"/>
                <a:gd name="connsiteY15" fmla="*/ 1360850 h 1428639"/>
                <a:gd name="connsiteX16" fmla="*/ 805857 w 1378528"/>
                <a:gd name="connsiteY16" fmla="*/ 1335286 h 1428639"/>
                <a:gd name="connsiteX17" fmla="*/ 595446 w 1378528"/>
                <a:gd name="connsiteY17" fmla="*/ 1427709 h 1428639"/>
                <a:gd name="connsiteX18" fmla="*/ 379137 w 1378528"/>
                <a:gd name="connsiteY18" fmla="*/ 1268427 h 1428639"/>
                <a:gd name="connsiteX19" fmla="*/ 27142 w 1378528"/>
                <a:gd name="connsiteY19" fmla="*/ 1234997 h 1428639"/>
                <a:gd name="connsiteX20" fmla="*/ 35008 w 1378528"/>
                <a:gd name="connsiteY20" fmla="*/ 727652 h 1428639"/>
                <a:gd name="connsiteX21" fmla="*/ 113666 w 1378528"/>
                <a:gd name="connsiteY21" fmla="*/ 637196 h 1428639"/>
                <a:gd name="connsiteX0" fmla="*/ 113666 w 1378528"/>
                <a:gd name="connsiteY0" fmla="*/ 643100 h 1434543"/>
                <a:gd name="connsiteX1" fmla="*/ 387003 w 1378528"/>
                <a:gd name="connsiteY1" fmla="*/ 707993 h 1434543"/>
                <a:gd name="connsiteX2" fmla="*/ 617077 w 1378528"/>
                <a:gd name="connsiteY2" fmla="*/ 409092 h 1434543"/>
                <a:gd name="connsiteX3" fmla="*/ 750796 w 1378528"/>
                <a:gd name="connsiteY3" fmla="*/ 491683 h 1434543"/>
                <a:gd name="connsiteX4" fmla="*/ 648541 w 1378528"/>
                <a:gd name="connsiteY4" fmla="*/ 768953 h 1434543"/>
                <a:gd name="connsiteX5" fmla="*/ 908112 w 1378528"/>
                <a:gd name="connsiteY5" fmla="*/ 452354 h 1434543"/>
                <a:gd name="connsiteX6" fmla="*/ 1114590 w 1378528"/>
                <a:gd name="connsiteY6" fmla="*/ 27600 h 1434543"/>
                <a:gd name="connsiteX7" fmla="*/ 1358430 w 1378528"/>
                <a:gd name="connsiteY7" fmla="*/ 94460 h 1434543"/>
                <a:gd name="connsiteX8" fmla="*/ 1317134 w 1378528"/>
                <a:gd name="connsiteY8" fmla="*/ 324535 h 1434543"/>
                <a:gd name="connsiteX9" fmla="*/ 941542 w 1378528"/>
                <a:gd name="connsiteY9" fmla="*/ 696194 h 1434543"/>
                <a:gd name="connsiteX10" fmla="*/ 1037898 w 1378528"/>
                <a:gd name="connsiteY10" fmla="*/ 778785 h 1434543"/>
                <a:gd name="connsiteX11" fmla="*/ 1275839 w 1378528"/>
                <a:gd name="connsiteY11" fmla="*/ 489716 h 1434543"/>
                <a:gd name="connsiteX12" fmla="*/ 1336799 w 1378528"/>
                <a:gd name="connsiteY12" fmla="*/ 570341 h 1434543"/>
                <a:gd name="connsiteX13" fmla="*/ 1144086 w 1378528"/>
                <a:gd name="connsiteY13" fmla="*/ 900705 h 1434543"/>
                <a:gd name="connsiteX14" fmla="*/ 1201114 w 1378528"/>
                <a:gd name="connsiteY14" fmla="*/ 1211404 h 1434543"/>
                <a:gd name="connsiteX15" fmla="*/ 1049697 w 1378528"/>
                <a:gd name="connsiteY15" fmla="*/ 1366754 h 1434543"/>
                <a:gd name="connsiteX16" fmla="*/ 805857 w 1378528"/>
                <a:gd name="connsiteY16" fmla="*/ 1341190 h 1434543"/>
                <a:gd name="connsiteX17" fmla="*/ 595446 w 1378528"/>
                <a:gd name="connsiteY17" fmla="*/ 1433613 h 1434543"/>
                <a:gd name="connsiteX18" fmla="*/ 379137 w 1378528"/>
                <a:gd name="connsiteY18" fmla="*/ 1274331 h 1434543"/>
                <a:gd name="connsiteX19" fmla="*/ 27142 w 1378528"/>
                <a:gd name="connsiteY19" fmla="*/ 1240901 h 1434543"/>
                <a:gd name="connsiteX20" fmla="*/ 35008 w 1378528"/>
                <a:gd name="connsiteY20" fmla="*/ 733556 h 1434543"/>
                <a:gd name="connsiteX21" fmla="*/ 113666 w 1378528"/>
                <a:gd name="connsiteY21" fmla="*/ 643100 h 1434543"/>
                <a:gd name="connsiteX0" fmla="*/ 113666 w 1378528"/>
                <a:gd name="connsiteY0" fmla="*/ 643100 h 1434543"/>
                <a:gd name="connsiteX1" fmla="*/ 387003 w 1378528"/>
                <a:gd name="connsiteY1" fmla="*/ 707993 h 1434543"/>
                <a:gd name="connsiteX2" fmla="*/ 617077 w 1378528"/>
                <a:gd name="connsiteY2" fmla="*/ 409092 h 1434543"/>
                <a:gd name="connsiteX3" fmla="*/ 750796 w 1378528"/>
                <a:gd name="connsiteY3" fmla="*/ 491683 h 1434543"/>
                <a:gd name="connsiteX4" fmla="*/ 648541 w 1378528"/>
                <a:gd name="connsiteY4" fmla="*/ 768953 h 1434543"/>
                <a:gd name="connsiteX5" fmla="*/ 908112 w 1378528"/>
                <a:gd name="connsiteY5" fmla="*/ 452354 h 1434543"/>
                <a:gd name="connsiteX6" fmla="*/ 1114590 w 1378528"/>
                <a:gd name="connsiteY6" fmla="*/ 27600 h 1434543"/>
                <a:gd name="connsiteX7" fmla="*/ 1358430 w 1378528"/>
                <a:gd name="connsiteY7" fmla="*/ 94460 h 1434543"/>
                <a:gd name="connsiteX8" fmla="*/ 1317134 w 1378528"/>
                <a:gd name="connsiteY8" fmla="*/ 324535 h 1434543"/>
                <a:gd name="connsiteX9" fmla="*/ 941542 w 1378528"/>
                <a:gd name="connsiteY9" fmla="*/ 696194 h 1434543"/>
                <a:gd name="connsiteX10" fmla="*/ 1037898 w 1378528"/>
                <a:gd name="connsiteY10" fmla="*/ 778785 h 1434543"/>
                <a:gd name="connsiteX11" fmla="*/ 1275839 w 1378528"/>
                <a:gd name="connsiteY11" fmla="*/ 489716 h 1434543"/>
                <a:gd name="connsiteX12" fmla="*/ 1336799 w 1378528"/>
                <a:gd name="connsiteY12" fmla="*/ 570341 h 1434543"/>
                <a:gd name="connsiteX13" fmla="*/ 1144086 w 1378528"/>
                <a:gd name="connsiteY13" fmla="*/ 900705 h 1434543"/>
                <a:gd name="connsiteX14" fmla="*/ 1201114 w 1378528"/>
                <a:gd name="connsiteY14" fmla="*/ 1211404 h 1434543"/>
                <a:gd name="connsiteX15" fmla="*/ 1049697 w 1378528"/>
                <a:gd name="connsiteY15" fmla="*/ 1366754 h 1434543"/>
                <a:gd name="connsiteX16" fmla="*/ 805857 w 1378528"/>
                <a:gd name="connsiteY16" fmla="*/ 1341190 h 1434543"/>
                <a:gd name="connsiteX17" fmla="*/ 595446 w 1378528"/>
                <a:gd name="connsiteY17" fmla="*/ 1433613 h 1434543"/>
                <a:gd name="connsiteX18" fmla="*/ 379137 w 1378528"/>
                <a:gd name="connsiteY18" fmla="*/ 1274331 h 1434543"/>
                <a:gd name="connsiteX19" fmla="*/ 27142 w 1378528"/>
                <a:gd name="connsiteY19" fmla="*/ 1240901 h 1434543"/>
                <a:gd name="connsiteX20" fmla="*/ 35008 w 1378528"/>
                <a:gd name="connsiteY20" fmla="*/ 733556 h 1434543"/>
                <a:gd name="connsiteX21" fmla="*/ 113666 w 1378528"/>
                <a:gd name="connsiteY21" fmla="*/ 643100 h 1434543"/>
                <a:gd name="connsiteX0" fmla="*/ 174629 w 1380497"/>
                <a:gd name="connsiteY0" fmla="*/ 639167 h 1434543"/>
                <a:gd name="connsiteX1" fmla="*/ 388972 w 1380497"/>
                <a:gd name="connsiteY1" fmla="*/ 707993 h 1434543"/>
                <a:gd name="connsiteX2" fmla="*/ 619046 w 1380497"/>
                <a:gd name="connsiteY2" fmla="*/ 409092 h 1434543"/>
                <a:gd name="connsiteX3" fmla="*/ 752765 w 1380497"/>
                <a:gd name="connsiteY3" fmla="*/ 491683 h 1434543"/>
                <a:gd name="connsiteX4" fmla="*/ 650510 w 1380497"/>
                <a:gd name="connsiteY4" fmla="*/ 768953 h 1434543"/>
                <a:gd name="connsiteX5" fmla="*/ 910081 w 1380497"/>
                <a:gd name="connsiteY5" fmla="*/ 452354 h 1434543"/>
                <a:gd name="connsiteX6" fmla="*/ 1116559 w 1380497"/>
                <a:gd name="connsiteY6" fmla="*/ 27600 h 1434543"/>
                <a:gd name="connsiteX7" fmla="*/ 1360399 w 1380497"/>
                <a:gd name="connsiteY7" fmla="*/ 94460 h 1434543"/>
                <a:gd name="connsiteX8" fmla="*/ 1319103 w 1380497"/>
                <a:gd name="connsiteY8" fmla="*/ 324535 h 1434543"/>
                <a:gd name="connsiteX9" fmla="*/ 943511 w 1380497"/>
                <a:gd name="connsiteY9" fmla="*/ 696194 h 1434543"/>
                <a:gd name="connsiteX10" fmla="*/ 1039867 w 1380497"/>
                <a:gd name="connsiteY10" fmla="*/ 778785 h 1434543"/>
                <a:gd name="connsiteX11" fmla="*/ 1277808 w 1380497"/>
                <a:gd name="connsiteY11" fmla="*/ 489716 h 1434543"/>
                <a:gd name="connsiteX12" fmla="*/ 1338768 w 1380497"/>
                <a:gd name="connsiteY12" fmla="*/ 570341 h 1434543"/>
                <a:gd name="connsiteX13" fmla="*/ 1146055 w 1380497"/>
                <a:gd name="connsiteY13" fmla="*/ 900705 h 1434543"/>
                <a:gd name="connsiteX14" fmla="*/ 1203083 w 1380497"/>
                <a:gd name="connsiteY14" fmla="*/ 1211404 h 1434543"/>
                <a:gd name="connsiteX15" fmla="*/ 1051666 w 1380497"/>
                <a:gd name="connsiteY15" fmla="*/ 1366754 h 1434543"/>
                <a:gd name="connsiteX16" fmla="*/ 807826 w 1380497"/>
                <a:gd name="connsiteY16" fmla="*/ 1341190 h 1434543"/>
                <a:gd name="connsiteX17" fmla="*/ 597415 w 1380497"/>
                <a:gd name="connsiteY17" fmla="*/ 1433613 h 1434543"/>
                <a:gd name="connsiteX18" fmla="*/ 381106 w 1380497"/>
                <a:gd name="connsiteY18" fmla="*/ 1274331 h 1434543"/>
                <a:gd name="connsiteX19" fmla="*/ 29111 w 1380497"/>
                <a:gd name="connsiteY19" fmla="*/ 1240901 h 1434543"/>
                <a:gd name="connsiteX20" fmla="*/ 36977 w 1380497"/>
                <a:gd name="connsiteY20" fmla="*/ 733556 h 1434543"/>
                <a:gd name="connsiteX21" fmla="*/ 174629 w 1380497"/>
                <a:gd name="connsiteY21" fmla="*/ 639167 h 1434543"/>
                <a:gd name="connsiteX0" fmla="*/ 174629 w 1380497"/>
                <a:gd name="connsiteY0" fmla="*/ 639167 h 1434543"/>
                <a:gd name="connsiteX1" fmla="*/ 388972 w 1380497"/>
                <a:gd name="connsiteY1" fmla="*/ 707993 h 1434543"/>
                <a:gd name="connsiteX2" fmla="*/ 619046 w 1380497"/>
                <a:gd name="connsiteY2" fmla="*/ 409092 h 1434543"/>
                <a:gd name="connsiteX3" fmla="*/ 752765 w 1380497"/>
                <a:gd name="connsiteY3" fmla="*/ 491683 h 1434543"/>
                <a:gd name="connsiteX4" fmla="*/ 650510 w 1380497"/>
                <a:gd name="connsiteY4" fmla="*/ 768953 h 1434543"/>
                <a:gd name="connsiteX5" fmla="*/ 910081 w 1380497"/>
                <a:gd name="connsiteY5" fmla="*/ 452354 h 1434543"/>
                <a:gd name="connsiteX6" fmla="*/ 1116559 w 1380497"/>
                <a:gd name="connsiteY6" fmla="*/ 27600 h 1434543"/>
                <a:gd name="connsiteX7" fmla="*/ 1360399 w 1380497"/>
                <a:gd name="connsiteY7" fmla="*/ 94460 h 1434543"/>
                <a:gd name="connsiteX8" fmla="*/ 1319103 w 1380497"/>
                <a:gd name="connsiteY8" fmla="*/ 324535 h 1434543"/>
                <a:gd name="connsiteX9" fmla="*/ 943511 w 1380497"/>
                <a:gd name="connsiteY9" fmla="*/ 696194 h 1434543"/>
                <a:gd name="connsiteX10" fmla="*/ 1039867 w 1380497"/>
                <a:gd name="connsiteY10" fmla="*/ 778785 h 1434543"/>
                <a:gd name="connsiteX11" fmla="*/ 1277808 w 1380497"/>
                <a:gd name="connsiteY11" fmla="*/ 489716 h 1434543"/>
                <a:gd name="connsiteX12" fmla="*/ 1338768 w 1380497"/>
                <a:gd name="connsiteY12" fmla="*/ 570341 h 1434543"/>
                <a:gd name="connsiteX13" fmla="*/ 1146055 w 1380497"/>
                <a:gd name="connsiteY13" fmla="*/ 900705 h 1434543"/>
                <a:gd name="connsiteX14" fmla="*/ 1203083 w 1380497"/>
                <a:gd name="connsiteY14" fmla="*/ 1211404 h 1434543"/>
                <a:gd name="connsiteX15" fmla="*/ 1051666 w 1380497"/>
                <a:gd name="connsiteY15" fmla="*/ 1366754 h 1434543"/>
                <a:gd name="connsiteX16" fmla="*/ 807826 w 1380497"/>
                <a:gd name="connsiteY16" fmla="*/ 1341190 h 1434543"/>
                <a:gd name="connsiteX17" fmla="*/ 597415 w 1380497"/>
                <a:gd name="connsiteY17" fmla="*/ 1433613 h 1434543"/>
                <a:gd name="connsiteX18" fmla="*/ 381106 w 1380497"/>
                <a:gd name="connsiteY18" fmla="*/ 1274331 h 1434543"/>
                <a:gd name="connsiteX19" fmla="*/ 29111 w 1380497"/>
                <a:gd name="connsiteY19" fmla="*/ 1240901 h 1434543"/>
                <a:gd name="connsiteX20" fmla="*/ 36977 w 1380497"/>
                <a:gd name="connsiteY20" fmla="*/ 733556 h 1434543"/>
                <a:gd name="connsiteX21" fmla="*/ 174629 w 1380497"/>
                <a:gd name="connsiteY21" fmla="*/ 639167 h 1434543"/>
                <a:gd name="connsiteX0" fmla="*/ 190454 w 1396322"/>
                <a:gd name="connsiteY0" fmla="*/ 639167 h 1434543"/>
                <a:gd name="connsiteX1" fmla="*/ 404797 w 1396322"/>
                <a:gd name="connsiteY1" fmla="*/ 707993 h 1434543"/>
                <a:gd name="connsiteX2" fmla="*/ 634871 w 1396322"/>
                <a:gd name="connsiteY2" fmla="*/ 409092 h 1434543"/>
                <a:gd name="connsiteX3" fmla="*/ 768590 w 1396322"/>
                <a:gd name="connsiteY3" fmla="*/ 491683 h 1434543"/>
                <a:gd name="connsiteX4" fmla="*/ 666335 w 1396322"/>
                <a:gd name="connsiteY4" fmla="*/ 768953 h 1434543"/>
                <a:gd name="connsiteX5" fmla="*/ 925906 w 1396322"/>
                <a:gd name="connsiteY5" fmla="*/ 452354 h 1434543"/>
                <a:gd name="connsiteX6" fmla="*/ 1132384 w 1396322"/>
                <a:gd name="connsiteY6" fmla="*/ 27600 h 1434543"/>
                <a:gd name="connsiteX7" fmla="*/ 1376224 w 1396322"/>
                <a:gd name="connsiteY7" fmla="*/ 94460 h 1434543"/>
                <a:gd name="connsiteX8" fmla="*/ 1334928 w 1396322"/>
                <a:gd name="connsiteY8" fmla="*/ 324535 h 1434543"/>
                <a:gd name="connsiteX9" fmla="*/ 959336 w 1396322"/>
                <a:gd name="connsiteY9" fmla="*/ 696194 h 1434543"/>
                <a:gd name="connsiteX10" fmla="*/ 1055692 w 1396322"/>
                <a:gd name="connsiteY10" fmla="*/ 778785 h 1434543"/>
                <a:gd name="connsiteX11" fmla="*/ 1293633 w 1396322"/>
                <a:gd name="connsiteY11" fmla="*/ 489716 h 1434543"/>
                <a:gd name="connsiteX12" fmla="*/ 1354593 w 1396322"/>
                <a:gd name="connsiteY12" fmla="*/ 570341 h 1434543"/>
                <a:gd name="connsiteX13" fmla="*/ 1161880 w 1396322"/>
                <a:gd name="connsiteY13" fmla="*/ 900705 h 1434543"/>
                <a:gd name="connsiteX14" fmla="*/ 1218908 w 1396322"/>
                <a:gd name="connsiteY14" fmla="*/ 1211404 h 1434543"/>
                <a:gd name="connsiteX15" fmla="*/ 1067491 w 1396322"/>
                <a:gd name="connsiteY15" fmla="*/ 1366754 h 1434543"/>
                <a:gd name="connsiteX16" fmla="*/ 823651 w 1396322"/>
                <a:gd name="connsiteY16" fmla="*/ 1341190 h 1434543"/>
                <a:gd name="connsiteX17" fmla="*/ 613240 w 1396322"/>
                <a:gd name="connsiteY17" fmla="*/ 1433613 h 1434543"/>
                <a:gd name="connsiteX18" fmla="*/ 396931 w 1396322"/>
                <a:gd name="connsiteY18" fmla="*/ 1274331 h 1434543"/>
                <a:gd name="connsiteX19" fmla="*/ 44936 w 1396322"/>
                <a:gd name="connsiteY19" fmla="*/ 1240901 h 1434543"/>
                <a:gd name="connsiteX20" fmla="*/ 17406 w 1396322"/>
                <a:gd name="connsiteY20" fmla="*/ 829912 h 1434543"/>
                <a:gd name="connsiteX21" fmla="*/ 190454 w 1396322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98993 w 1404861"/>
                <a:gd name="connsiteY0" fmla="*/ 639167 h 1434543"/>
                <a:gd name="connsiteX1" fmla="*/ 413336 w 1404861"/>
                <a:gd name="connsiteY1" fmla="*/ 707993 h 1434543"/>
                <a:gd name="connsiteX2" fmla="*/ 643410 w 1404861"/>
                <a:gd name="connsiteY2" fmla="*/ 409092 h 1434543"/>
                <a:gd name="connsiteX3" fmla="*/ 777129 w 1404861"/>
                <a:gd name="connsiteY3" fmla="*/ 491683 h 1434543"/>
                <a:gd name="connsiteX4" fmla="*/ 674874 w 1404861"/>
                <a:gd name="connsiteY4" fmla="*/ 768953 h 1434543"/>
                <a:gd name="connsiteX5" fmla="*/ 934445 w 1404861"/>
                <a:gd name="connsiteY5" fmla="*/ 452354 h 1434543"/>
                <a:gd name="connsiteX6" fmla="*/ 1140923 w 1404861"/>
                <a:gd name="connsiteY6" fmla="*/ 27600 h 1434543"/>
                <a:gd name="connsiteX7" fmla="*/ 1384763 w 1404861"/>
                <a:gd name="connsiteY7" fmla="*/ 94460 h 1434543"/>
                <a:gd name="connsiteX8" fmla="*/ 1343467 w 1404861"/>
                <a:gd name="connsiteY8" fmla="*/ 324535 h 1434543"/>
                <a:gd name="connsiteX9" fmla="*/ 967875 w 1404861"/>
                <a:gd name="connsiteY9" fmla="*/ 696194 h 1434543"/>
                <a:gd name="connsiteX10" fmla="*/ 1064231 w 1404861"/>
                <a:gd name="connsiteY10" fmla="*/ 778785 h 1434543"/>
                <a:gd name="connsiteX11" fmla="*/ 1302172 w 1404861"/>
                <a:gd name="connsiteY11" fmla="*/ 489716 h 1434543"/>
                <a:gd name="connsiteX12" fmla="*/ 1363132 w 1404861"/>
                <a:gd name="connsiteY12" fmla="*/ 570341 h 1434543"/>
                <a:gd name="connsiteX13" fmla="*/ 1170419 w 1404861"/>
                <a:gd name="connsiteY13" fmla="*/ 900705 h 1434543"/>
                <a:gd name="connsiteX14" fmla="*/ 1227447 w 1404861"/>
                <a:gd name="connsiteY14" fmla="*/ 1211404 h 1434543"/>
                <a:gd name="connsiteX15" fmla="*/ 1076030 w 1404861"/>
                <a:gd name="connsiteY15" fmla="*/ 1366754 h 1434543"/>
                <a:gd name="connsiteX16" fmla="*/ 832190 w 1404861"/>
                <a:gd name="connsiteY16" fmla="*/ 1341190 h 1434543"/>
                <a:gd name="connsiteX17" fmla="*/ 621779 w 1404861"/>
                <a:gd name="connsiteY17" fmla="*/ 1433613 h 1434543"/>
                <a:gd name="connsiteX18" fmla="*/ 405470 w 1404861"/>
                <a:gd name="connsiteY18" fmla="*/ 1274331 h 1434543"/>
                <a:gd name="connsiteX19" fmla="*/ 53475 w 1404861"/>
                <a:gd name="connsiteY19" fmla="*/ 1240901 h 1434543"/>
                <a:gd name="connsiteX20" fmla="*/ 25945 w 1404861"/>
                <a:gd name="connsiteY20" fmla="*/ 829912 h 1434543"/>
                <a:gd name="connsiteX21" fmla="*/ 198993 w 1404861"/>
                <a:gd name="connsiteY21" fmla="*/ 639167 h 1434543"/>
                <a:gd name="connsiteX0" fmla="*/ 186936 w 1392804"/>
                <a:gd name="connsiteY0" fmla="*/ 639167 h 1434543"/>
                <a:gd name="connsiteX1" fmla="*/ 401279 w 1392804"/>
                <a:gd name="connsiteY1" fmla="*/ 707993 h 1434543"/>
                <a:gd name="connsiteX2" fmla="*/ 631353 w 1392804"/>
                <a:gd name="connsiteY2" fmla="*/ 409092 h 1434543"/>
                <a:gd name="connsiteX3" fmla="*/ 765072 w 1392804"/>
                <a:gd name="connsiteY3" fmla="*/ 491683 h 1434543"/>
                <a:gd name="connsiteX4" fmla="*/ 662817 w 1392804"/>
                <a:gd name="connsiteY4" fmla="*/ 768953 h 1434543"/>
                <a:gd name="connsiteX5" fmla="*/ 922388 w 1392804"/>
                <a:gd name="connsiteY5" fmla="*/ 452354 h 1434543"/>
                <a:gd name="connsiteX6" fmla="*/ 1128866 w 1392804"/>
                <a:gd name="connsiteY6" fmla="*/ 27600 h 1434543"/>
                <a:gd name="connsiteX7" fmla="*/ 1372706 w 1392804"/>
                <a:gd name="connsiteY7" fmla="*/ 94460 h 1434543"/>
                <a:gd name="connsiteX8" fmla="*/ 1331410 w 1392804"/>
                <a:gd name="connsiteY8" fmla="*/ 324535 h 1434543"/>
                <a:gd name="connsiteX9" fmla="*/ 955818 w 1392804"/>
                <a:gd name="connsiteY9" fmla="*/ 696194 h 1434543"/>
                <a:gd name="connsiteX10" fmla="*/ 1052174 w 1392804"/>
                <a:gd name="connsiteY10" fmla="*/ 778785 h 1434543"/>
                <a:gd name="connsiteX11" fmla="*/ 1290115 w 1392804"/>
                <a:gd name="connsiteY11" fmla="*/ 489716 h 1434543"/>
                <a:gd name="connsiteX12" fmla="*/ 1351075 w 1392804"/>
                <a:gd name="connsiteY12" fmla="*/ 570341 h 1434543"/>
                <a:gd name="connsiteX13" fmla="*/ 1158362 w 1392804"/>
                <a:gd name="connsiteY13" fmla="*/ 900705 h 1434543"/>
                <a:gd name="connsiteX14" fmla="*/ 1215390 w 1392804"/>
                <a:gd name="connsiteY14" fmla="*/ 1211404 h 1434543"/>
                <a:gd name="connsiteX15" fmla="*/ 1063973 w 1392804"/>
                <a:gd name="connsiteY15" fmla="*/ 1366754 h 1434543"/>
                <a:gd name="connsiteX16" fmla="*/ 820133 w 1392804"/>
                <a:gd name="connsiteY16" fmla="*/ 1341190 h 1434543"/>
                <a:gd name="connsiteX17" fmla="*/ 609722 w 1392804"/>
                <a:gd name="connsiteY17" fmla="*/ 1433613 h 1434543"/>
                <a:gd name="connsiteX18" fmla="*/ 393413 w 1392804"/>
                <a:gd name="connsiteY18" fmla="*/ 1274331 h 1434543"/>
                <a:gd name="connsiteX19" fmla="*/ 70914 w 1392804"/>
                <a:gd name="connsiteY19" fmla="*/ 1262532 h 1434543"/>
                <a:gd name="connsiteX20" fmla="*/ 13888 w 1392804"/>
                <a:gd name="connsiteY20" fmla="*/ 829912 h 1434543"/>
                <a:gd name="connsiteX21" fmla="*/ 186936 w 1392804"/>
                <a:gd name="connsiteY21" fmla="*/ 639167 h 1434543"/>
                <a:gd name="connsiteX0" fmla="*/ 197713 w 1403581"/>
                <a:gd name="connsiteY0" fmla="*/ 639167 h 1434543"/>
                <a:gd name="connsiteX1" fmla="*/ 412056 w 1403581"/>
                <a:gd name="connsiteY1" fmla="*/ 707993 h 1434543"/>
                <a:gd name="connsiteX2" fmla="*/ 642130 w 1403581"/>
                <a:gd name="connsiteY2" fmla="*/ 409092 h 1434543"/>
                <a:gd name="connsiteX3" fmla="*/ 775849 w 1403581"/>
                <a:gd name="connsiteY3" fmla="*/ 491683 h 1434543"/>
                <a:gd name="connsiteX4" fmla="*/ 673594 w 1403581"/>
                <a:gd name="connsiteY4" fmla="*/ 768953 h 1434543"/>
                <a:gd name="connsiteX5" fmla="*/ 933165 w 1403581"/>
                <a:gd name="connsiteY5" fmla="*/ 452354 h 1434543"/>
                <a:gd name="connsiteX6" fmla="*/ 1139643 w 1403581"/>
                <a:gd name="connsiteY6" fmla="*/ 27600 h 1434543"/>
                <a:gd name="connsiteX7" fmla="*/ 1383483 w 1403581"/>
                <a:gd name="connsiteY7" fmla="*/ 94460 h 1434543"/>
                <a:gd name="connsiteX8" fmla="*/ 1342187 w 1403581"/>
                <a:gd name="connsiteY8" fmla="*/ 324535 h 1434543"/>
                <a:gd name="connsiteX9" fmla="*/ 966595 w 1403581"/>
                <a:gd name="connsiteY9" fmla="*/ 696194 h 1434543"/>
                <a:gd name="connsiteX10" fmla="*/ 1062951 w 1403581"/>
                <a:gd name="connsiteY10" fmla="*/ 778785 h 1434543"/>
                <a:gd name="connsiteX11" fmla="*/ 1300892 w 1403581"/>
                <a:gd name="connsiteY11" fmla="*/ 489716 h 1434543"/>
                <a:gd name="connsiteX12" fmla="*/ 1361852 w 1403581"/>
                <a:gd name="connsiteY12" fmla="*/ 570341 h 1434543"/>
                <a:gd name="connsiteX13" fmla="*/ 1169139 w 1403581"/>
                <a:gd name="connsiteY13" fmla="*/ 900705 h 1434543"/>
                <a:gd name="connsiteX14" fmla="*/ 1226167 w 1403581"/>
                <a:gd name="connsiteY14" fmla="*/ 1211404 h 1434543"/>
                <a:gd name="connsiteX15" fmla="*/ 1074750 w 1403581"/>
                <a:gd name="connsiteY15" fmla="*/ 1366754 h 1434543"/>
                <a:gd name="connsiteX16" fmla="*/ 830910 w 1403581"/>
                <a:gd name="connsiteY16" fmla="*/ 1341190 h 1434543"/>
                <a:gd name="connsiteX17" fmla="*/ 620499 w 1403581"/>
                <a:gd name="connsiteY17" fmla="*/ 1433613 h 1434543"/>
                <a:gd name="connsiteX18" fmla="*/ 404190 w 1403581"/>
                <a:gd name="connsiteY18" fmla="*/ 1274331 h 1434543"/>
                <a:gd name="connsiteX19" fmla="*/ 81691 w 1403581"/>
                <a:gd name="connsiteY19" fmla="*/ 1262532 h 1434543"/>
                <a:gd name="connsiteX20" fmla="*/ 24665 w 1403581"/>
                <a:gd name="connsiteY20" fmla="*/ 829912 h 1434543"/>
                <a:gd name="connsiteX21" fmla="*/ 197713 w 1403581"/>
                <a:gd name="connsiteY21" fmla="*/ 639167 h 1434543"/>
                <a:gd name="connsiteX0" fmla="*/ 197713 w 1403581"/>
                <a:gd name="connsiteY0" fmla="*/ 639167 h 1434543"/>
                <a:gd name="connsiteX1" fmla="*/ 412056 w 1403581"/>
                <a:gd name="connsiteY1" fmla="*/ 707993 h 1434543"/>
                <a:gd name="connsiteX2" fmla="*/ 642130 w 1403581"/>
                <a:gd name="connsiteY2" fmla="*/ 409092 h 1434543"/>
                <a:gd name="connsiteX3" fmla="*/ 775849 w 1403581"/>
                <a:gd name="connsiteY3" fmla="*/ 491683 h 1434543"/>
                <a:gd name="connsiteX4" fmla="*/ 673594 w 1403581"/>
                <a:gd name="connsiteY4" fmla="*/ 768953 h 1434543"/>
                <a:gd name="connsiteX5" fmla="*/ 933165 w 1403581"/>
                <a:gd name="connsiteY5" fmla="*/ 452354 h 1434543"/>
                <a:gd name="connsiteX6" fmla="*/ 1139643 w 1403581"/>
                <a:gd name="connsiteY6" fmla="*/ 27600 h 1434543"/>
                <a:gd name="connsiteX7" fmla="*/ 1383483 w 1403581"/>
                <a:gd name="connsiteY7" fmla="*/ 94460 h 1434543"/>
                <a:gd name="connsiteX8" fmla="*/ 1342187 w 1403581"/>
                <a:gd name="connsiteY8" fmla="*/ 324535 h 1434543"/>
                <a:gd name="connsiteX9" fmla="*/ 966595 w 1403581"/>
                <a:gd name="connsiteY9" fmla="*/ 696194 h 1434543"/>
                <a:gd name="connsiteX10" fmla="*/ 1062951 w 1403581"/>
                <a:gd name="connsiteY10" fmla="*/ 778785 h 1434543"/>
                <a:gd name="connsiteX11" fmla="*/ 1300892 w 1403581"/>
                <a:gd name="connsiteY11" fmla="*/ 489716 h 1434543"/>
                <a:gd name="connsiteX12" fmla="*/ 1397249 w 1403581"/>
                <a:gd name="connsiteY12" fmla="*/ 574274 h 1434543"/>
                <a:gd name="connsiteX13" fmla="*/ 1169139 w 1403581"/>
                <a:gd name="connsiteY13" fmla="*/ 900705 h 1434543"/>
                <a:gd name="connsiteX14" fmla="*/ 1226167 w 1403581"/>
                <a:gd name="connsiteY14" fmla="*/ 1211404 h 1434543"/>
                <a:gd name="connsiteX15" fmla="*/ 1074750 w 1403581"/>
                <a:gd name="connsiteY15" fmla="*/ 1366754 h 1434543"/>
                <a:gd name="connsiteX16" fmla="*/ 830910 w 1403581"/>
                <a:gd name="connsiteY16" fmla="*/ 1341190 h 1434543"/>
                <a:gd name="connsiteX17" fmla="*/ 620499 w 1403581"/>
                <a:gd name="connsiteY17" fmla="*/ 1433613 h 1434543"/>
                <a:gd name="connsiteX18" fmla="*/ 404190 w 1403581"/>
                <a:gd name="connsiteY18" fmla="*/ 1274331 h 1434543"/>
                <a:gd name="connsiteX19" fmla="*/ 81691 w 1403581"/>
                <a:gd name="connsiteY19" fmla="*/ 1262532 h 1434543"/>
                <a:gd name="connsiteX20" fmla="*/ 24665 w 1403581"/>
                <a:gd name="connsiteY20" fmla="*/ 829912 h 1434543"/>
                <a:gd name="connsiteX21" fmla="*/ 197713 w 1403581"/>
                <a:gd name="connsiteY21" fmla="*/ 639167 h 143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03581" h="1434543">
                  <a:moveTo>
                    <a:pt x="197713" y="639167"/>
                  </a:moveTo>
                  <a:cubicBezTo>
                    <a:pt x="262278" y="618847"/>
                    <a:pt x="337987" y="746339"/>
                    <a:pt x="412056" y="707993"/>
                  </a:cubicBezTo>
                  <a:cubicBezTo>
                    <a:pt x="486125" y="669647"/>
                    <a:pt x="581498" y="445144"/>
                    <a:pt x="642130" y="409092"/>
                  </a:cubicBezTo>
                  <a:cubicBezTo>
                    <a:pt x="702762" y="373040"/>
                    <a:pt x="770605" y="431706"/>
                    <a:pt x="775849" y="491683"/>
                  </a:cubicBezTo>
                  <a:cubicBezTo>
                    <a:pt x="781093" y="551660"/>
                    <a:pt x="582482" y="736179"/>
                    <a:pt x="673594" y="768953"/>
                  </a:cubicBezTo>
                  <a:cubicBezTo>
                    <a:pt x="764706" y="801727"/>
                    <a:pt x="855490" y="575913"/>
                    <a:pt x="933165" y="452354"/>
                  </a:cubicBezTo>
                  <a:cubicBezTo>
                    <a:pt x="1010840" y="328795"/>
                    <a:pt x="1048859" y="101014"/>
                    <a:pt x="1139643" y="27600"/>
                  </a:cubicBezTo>
                  <a:cubicBezTo>
                    <a:pt x="1230427" y="-45814"/>
                    <a:pt x="1349726" y="44971"/>
                    <a:pt x="1383483" y="94460"/>
                  </a:cubicBezTo>
                  <a:cubicBezTo>
                    <a:pt x="1417240" y="143949"/>
                    <a:pt x="1411668" y="224246"/>
                    <a:pt x="1342187" y="324535"/>
                  </a:cubicBezTo>
                  <a:cubicBezTo>
                    <a:pt x="1272706" y="424824"/>
                    <a:pt x="1013134" y="620486"/>
                    <a:pt x="966595" y="696194"/>
                  </a:cubicBezTo>
                  <a:cubicBezTo>
                    <a:pt x="920056" y="771902"/>
                    <a:pt x="1007235" y="813198"/>
                    <a:pt x="1062951" y="778785"/>
                  </a:cubicBezTo>
                  <a:cubicBezTo>
                    <a:pt x="1118667" y="744372"/>
                    <a:pt x="1245176" y="523801"/>
                    <a:pt x="1300892" y="489716"/>
                  </a:cubicBezTo>
                  <a:cubicBezTo>
                    <a:pt x="1356608" y="455631"/>
                    <a:pt x="1419208" y="505776"/>
                    <a:pt x="1397249" y="574274"/>
                  </a:cubicBezTo>
                  <a:cubicBezTo>
                    <a:pt x="1375290" y="642772"/>
                    <a:pt x="1197653" y="794517"/>
                    <a:pt x="1169139" y="900705"/>
                  </a:cubicBezTo>
                  <a:cubicBezTo>
                    <a:pt x="1140625" y="1006893"/>
                    <a:pt x="1241899" y="1133729"/>
                    <a:pt x="1226167" y="1211404"/>
                  </a:cubicBezTo>
                  <a:cubicBezTo>
                    <a:pt x="1210436" y="1289079"/>
                    <a:pt x="1140626" y="1345123"/>
                    <a:pt x="1074750" y="1366754"/>
                  </a:cubicBezTo>
                  <a:cubicBezTo>
                    <a:pt x="1008874" y="1388385"/>
                    <a:pt x="906618" y="1330047"/>
                    <a:pt x="830910" y="1341190"/>
                  </a:cubicBezTo>
                  <a:cubicBezTo>
                    <a:pt x="755202" y="1352333"/>
                    <a:pt x="691619" y="1444756"/>
                    <a:pt x="620499" y="1433613"/>
                  </a:cubicBezTo>
                  <a:cubicBezTo>
                    <a:pt x="549379" y="1422470"/>
                    <a:pt x="493991" y="1302844"/>
                    <a:pt x="404190" y="1274331"/>
                  </a:cubicBezTo>
                  <a:cubicBezTo>
                    <a:pt x="314389" y="1245818"/>
                    <a:pt x="203940" y="1348729"/>
                    <a:pt x="81691" y="1262532"/>
                  </a:cubicBezTo>
                  <a:cubicBezTo>
                    <a:pt x="-40558" y="1176335"/>
                    <a:pt x="5328" y="933806"/>
                    <a:pt x="24665" y="829912"/>
                  </a:cubicBezTo>
                  <a:cubicBezTo>
                    <a:pt x="44002" y="726018"/>
                    <a:pt x="133148" y="659487"/>
                    <a:pt x="197713" y="639167"/>
                  </a:cubicBezTo>
                  <a:close/>
                </a:path>
              </a:pathLst>
            </a:custGeom>
            <a:solidFill>
              <a:srgbClr val="C1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17746C9E-0CBB-5063-C1AD-E3790FE11DEF}"/>
                </a:ext>
              </a:extLst>
            </p:cNvPr>
            <p:cNvSpPr/>
            <p:nvPr/>
          </p:nvSpPr>
          <p:spPr>
            <a:xfrm>
              <a:off x="2125892" y="121990"/>
              <a:ext cx="1331856" cy="1228118"/>
            </a:xfrm>
            <a:custGeom>
              <a:avLst/>
              <a:gdLst>
                <a:gd name="connsiteX0" fmla="*/ 113666 w 1378528"/>
                <a:gd name="connsiteY0" fmla="*/ 637196 h 1428639"/>
                <a:gd name="connsiteX1" fmla="*/ 387003 w 1378528"/>
                <a:gd name="connsiteY1" fmla="*/ 702089 h 1428639"/>
                <a:gd name="connsiteX2" fmla="*/ 617077 w 1378528"/>
                <a:gd name="connsiteY2" fmla="*/ 403188 h 1428639"/>
                <a:gd name="connsiteX3" fmla="*/ 750796 w 1378528"/>
                <a:gd name="connsiteY3" fmla="*/ 485779 h 1428639"/>
                <a:gd name="connsiteX4" fmla="*/ 648541 w 1378528"/>
                <a:gd name="connsiteY4" fmla="*/ 763049 h 1428639"/>
                <a:gd name="connsiteX5" fmla="*/ 908112 w 1378528"/>
                <a:gd name="connsiteY5" fmla="*/ 446450 h 1428639"/>
                <a:gd name="connsiteX6" fmla="*/ 1114590 w 1378528"/>
                <a:gd name="connsiteY6" fmla="*/ 21696 h 1428639"/>
                <a:gd name="connsiteX7" fmla="*/ 1358430 w 1378528"/>
                <a:gd name="connsiteY7" fmla="*/ 88556 h 1428639"/>
                <a:gd name="connsiteX8" fmla="*/ 1317134 w 1378528"/>
                <a:gd name="connsiteY8" fmla="*/ 318631 h 1428639"/>
                <a:gd name="connsiteX9" fmla="*/ 941542 w 1378528"/>
                <a:gd name="connsiteY9" fmla="*/ 690290 h 1428639"/>
                <a:gd name="connsiteX10" fmla="*/ 1037898 w 1378528"/>
                <a:gd name="connsiteY10" fmla="*/ 772881 h 1428639"/>
                <a:gd name="connsiteX11" fmla="*/ 1275839 w 1378528"/>
                <a:gd name="connsiteY11" fmla="*/ 483812 h 1428639"/>
                <a:gd name="connsiteX12" fmla="*/ 1336799 w 1378528"/>
                <a:gd name="connsiteY12" fmla="*/ 564437 h 1428639"/>
                <a:gd name="connsiteX13" fmla="*/ 1144086 w 1378528"/>
                <a:gd name="connsiteY13" fmla="*/ 894801 h 1428639"/>
                <a:gd name="connsiteX14" fmla="*/ 1201114 w 1378528"/>
                <a:gd name="connsiteY14" fmla="*/ 1205500 h 1428639"/>
                <a:gd name="connsiteX15" fmla="*/ 1049697 w 1378528"/>
                <a:gd name="connsiteY15" fmla="*/ 1360850 h 1428639"/>
                <a:gd name="connsiteX16" fmla="*/ 805857 w 1378528"/>
                <a:gd name="connsiteY16" fmla="*/ 1335286 h 1428639"/>
                <a:gd name="connsiteX17" fmla="*/ 595446 w 1378528"/>
                <a:gd name="connsiteY17" fmla="*/ 1427709 h 1428639"/>
                <a:gd name="connsiteX18" fmla="*/ 379137 w 1378528"/>
                <a:gd name="connsiteY18" fmla="*/ 1268427 h 1428639"/>
                <a:gd name="connsiteX19" fmla="*/ 27142 w 1378528"/>
                <a:gd name="connsiteY19" fmla="*/ 1234997 h 1428639"/>
                <a:gd name="connsiteX20" fmla="*/ 35008 w 1378528"/>
                <a:gd name="connsiteY20" fmla="*/ 727652 h 1428639"/>
                <a:gd name="connsiteX21" fmla="*/ 113666 w 1378528"/>
                <a:gd name="connsiteY21" fmla="*/ 637196 h 1428639"/>
                <a:gd name="connsiteX0" fmla="*/ 113666 w 1378528"/>
                <a:gd name="connsiteY0" fmla="*/ 637196 h 1428639"/>
                <a:gd name="connsiteX1" fmla="*/ 387003 w 1378528"/>
                <a:gd name="connsiteY1" fmla="*/ 702089 h 1428639"/>
                <a:gd name="connsiteX2" fmla="*/ 617077 w 1378528"/>
                <a:gd name="connsiteY2" fmla="*/ 403188 h 1428639"/>
                <a:gd name="connsiteX3" fmla="*/ 750796 w 1378528"/>
                <a:gd name="connsiteY3" fmla="*/ 485779 h 1428639"/>
                <a:gd name="connsiteX4" fmla="*/ 648541 w 1378528"/>
                <a:gd name="connsiteY4" fmla="*/ 763049 h 1428639"/>
                <a:gd name="connsiteX5" fmla="*/ 908112 w 1378528"/>
                <a:gd name="connsiteY5" fmla="*/ 446450 h 1428639"/>
                <a:gd name="connsiteX6" fmla="*/ 1114590 w 1378528"/>
                <a:gd name="connsiteY6" fmla="*/ 21696 h 1428639"/>
                <a:gd name="connsiteX7" fmla="*/ 1358430 w 1378528"/>
                <a:gd name="connsiteY7" fmla="*/ 88556 h 1428639"/>
                <a:gd name="connsiteX8" fmla="*/ 1317134 w 1378528"/>
                <a:gd name="connsiteY8" fmla="*/ 318631 h 1428639"/>
                <a:gd name="connsiteX9" fmla="*/ 941542 w 1378528"/>
                <a:gd name="connsiteY9" fmla="*/ 690290 h 1428639"/>
                <a:gd name="connsiteX10" fmla="*/ 1037898 w 1378528"/>
                <a:gd name="connsiteY10" fmla="*/ 772881 h 1428639"/>
                <a:gd name="connsiteX11" fmla="*/ 1275839 w 1378528"/>
                <a:gd name="connsiteY11" fmla="*/ 483812 h 1428639"/>
                <a:gd name="connsiteX12" fmla="*/ 1336799 w 1378528"/>
                <a:gd name="connsiteY12" fmla="*/ 564437 h 1428639"/>
                <a:gd name="connsiteX13" fmla="*/ 1144086 w 1378528"/>
                <a:gd name="connsiteY13" fmla="*/ 894801 h 1428639"/>
                <a:gd name="connsiteX14" fmla="*/ 1201114 w 1378528"/>
                <a:gd name="connsiteY14" fmla="*/ 1205500 h 1428639"/>
                <a:gd name="connsiteX15" fmla="*/ 1049697 w 1378528"/>
                <a:gd name="connsiteY15" fmla="*/ 1360850 h 1428639"/>
                <a:gd name="connsiteX16" fmla="*/ 805857 w 1378528"/>
                <a:gd name="connsiteY16" fmla="*/ 1335286 h 1428639"/>
                <a:gd name="connsiteX17" fmla="*/ 595446 w 1378528"/>
                <a:gd name="connsiteY17" fmla="*/ 1427709 h 1428639"/>
                <a:gd name="connsiteX18" fmla="*/ 379137 w 1378528"/>
                <a:gd name="connsiteY18" fmla="*/ 1268427 h 1428639"/>
                <a:gd name="connsiteX19" fmla="*/ 27142 w 1378528"/>
                <a:gd name="connsiteY19" fmla="*/ 1234997 h 1428639"/>
                <a:gd name="connsiteX20" fmla="*/ 35008 w 1378528"/>
                <a:gd name="connsiteY20" fmla="*/ 727652 h 1428639"/>
                <a:gd name="connsiteX21" fmla="*/ 113666 w 1378528"/>
                <a:gd name="connsiteY21" fmla="*/ 637196 h 1428639"/>
                <a:gd name="connsiteX0" fmla="*/ 113666 w 1378528"/>
                <a:gd name="connsiteY0" fmla="*/ 643100 h 1434543"/>
                <a:gd name="connsiteX1" fmla="*/ 387003 w 1378528"/>
                <a:gd name="connsiteY1" fmla="*/ 707993 h 1434543"/>
                <a:gd name="connsiteX2" fmla="*/ 617077 w 1378528"/>
                <a:gd name="connsiteY2" fmla="*/ 409092 h 1434543"/>
                <a:gd name="connsiteX3" fmla="*/ 750796 w 1378528"/>
                <a:gd name="connsiteY3" fmla="*/ 491683 h 1434543"/>
                <a:gd name="connsiteX4" fmla="*/ 648541 w 1378528"/>
                <a:gd name="connsiteY4" fmla="*/ 768953 h 1434543"/>
                <a:gd name="connsiteX5" fmla="*/ 908112 w 1378528"/>
                <a:gd name="connsiteY5" fmla="*/ 452354 h 1434543"/>
                <a:gd name="connsiteX6" fmla="*/ 1114590 w 1378528"/>
                <a:gd name="connsiteY6" fmla="*/ 27600 h 1434543"/>
                <a:gd name="connsiteX7" fmla="*/ 1358430 w 1378528"/>
                <a:gd name="connsiteY7" fmla="*/ 94460 h 1434543"/>
                <a:gd name="connsiteX8" fmla="*/ 1317134 w 1378528"/>
                <a:gd name="connsiteY8" fmla="*/ 324535 h 1434543"/>
                <a:gd name="connsiteX9" fmla="*/ 941542 w 1378528"/>
                <a:gd name="connsiteY9" fmla="*/ 696194 h 1434543"/>
                <a:gd name="connsiteX10" fmla="*/ 1037898 w 1378528"/>
                <a:gd name="connsiteY10" fmla="*/ 778785 h 1434543"/>
                <a:gd name="connsiteX11" fmla="*/ 1275839 w 1378528"/>
                <a:gd name="connsiteY11" fmla="*/ 489716 h 1434543"/>
                <a:gd name="connsiteX12" fmla="*/ 1336799 w 1378528"/>
                <a:gd name="connsiteY12" fmla="*/ 570341 h 1434543"/>
                <a:gd name="connsiteX13" fmla="*/ 1144086 w 1378528"/>
                <a:gd name="connsiteY13" fmla="*/ 900705 h 1434543"/>
                <a:gd name="connsiteX14" fmla="*/ 1201114 w 1378528"/>
                <a:gd name="connsiteY14" fmla="*/ 1211404 h 1434543"/>
                <a:gd name="connsiteX15" fmla="*/ 1049697 w 1378528"/>
                <a:gd name="connsiteY15" fmla="*/ 1366754 h 1434543"/>
                <a:gd name="connsiteX16" fmla="*/ 805857 w 1378528"/>
                <a:gd name="connsiteY16" fmla="*/ 1341190 h 1434543"/>
                <a:gd name="connsiteX17" fmla="*/ 595446 w 1378528"/>
                <a:gd name="connsiteY17" fmla="*/ 1433613 h 1434543"/>
                <a:gd name="connsiteX18" fmla="*/ 379137 w 1378528"/>
                <a:gd name="connsiteY18" fmla="*/ 1274331 h 1434543"/>
                <a:gd name="connsiteX19" fmla="*/ 27142 w 1378528"/>
                <a:gd name="connsiteY19" fmla="*/ 1240901 h 1434543"/>
                <a:gd name="connsiteX20" fmla="*/ 35008 w 1378528"/>
                <a:gd name="connsiteY20" fmla="*/ 733556 h 1434543"/>
                <a:gd name="connsiteX21" fmla="*/ 113666 w 1378528"/>
                <a:gd name="connsiteY21" fmla="*/ 643100 h 1434543"/>
                <a:gd name="connsiteX0" fmla="*/ 113666 w 1378528"/>
                <a:gd name="connsiteY0" fmla="*/ 643100 h 1434543"/>
                <a:gd name="connsiteX1" fmla="*/ 387003 w 1378528"/>
                <a:gd name="connsiteY1" fmla="*/ 707993 h 1434543"/>
                <a:gd name="connsiteX2" fmla="*/ 617077 w 1378528"/>
                <a:gd name="connsiteY2" fmla="*/ 409092 h 1434543"/>
                <a:gd name="connsiteX3" fmla="*/ 750796 w 1378528"/>
                <a:gd name="connsiteY3" fmla="*/ 491683 h 1434543"/>
                <a:gd name="connsiteX4" fmla="*/ 648541 w 1378528"/>
                <a:gd name="connsiteY4" fmla="*/ 768953 h 1434543"/>
                <a:gd name="connsiteX5" fmla="*/ 908112 w 1378528"/>
                <a:gd name="connsiteY5" fmla="*/ 452354 h 1434543"/>
                <a:gd name="connsiteX6" fmla="*/ 1114590 w 1378528"/>
                <a:gd name="connsiteY6" fmla="*/ 27600 h 1434543"/>
                <a:gd name="connsiteX7" fmla="*/ 1358430 w 1378528"/>
                <a:gd name="connsiteY7" fmla="*/ 94460 h 1434543"/>
                <a:gd name="connsiteX8" fmla="*/ 1317134 w 1378528"/>
                <a:gd name="connsiteY8" fmla="*/ 324535 h 1434543"/>
                <a:gd name="connsiteX9" fmla="*/ 941542 w 1378528"/>
                <a:gd name="connsiteY9" fmla="*/ 696194 h 1434543"/>
                <a:gd name="connsiteX10" fmla="*/ 1037898 w 1378528"/>
                <a:gd name="connsiteY10" fmla="*/ 778785 h 1434543"/>
                <a:gd name="connsiteX11" fmla="*/ 1275839 w 1378528"/>
                <a:gd name="connsiteY11" fmla="*/ 489716 h 1434543"/>
                <a:gd name="connsiteX12" fmla="*/ 1336799 w 1378528"/>
                <a:gd name="connsiteY12" fmla="*/ 570341 h 1434543"/>
                <a:gd name="connsiteX13" fmla="*/ 1144086 w 1378528"/>
                <a:gd name="connsiteY13" fmla="*/ 900705 h 1434543"/>
                <a:gd name="connsiteX14" fmla="*/ 1201114 w 1378528"/>
                <a:gd name="connsiteY14" fmla="*/ 1211404 h 1434543"/>
                <a:gd name="connsiteX15" fmla="*/ 1049697 w 1378528"/>
                <a:gd name="connsiteY15" fmla="*/ 1366754 h 1434543"/>
                <a:gd name="connsiteX16" fmla="*/ 805857 w 1378528"/>
                <a:gd name="connsiteY16" fmla="*/ 1341190 h 1434543"/>
                <a:gd name="connsiteX17" fmla="*/ 595446 w 1378528"/>
                <a:gd name="connsiteY17" fmla="*/ 1433613 h 1434543"/>
                <a:gd name="connsiteX18" fmla="*/ 379137 w 1378528"/>
                <a:gd name="connsiteY18" fmla="*/ 1274331 h 1434543"/>
                <a:gd name="connsiteX19" fmla="*/ 27142 w 1378528"/>
                <a:gd name="connsiteY19" fmla="*/ 1240901 h 1434543"/>
                <a:gd name="connsiteX20" fmla="*/ 35008 w 1378528"/>
                <a:gd name="connsiteY20" fmla="*/ 733556 h 1434543"/>
                <a:gd name="connsiteX21" fmla="*/ 113666 w 1378528"/>
                <a:gd name="connsiteY21" fmla="*/ 643100 h 1434543"/>
                <a:gd name="connsiteX0" fmla="*/ 174629 w 1380497"/>
                <a:gd name="connsiteY0" fmla="*/ 639167 h 1434543"/>
                <a:gd name="connsiteX1" fmla="*/ 388972 w 1380497"/>
                <a:gd name="connsiteY1" fmla="*/ 707993 h 1434543"/>
                <a:gd name="connsiteX2" fmla="*/ 619046 w 1380497"/>
                <a:gd name="connsiteY2" fmla="*/ 409092 h 1434543"/>
                <a:gd name="connsiteX3" fmla="*/ 752765 w 1380497"/>
                <a:gd name="connsiteY3" fmla="*/ 491683 h 1434543"/>
                <a:gd name="connsiteX4" fmla="*/ 650510 w 1380497"/>
                <a:gd name="connsiteY4" fmla="*/ 768953 h 1434543"/>
                <a:gd name="connsiteX5" fmla="*/ 910081 w 1380497"/>
                <a:gd name="connsiteY5" fmla="*/ 452354 h 1434543"/>
                <a:gd name="connsiteX6" fmla="*/ 1116559 w 1380497"/>
                <a:gd name="connsiteY6" fmla="*/ 27600 h 1434543"/>
                <a:gd name="connsiteX7" fmla="*/ 1360399 w 1380497"/>
                <a:gd name="connsiteY7" fmla="*/ 94460 h 1434543"/>
                <a:gd name="connsiteX8" fmla="*/ 1319103 w 1380497"/>
                <a:gd name="connsiteY8" fmla="*/ 324535 h 1434543"/>
                <a:gd name="connsiteX9" fmla="*/ 943511 w 1380497"/>
                <a:gd name="connsiteY9" fmla="*/ 696194 h 1434543"/>
                <a:gd name="connsiteX10" fmla="*/ 1039867 w 1380497"/>
                <a:gd name="connsiteY10" fmla="*/ 778785 h 1434543"/>
                <a:gd name="connsiteX11" fmla="*/ 1277808 w 1380497"/>
                <a:gd name="connsiteY11" fmla="*/ 489716 h 1434543"/>
                <a:gd name="connsiteX12" fmla="*/ 1338768 w 1380497"/>
                <a:gd name="connsiteY12" fmla="*/ 570341 h 1434543"/>
                <a:gd name="connsiteX13" fmla="*/ 1146055 w 1380497"/>
                <a:gd name="connsiteY13" fmla="*/ 900705 h 1434543"/>
                <a:gd name="connsiteX14" fmla="*/ 1203083 w 1380497"/>
                <a:gd name="connsiteY14" fmla="*/ 1211404 h 1434543"/>
                <a:gd name="connsiteX15" fmla="*/ 1051666 w 1380497"/>
                <a:gd name="connsiteY15" fmla="*/ 1366754 h 1434543"/>
                <a:gd name="connsiteX16" fmla="*/ 807826 w 1380497"/>
                <a:gd name="connsiteY16" fmla="*/ 1341190 h 1434543"/>
                <a:gd name="connsiteX17" fmla="*/ 597415 w 1380497"/>
                <a:gd name="connsiteY17" fmla="*/ 1433613 h 1434543"/>
                <a:gd name="connsiteX18" fmla="*/ 381106 w 1380497"/>
                <a:gd name="connsiteY18" fmla="*/ 1274331 h 1434543"/>
                <a:gd name="connsiteX19" fmla="*/ 29111 w 1380497"/>
                <a:gd name="connsiteY19" fmla="*/ 1240901 h 1434543"/>
                <a:gd name="connsiteX20" fmla="*/ 36977 w 1380497"/>
                <a:gd name="connsiteY20" fmla="*/ 733556 h 1434543"/>
                <a:gd name="connsiteX21" fmla="*/ 174629 w 1380497"/>
                <a:gd name="connsiteY21" fmla="*/ 639167 h 1434543"/>
                <a:gd name="connsiteX0" fmla="*/ 174629 w 1380497"/>
                <a:gd name="connsiteY0" fmla="*/ 639167 h 1434543"/>
                <a:gd name="connsiteX1" fmla="*/ 388972 w 1380497"/>
                <a:gd name="connsiteY1" fmla="*/ 707993 h 1434543"/>
                <a:gd name="connsiteX2" fmla="*/ 619046 w 1380497"/>
                <a:gd name="connsiteY2" fmla="*/ 409092 h 1434543"/>
                <a:gd name="connsiteX3" fmla="*/ 752765 w 1380497"/>
                <a:gd name="connsiteY3" fmla="*/ 491683 h 1434543"/>
                <a:gd name="connsiteX4" fmla="*/ 650510 w 1380497"/>
                <a:gd name="connsiteY4" fmla="*/ 768953 h 1434543"/>
                <a:gd name="connsiteX5" fmla="*/ 910081 w 1380497"/>
                <a:gd name="connsiteY5" fmla="*/ 452354 h 1434543"/>
                <a:gd name="connsiteX6" fmla="*/ 1116559 w 1380497"/>
                <a:gd name="connsiteY6" fmla="*/ 27600 h 1434543"/>
                <a:gd name="connsiteX7" fmla="*/ 1360399 w 1380497"/>
                <a:gd name="connsiteY7" fmla="*/ 94460 h 1434543"/>
                <a:gd name="connsiteX8" fmla="*/ 1319103 w 1380497"/>
                <a:gd name="connsiteY8" fmla="*/ 324535 h 1434543"/>
                <a:gd name="connsiteX9" fmla="*/ 943511 w 1380497"/>
                <a:gd name="connsiteY9" fmla="*/ 696194 h 1434543"/>
                <a:gd name="connsiteX10" fmla="*/ 1039867 w 1380497"/>
                <a:gd name="connsiteY10" fmla="*/ 778785 h 1434543"/>
                <a:gd name="connsiteX11" fmla="*/ 1277808 w 1380497"/>
                <a:gd name="connsiteY11" fmla="*/ 489716 h 1434543"/>
                <a:gd name="connsiteX12" fmla="*/ 1338768 w 1380497"/>
                <a:gd name="connsiteY12" fmla="*/ 570341 h 1434543"/>
                <a:gd name="connsiteX13" fmla="*/ 1146055 w 1380497"/>
                <a:gd name="connsiteY13" fmla="*/ 900705 h 1434543"/>
                <a:gd name="connsiteX14" fmla="*/ 1203083 w 1380497"/>
                <a:gd name="connsiteY14" fmla="*/ 1211404 h 1434543"/>
                <a:gd name="connsiteX15" fmla="*/ 1051666 w 1380497"/>
                <a:gd name="connsiteY15" fmla="*/ 1366754 h 1434543"/>
                <a:gd name="connsiteX16" fmla="*/ 807826 w 1380497"/>
                <a:gd name="connsiteY16" fmla="*/ 1341190 h 1434543"/>
                <a:gd name="connsiteX17" fmla="*/ 597415 w 1380497"/>
                <a:gd name="connsiteY17" fmla="*/ 1433613 h 1434543"/>
                <a:gd name="connsiteX18" fmla="*/ 381106 w 1380497"/>
                <a:gd name="connsiteY18" fmla="*/ 1274331 h 1434543"/>
                <a:gd name="connsiteX19" fmla="*/ 29111 w 1380497"/>
                <a:gd name="connsiteY19" fmla="*/ 1240901 h 1434543"/>
                <a:gd name="connsiteX20" fmla="*/ 36977 w 1380497"/>
                <a:gd name="connsiteY20" fmla="*/ 733556 h 1434543"/>
                <a:gd name="connsiteX21" fmla="*/ 174629 w 1380497"/>
                <a:gd name="connsiteY21" fmla="*/ 639167 h 1434543"/>
                <a:gd name="connsiteX0" fmla="*/ 190454 w 1396322"/>
                <a:gd name="connsiteY0" fmla="*/ 639167 h 1434543"/>
                <a:gd name="connsiteX1" fmla="*/ 404797 w 1396322"/>
                <a:gd name="connsiteY1" fmla="*/ 707993 h 1434543"/>
                <a:gd name="connsiteX2" fmla="*/ 634871 w 1396322"/>
                <a:gd name="connsiteY2" fmla="*/ 409092 h 1434543"/>
                <a:gd name="connsiteX3" fmla="*/ 768590 w 1396322"/>
                <a:gd name="connsiteY3" fmla="*/ 491683 h 1434543"/>
                <a:gd name="connsiteX4" fmla="*/ 666335 w 1396322"/>
                <a:gd name="connsiteY4" fmla="*/ 768953 h 1434543"/>
                <a:gd name="connsiteX5" fmla="*/ 925906 w 1396322"/>
                <a:gd name="connsiteY5" fmla="*/ 452354 h 1434543"/>
                <a:gd name="connsiteX6" fmla="*/ 1132384 w 1396322"/>
                <a:gd name="connsiteY6" fmla="*/ 27600 h 1434543"/>
                <a:gd name="connsiteX7" fmla="*/ 1376224 w 1396322"/>
                <a:gd name="connsiteY7" fmla="*/ 94460 h 1434543"/>
                <a:gd name="connsiteX8" fmla="*/ 1334928 w 1396322"/>
                <a:gd name="connsiteY8" fmla="*/ 324535 h 1434543"/>
                <a:gd name="connsiteX9" fmla="*/ 959336 w 1396322"/>
                <a:gd name="connsiteY9" fmla="*/ 696194 h 1434543"/>
                <a:gd name="connsiteX10" fmla="*/ 1055692 w 1396322"/>
                <a:gd name="connsiteY10" fmla="*/ 778785 h 1434543"/>
                <a:gd name="connsiteX11" fmla="*/ 1293633 w 1396322"/>
                <a:gd name="connsiteY11" fmla="*/ 489716 h 1434543"/>
                <a:gd name="connsiteX12" fmla="*/ 1354593 w 1396322"/>
                <a:gd name="connsiteY12" fmla="*/ 570341 h 1434543"/>
                <a:gd name="connsiteX13" fmla="*/ 1161880 w 1396322"/>
                <a:gd name="connsiteY13" fmla="*/ 900705 h 1434543"/>
                <a:gd name="connsiteX14" fmla="*/ 1218908 w 1396322"/>
                <a:gd name="connsiteY14" fmla="*/ 1211404 h 1434543"/>
                <a:gd name="connsiteX15" fmla="*/ 1067491 w 1396322"/>
                <a:gd name="connsiteY15" fmla="*/ 1366754 h 1434543"/>
                <a:gd name="connsiteX16" fmla="*/ 823651 w 1396322"/>
                <a:gd name="connsiteY16" fmla="*/ 1341190 h 1434543"/>
                <a:gd name="connsiteX17" fmla="*/ 613240 w 1396322"/>
                <a:gd name="connsiteY17" fmla="*/ 1433613 h 1434543"/>
                <a:gd name="connsiteX18" fmla="*/ 396931 w 1396322"/>
                <a:gd name="connsiteY18" fmla="*/ 1274331 h 1434543"/>
                <a:gd name="connsiteX19" fmla="*/ 44936 w 1396322"/>
                <a:gd name="connsiteY19" fmla="*/ 1240901 h 1434543"/>
                <a:gd name="connsiteX20" fmla="*/ 17406 w 1396322"/>
                <a:gd name="connsiteY20" fmla="*/ 829912 h 1434543"/>
                <a:gd name="connsiteX21" fmla="*/ 190454 w 1396322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98993 w 1404861"/>
                <a:gd name="connsiteY0" fmla="*/ 639167 h 1434543"/>
                <a:gd name="connsiteX1" fmla="*/ 413336 w 1404861"/>
                <a:gd name="connsiteY1" fmla="*/ 707993 h 1434543"/>
                <a:gd name="connsiteX2" fmla="*/ 643410 w 1404861"/>
                <a:gd name="connsiteY2" fmla="*/ 409092 h 1434543"/>
                <a:gd name="connsiteX3" fmla="*/ 777129 w 1404861"/>
                <a:gd name="connsiteY3" fmla="*/ 491683 h 1434543"/>
                <a:gd name="connsiteX4" fmla="*/ 674874 w 1404861"/>
                <a:gd name="connsiteY4" fmla="*/ 768953 h 1434543"/>
                <a:gd name="connsiteX5" fmla="*/ 934445 w 1404861"/>
                <a:gd name="connsiteY5" fmla="*/ 452354 h 1434543"/>
                <a:gd name="connsiteX6" fmla="*/ 1140923 w 1404861"/>
                <a:gd name="connsiteY6" fmla="*/ 27600 h 1434543"/>
                <a:gd name="connsiteX7" fmla="*/ 1384763 w 1404861"/>
                <a:gd name="connsiteY7" fmla="*/ 94460 h 1434543"/>
                <a:gd name="connsiteX8" fmla="*/ 1343467 w 1404861"/>
                <a:gd name="connsiteY8" fmla="*/ 324535 h 1434543"/>
                <a:gd name="connsiteX9" fmla="*/ 967875 w 1404861"/>
                <a:gd name="connsiteY9" fmla="*/ 696194 h 1434543"/>
                <a:gd name="connsiteX10" fmla="*/ 1064231 w 1404861"/>
                <a:gd name="connsiteY10" fmla="*/ 778785 h 1434543"/>
                <a:gd name="connsiteX11" fmla="*/ 1302172 w 1404861"/>
                <a:gd name="connsiteY11" fmla="*/ 489716 h 1434543"/>
                <a:gd name="connsiteX12" fmla="*/ 1363132 w 1404861"/>
                <a:gd name="connsiteY12" fmla="*/ 570341 h 1434543"/>
                <a:gd name="connsiteX13" fmla="*/ 1170419 w 1404861"/>
                <a:gd name="connsiteY13" fmla="*/ 900705 h 1434543"/>
                <a:gd name="connsiteX14" fmla="*/ 1227447 w 1404861"/>
                <a:gd name="connsiteY14" fmla="*/ 1211404 h 1434543"/>
                <a:gd name="connsiteX15" fmla="*/ 1076030 w 1404861"/>
                <a:gd name="connsiteY15" fmla="*/ 1366754 h 1434543"/>
                <a:gd name="connsiteX16" fmla="*/ 832190 w 1404861"/>
                <a:gd name="connsiteY16" fmla="*/ 1341190 h 1434543"/>
                <a:gd name="connsiteX17" fmla="*/ 621779 w 1404861"/>
                <a:gd name="connsiteY17" fmla="*/ 1433613 h 1434543"/>
                <a:gd name="connsiteX18" fmla="*/ 405470 w 1404861"/>
                <a:gd name="connsiteY18" fmla="*/ 1274331 h 1434543"/>
                <a:gd name="connsiteX19" fmla="*/ 53475 w 1404861"/>
                <a:gd name="connsiteY19" fmla="*/ 1240901 h 1434543"/>
                <a:gd name="connsiteX20" fmla="*/ 25945 w 1404861"/>
                <a:gd name="connsiteY20" fmla="*/ 829912 h 1434543"/>
                <a:gd name="connsiteX21" fmla="*/ 198993 w 1404861"/>
                <a:gd name="connsiteY21" fmla="*/ 639167 h 1434543"/>
                <a:gd name="connsiteX0" fmla="*/ 186936 w 1392804"/>
                <a:gd name="connsiteY0" fmla="*/ 639167 h 1434543"/>
                <a:gd name="connsiteX1" fmla="*/ 401279 w 1392804"/>
                <a:gd name="connsiteY1" fmla="*/ 707993 h 1434543"/>
                <a:gd name="connsiteX2" fmla="*/ 631353 w 1392804"/>
                <a:gd name="connsiteY2" fmla="*/ 409092 h 1434543"/>
                <a:gd name="connsiteX3" fmla="*/ 765072 w 1392804"/>
                <a:gd name="connsiteY3" fmla="*/ 491683 h 1434543"/>
                <a:gd name="connsiteX4" fmla="*/ 662817 w 1392804"/>
                <a:gd name="connsiteY4" fmla="*/ 768953 h 1434543"/>
                <a:gd name="connsiteX5" fmla="*/ 922388 w 1392804"/>
                <a:gd name="connsiteY5" fmla="*/ 452354 h 1434543"/>
                <a:gd name="connsiteX6" fmla="*/ 1128866 w 1392804"/>
                <a:gd name="connsiteY6" fmla="*/ 27600 h 1434543"/>
                <a:gd name="connsiteX7" fmla="*/ 1372706 w 1392804"/>
                <a:gd name="connsiteY7" fmla="*/ 94460 h 1434543"/>
                <a:gd name="connsiteX8" fmla="*/ 1331410 w 1392804"/>
                <a:gd name="connsiteY8" fmla="*/ 324535 h 1434543"/>
                <a:gd name="connsiteX9" fmla="*/ 955818 w 1392804"/>
                <a:gd name="connsiteY9" fmla="*/ 696194 h 1434543"/>
                <a:gd name="connsiteX10" fmla="*/ 1052174 w 1392804"/>
                <a:gd name="connsiteY10" fmla="*/ 778785 h 1434543"/>
                <a:gd name="connsiteX11" fmla="*/ 1290115 w 1392804"/>
                <a:gd name="connsiteY11" fmla="*/ 489716 h 1434543"/>
                <a:gd name="connsiteX12" fmla="*/ 1351075 w 1392804"/>
                <a:gd name="connsiteY12" fmla="*/ 570341 h 1434543"/>
                <a:gd name="connsiteX13" fmla="*/ 1158362 w 1392804"/>
                <a:gd name="connsiteY13" fmla="*/ 900705 h 1434543"/>
                <a:gd name="connsiteX14" fmla="*/ 1215390 w 1392804"/>
                <a:gd name="connsiteY14" fmla="*/ 1211404 h 1434543"/>
                <a:gd name="connsiteX15" fmla="*/ 1063973 w 1392804"/>
                <a:gd name="connsiteY15" fmla="*/ 1366754 h 1434543"/>
                <a:gd name="connsiteX16" fmla="*/ 820133 w 1392804"/>
                <a:gd name="connsiteY16" fmla="*/ 1341190 h 1434543"/>
                <a:gd name="connsiteX17" fmla="*/ 609722 w 1392804"/>
                <a:gd name="connsiteY17" fmla="*/ 1433613 h 1434543"/>
                <a:gd name="connsiteX18" fmla="*/ 393413 w 1392804"/>
                <a:gd name="connsiteY18" fmla="*/ 1274331 h 1434543"/>
                <a:gd name="connsiteX19" fmla="*/ 70914 w 1392804"/>
                <a:gd name="connsiteY19" fmla="*/ 1262532 h 1434543"/>
                <a:gd name="connsiteX20" fmla="*/ 13888 w 1392804"/>
                <a:gd name="connsiteY20" fmla="*/ 829912 h 1434543"/>
                <a:gd name="connsiteX21" fmla="*/ 186936 w 1392804"/>
                <a:gd name="connsiteY21" fmla="*/ 639167 h 1434543"/>
                <a:gd name="connsiteX0" fmla="*/ 197713 w 1403581"/>
                <a:gd name="connsiteY0" fmla="*/ 639167 h 1434543"/>
                <a:gd name="connsiteX1" fmla="*/ 412056 w 1403581"/>
                <a:gd name="connsiteY1" fmla="*/ 707993 h 1434543"/>
                <a:gd name="connsiteX2" fmla="*/ 642130 w 1403581"/>
                <a:gd name="connsiteY2" fmla="*/ 409092 h 1434543"/>
                <a:gd name="connsiteX3" fmla="*/ 775849 w 1403581"/>
                <a:gd name="connsiteY3" fmla="*/ 491683 h 1434543"/>
                <a:gd name="connsiteX4" fmla="*/ 673594 w 1403581"/>
                <a:gd name="connsiteY4" fmla="*/ 768953 h 1434543"/>
                <a:gd name="connsiteX5" fmla="*/ 933165 w 1403581"/>
                <a:gd name="connsiteY5" fmla="*/ 452354 h 1434543"/>
                <a:gd name="connsiteX6" fmla="*/ 1139643 w 1403581"/>
                <a:gd name="connsiteY6" fmla="*/ 27600 h 1434543"/>
                <a:gd name="connsiteX7" fmla="*/ 1383483 w 1403581"/>
                <a:gd name="connsiteY7" fmla="*/ 94460 h 1434543"/>
                <a:gd name="connsiteX8" fmla="*/ 1342187 w 1403581"/>
                <a:gd name="connsiteY8" fmla="*/ 324535 h 1434543"/>
                <a:gd name="connsiteX9" fmla="*/ 966595 w 1403581"/>
                <a:gd name="connsiteY9" fmla="*/ 696194 h 1434543"/>
                <a:gd name="connsiteX10" fmla="*/ 1062951 w 1403581"/>
                <a:gd name="connsiteY10" fmla="*/ 778785 h 1434543"/>
                <a:gd name="connsiteX11" fmla="*/ 1300892 w 1403581"/>
                <a:gd name="connsiteY11" fmla="*/ 489716 h 1434543"/>
                <a:gd name="connsiteX12" fmla="*/ 1361852 w 1403581"/>
                <a:gd name="connsiteY12" fmla="*/ 570341 h 1434543"/>
                <a:gd name="connsiteX13" fmla="*/ 1169139 w 1403581"/>
                <a:gd name="connsiteY13" fmla="*/ 900705 h 1434543"/>
                <a:gd name="connsiteX14" fmla="*/ 1226167 w 1403581"/>
                <a:gd name="connsiteY14" fmla="*/ 1211404 h 1434543"/>
                <a:gd name="connsiteX15" fmla="*/ 1074750 w 1403581"/>
                <a:gd name="connsiteY15" fmla="*/ 1366754 h 1434543"/>
                <a:gd name="connsiteX16" fmla="*/ 830910 w 1403581"/>
                <a:gd name="connsiteY16" fmla="*/ 1341190 h 1434543"/>
                <a:gd name="connsiteX17" fmla="*/ 620499 w 1403581"/>
                <a:gd name="connsiteY17" fmla="*/ 1433613 h 1434543"/>
                <a:gd name="connsiteX18" fmla="*/ 404190 w 1403581"/>
                <a:gd name="connsiteY18" fmla="*/ 1274331 h 1434543"/>
                <a:gd name="connsiteX19" fmla="*/ 81691 w 1403581"/>
                <a:gd name="connsiteY19" fmla="*/ 1262532 h 1434543"/>
                <a:gd name="connsiteX20" fmla="*/ 24665 w 1403581"/>
                <a:gd name="connsiteY20" fmla="*/ 829912 h 1434543"/>
                <a:gd name="connsiteX21" fmla="*/ 197713 w 1403581"/>
                <a:gd name="connsiteY21" fmla="*/ 639167 h 1434543"/>
                <a:gd name="connsiteX0" fmla="*/ 197713 w 1403581"/>
                <a:gd name="connsiteY0" fmla="*/ 639167 h 1434543"/>
                <a:gd name="connsiteX1" fmla="*/ 412056 w 1403581"/>
                <a:gd name="connsiteY1" fmla="*/ 707993 h 1434543"/>
                <a:gd name="connsiteX2" fmla="*/ 642130 w 1403581"/>
                <a:gd name="connsiteY2" fmla="*/ 409092 h 1434543"/>
                <a:gd name="connsiteX3" fmla="*/ 775849 w 1403581"/>
                <a:gd name="connsiteY3" fmla="*/ 491683 h 1434543"/>
                <a:gd name="connsiteX4" fmla="*/ 673594 w 1403581"/>
                <a:gd name="connsiteY4" fmla="*/ 768953 h 1434543"/>
                <a:gd name="connsiteX5" fmla="*/ 933165 w 1403581"/>
                <a:gd name="connsiteY5" fmla="*/ 452354 h 1434543"/>
                <a:gd name="connsiteX6" fmla="*/ 1139643 w 1403581"/>
                <a:gd name="connsiteY6" fmla="*/ 27600 h 1434543"/>
                <a:gd name="connsiteX7" fmla="*/ 1383483 w 1403581"/>
                <a:gd name="connsiteY7" fmla="*/ 94460 h 1434543"/>
                <a:gd name="connsiteX8" fmla="*/ 1342187 w 1403581"/>
                <a:gd name="connsiteY8" fmla="*/ 324535 h 1434543"/>
                <a:gd name="connsiteX9" fmla="*/ 966595 w 1403581"/>
                <a:gd name="connsiteY9" fmla="*/ 696194 h 1434543"/>
                <a:gd name="connsiteX10" fmla="*/ 1062951 w 1403581"/>
                <a:gd name="connsiteY10" fmla="*/ 778785 h 1434543"/>
                <a:gd name="connsiteX11" fmla="*/ 1300892 w 1403581"/>
                <a:gd name="connsiteY11" fmla="*/ 489716 h 1434543"/>
                <a:gd name="connsiteX12" fmla="*/ 1397249 w 1403581"/>
                <a:gd name="connsiteY12" fmla="*/ 574274 h 1434543"/>
                <a:gd name="connsiteX13" fmla="*/ 1169139 w 1403581"/>
                <a:gd name="connsiteY13" fmla="*/ 900705 h 1434543"/>
                <a:gd name="connsiteX14" fmla="*/ 1226167 w 1403581"/>
                <a:gd name="connsiteY14" fmla="*/ 1211404 h 1434543"/>
                <a:gd name="connsiteX15" fmla="*/ 1074750 w 1403581"/>
                <a:gd name="connsiteY15" fmla="*/ 1366754 h 1434543"/>
                <a:gd name="connsiteX16" fmla="*/ 830910 w 1403581"/>
                <a:gd name="connsiteY16" fmla="*/ 1341190 h 1434543"/>
                <a:gd name="connsiteX17" fmla="*/ 620499 w 1403581"/>
                <a:gd name="connsiteY17" fmla="*/ 1433613 h 1434543"/>
                <a:gd name="connsiteX18" fmla="*/ 404190 w 1403581"/>
                <a:gd name="connsiteY18" fmla="*/ 1274331 h 1434543"/>
                <a:gd name="connsiteX19" fmla="*/ 81691 w 1403581"/>
                <a:gd name="connsiteY19" fmla="*/ 1262532 h 1434543"/>
                <a:gd name="connsiteX20" fmla="*/ 24665 w 1403581"/>
                <a:gd name="connsiteY20" fmla="*/ 829912 h 1434543"/>
                <a:gd name="connsiteX21" fmla="*/ 197713 w 1403581"/>
                <a:gd name="connsiteY21" fmla="*/ 639167 h 1434543"/>
                <a:gd name="connsiteX0" fmla="*/ 197713 w 1401749"/>
                <a:gd name="connsiteY0" fmla="*/ 637723 h 1433099"/>
                <a:gd name="connsiteX1" fmla="*/ 412056 w 1401749"/>
                <a:gd name="connsiteY1" fmla="*/ 706549 h 1433099"/>
                <a:gd name="connsiteX2" fmla="*/ 642130 w 1401749"/>
                <a:gd name="connsiteY2" fmla="*/ 407648 h 1433099"/>
                <a:gd name="connsiteX3" fmla="*/ 775849 w 1401749"/>
                <a:gd name="connsiteY3" fmla="*/ 490239 h 1433099"/>
                <a:gd name="connsiteX4" fmla="*/ 673594 w 1401749"/>
                <a:gd name="connsiteY4" fmla="*/ 767509 h 1433099"/>
                <a:gd name="connsiteX5" fmla="*/ 933165 w 1401749"/>
                <a:gd name="connsiteY5" fmla="*/ 450910 h 1433099"/>
                <a:gd name="connsiteX6" fmla="*/ 1139643 w 1401749"/>
                <a:gd name="connsiteY6" fmla="*/ 26156 h 1433099"/>
                <a:gd name="connsiteX7" fmla="*/ 1383483 w 1401749"/>
                <a:gd name="connsiteY7" fmla="*/ 93016 h 1433099"/>
                <a:gd name="connsiteX8" fmla="*/ 1263982 w 1401749"/>
                <a:gd name="connsiteY8" fmla="*/ 266044 h 1433099"/>
                <a:gd name="connsiteX9" fmla="*/ 966595 w 1401749"/>
                <a:gd name="connsiteY9" fmla="*/ 694750 h 1433099"/>
                <a:gd name="connsiteX10" fmla="*/ 1062951 w 1401749"/>
                <a:gd name="connsiteY10" fmla="*/ 777341 h 1433099"/>
                <a:gd name="connsiteX11" fmla="*/ 1300892 w 1401749"/>
                <a:gd name="connsiteY11" fmla="*/ 488272 h 1433099"/>
                <a:gd name="connsiteX12" fmla="*/ 1397249 w 1401749"/>
                <a:gd name="connsiteY12" fmla="*/ 572830 h 1433099"/>
                <a:gd name="connsiteX13" fmla="*/ 1169139 w 1401749"/>
                <a:gd name="connsiteY13" fmla="*/ 899261 h 1433099"/>
                <a:gd name="connsiteX14" fmla="*/ 1226167 w 1401749"/>
                <a:gd name="connsiteY14" fmla="*/ 1209960 h 1433099"/>
                <a:gd name="connsiteX15" fmla="*/ 1074750 w 1401749"/>
                <a:gd name="connsiteY15" fmla="*/ 1365310 h 1433099"/>
                <a:gd name="connsiteX16" fmla="*/ 830910 w 1401749"/>
                <a:gd name="connsiteY16" fmla="*/ 1339746 h 1433099"/>
                <a:gd name="connsiteX17" fmla="*/ 620499 w 1401749"/>
                <a:gd name="connsiteY17" fmla="*/ 1432169 h 1433099"/>
                <a:gd name="connsiteX18" fmla="*/ 404190 w 1401749"/>
                <a:gd name="connsiteY18" fmla="*/ 1272887 h 1433099"/>
                <a:gd name="connsiteX19" fmla="*/ 81691 w 1401749"/>
                <a:gd name="connsiteY19" fmla="*/ 1261088 h 1433099"/>
                <a:gd name="connsiteX20" fmla="*/ 24665 w 1401749"/>
                <a:gd name="connsiteY20" fmla="*/ 828468 h 1433099"/>
                <a:gd name="connsiteX21" fmla="*/ 197713 w 1401749"/>
                <a:gd name="connsiteY21" fmla="*/ 637723 h 1433099"/>
                <a:gd name="connsiteX0" fmla="*/ 197713 w 1401750"/>
                <a:gd name="connsiteY0" fmla="*/ 635123 h 1430499"/>
                <a:gd name="connsiteX1" fmla="*/ 412056 w 1401750"/>
                <a:gd name="connsiteY1" fmla="*/ 703949 h 1430499"/>
                <a:gd name="connsiteX2" fmla="*/ 642130 w 1401750"/>
                <a:gd name="connsiteY2" fmla="*/ 405048 h 1430499"/>
                <a:gd name="connsiteX3" fmla="*/ 775849 w 1401750"/>
                <a:gd name="connsiteY3" fmla="*/ 487639 h 1430499"/>
                <a:gd name="connsiteX4" fmla="*/ 673594 w 1401750"/>
                <a:gd name="connsiteY4" fmla="*/ 764909 h 1430499"/>
                <a:gd name="connsiteX5" fmla="*/ 933165 w 1401750"/>
                <a:gd name="connsiteY5" fmla="*/ 448310 h 1430499"/>
                <a:gd name="connsiteX6" fmla="*/ 1139643 w 1401750"/>
                <a:gd name="connsiteY6" fmla="*/ 23556 h 1430499"/>
                <a:gd name="connsiteX7" fmla="*/ 1294988 w 1401750"/>
                <a:gd name="connsiteY7" fmla="*/ 76832 h 1430499"/>
                <a:gd name="connsiteX8" fmla="*/ 1263982 w 1401750"/>
                <a:gd name="connsiteY8" fmla="*/ 263444 h 1430499"/>
                <a:gd name="connsiteX9" fmla="*/ 966595 w 1401750"/>
                <a:gd name="connsiteY9" fmla="*/ 692150 h 1430499"/>
                <a:gd name="connsiteX10" fmla="*/ 1062951 w 1401750"/>
                <a:gd name="connsiteY10" fmla="*/ 774741 h 1430499"/>
                <a:gd name="connsiteX11" fmla="*/ 1300892 w 1401750"/>
                <a:gd name="connsiteY11" fmla="*/ 485672 h 1430499"/>
                <a:gd name="connsiteX12" fmla="*/ 1397249 w 1401750"/>
                <a:gd name="connsiteY12" fmla="*/ 570230 h 1430499"/>
                <a:gd name="connsiteX13" fmla="*/ 1169139 w 1401750"/>
                <a:gd name="connsiteY13" fmla="*/ 896661 h 1430499"/>
                <a:gd name="connsiteX14" fmla="*/ 1226167 w 1401750"/>
                <a:gd name="connsiteY14" fmla="*/ 1207360 h 1430499"/>
                <a:gd name="connsiteX15" fmla="*/ 1074750 w 1401750"/>
                <a:gd name="connsiteY15" fmla="*/ 1362710 h 1430499"/>
                <a:gd name="connsiteX16" fmla="*/ 830910 w 1401750"/>
                <a:gd name="connsiteY16" fmla="*/ 1337146 h 1430499"/>
                <a:gd name="connsiteX17" fmla="*/ 620499 w 1401750"/>
                <a:gd name="connsiteY17" fmla="*/ 1429569 h 1430499"/>
                <a:gd name="connsiteX18" fmla="*/ 404190 w 1401750"/>
                <a:gd name="connsiteY18" fmla="*/ 1270287 h 1430499"/>
                <a:gd name="connsiteX19" fmla="*/ 81691 w 1401750"/>
                <a:gd name="connsiteY19" fmla="*/ 1258488 h 1430499"/>
                <a:gd name="connsiteX20" fmla="*/ 24665 w 1401750"/>
                <a:gd name="connsiteY20" fmla="*/ 825868 h 1430499"/>
                <a:gd name="connsiteX21" fmla="*/ 197713 w 1401750"/>
                <a:gd name="connsiteY21" fmla="*/ 635123 h 1430499"/>
                <a:gd name="connsiteX0" fmla="*/ 221727 w 1425764"/>
                <a:gd name="connsiteY0" fmla="*/ 635123 h 1430499"/>
                <a:gd name="connsiteX1" fmla="*/ 436070 w 1425764"/>
                <a:gd name="connsiteY1" fmla="*/ 703949 h 1430499"/>
                <a:gd name="connsiteX2" fmla="*/ 666144 w 1425764"/>
                <a:gd name="connsiteY2" fmla="*/ 405048 h 1430499"/>
                <a:gd name="connsiteX3" fmla="*/ 799863 w 1425764"/>
                <a:gd name="connsiteY3" fmla="*/ 487639 h 1430499"/>
                <a:gd name="connsiteX4" fmla="*/ 697608 w 1425764"/>
                <a:gd name="connsiteY4" fmla="*/ 764909 h 1430499"/>
                <a:gd name="connsiteX5" fmla="*/ 957179 w 1425764"/>
                <a:gd name="connsiteY5" fmla="*/ 448310 h 1430499"/>
                <a:gd name="connsiteX6" fmla="*/ 1163657 w 1425764"/>
                <a:gd name="connsiteY6" fmla="*/ 23556 h 1430499"/>
                <a:gd name="connsiteX7" fmla="*/ 1319002 w 1425764"/>
                <a:gd name="connsiteY7" fmla="*/ 76832 h 1430499"/>
                <a:gd name="connsiteX8" fmla="*/ 1287996 w 1425764"/>
                <a:gd name="connsiteY8" fmla="*/ 263444 h 1430499"/>
                <a:gd name="connsiteX9" fmla="*/ 990609 w 1425764"/>
                <a:gd name="connsiteY9" fmla="*/ 692150 h 1430499"/>
                <a:gd name="connsiteX10" fmla="*/ 1086965 w 1425764"/>
                <a:gd name="connsiteY10" fmla="*/ 774741 h 1430499"/>
                <a:gd name="connsiteX11" fmla="*/ 1324906 w 1425764"/>
                <a:gd name="connsiteY11" fmla="*/ 485672 h 1430499"/>
                <a:gd name="connsiteX12" fmla="*/ 1421263 w 1425764"/>
                <a:gd name="connsiteY12" fmla="*/ 570230 h 1430499"/>
                <a:gd name="connsiteX13" fmla="*/ 1193153 w 1425764"/>
                <a:gd name="connsiteY13" fmla="*/ 896661 h 1430499"/>
                <a:gd name="connsiteX14" fmla="*/ 1250181 w 1425764"/>
                <a:gd name="connsiteY14" fmla="*/ 1207360 h 1430499"/>
                <a:gd name="connsiteX15" fmla="*/ 1098764 w 1425764"/>
                <a:gd name="connsiteY15" fmla="*/ 1362710 h 1430499"/>
                <a:gd name="connsiteX16" fmla="*/ 854924 w 1425764"/>
                <a:gd name="connsiteY16" fmla="*/ 1337146 h 1430499"/>
                <a:gd name="connsiteX17" fmla="*/ 644513 w 1425764"/>
                <a:gd name="connsiteY17" fmla="*/ 1429569 h 1430499"/>
                <a:gd name="connsiteX18" fmla="*/ 428204 w 1425764"/>
                <a:gd name="connsiteY18" fmla="*/ 1270287 h 1430499"/>
                <a:gd name="connsiteX19" fmla="*/ 66603 w 1425764"/>
                <a:gd name="connsiteY19" fmla="*/ 1402465 h 1430499"/>
                <a:gd name="connsiteX20" fmla="*/ 48679 w 1425764"/>
                <a:gd name="connsiteY20" fmla="*/ 825868 h 1430499"/>
                <a:gd name="connsiteX21" fmla="*/ 221727 w 1425764"/>
                <a:gd name="connsiteY21" fmla="*/ 635123 h 1430499"/>
                <a:gd name="connsiteX0" fmla="*/ 196731 w 1400768"/>
                <a:gd name="connsiteY0" fmla="*/ 635123 h 1460764"/>
                <a:gd name="connsiteX1" fmla="*/ 411074 w 1400768"/>
                <a:gd name="connsiteY1" fmla="*/ 703949 h 1460764"/>
                <a:gd name="connsiteX2" fmla="*/ 641148 w 1400768"/>
                <a:gd name="connsiteY2" fmla="*/ 405048 h 1460764"/>
                <a:gd name="connsiteX3" fmla="*/ 774867 w 1400768"/>
                <a:gd name="connsiteY3" fmla="*/ 487639 h 1460764"/>
                <a:gd name="connsiteX4" fmla="*/ 672612 w 1400768"/>
                <a:gd name="connsiteY4" fmla="*/ 764909 h 1460764"/>
                <a:gd name="connsiteX5" fmla="*/ 932183 w 1400768"/>
                <a:gd name="connsiteY5" fmla="*/ 448310 h 1460764"/>
                <a:gd name="connsiteX6" fmla="*/ 1138661 w 1400768"/>
                <a:gd name="connsiteY6" fmla="*/ 23556 h 1460764"/>
                <a:gd name="connsiteX7" fmla="*/ 1294006 w 1400768"/>
                <a:gd name="connsiteY7" fmla="*/ 76832 h 1460764"/>
                <a:gd name="connsiteX8" fmla="*/ 1263000 w 1400768"/>
                <a:gd name="connsiteY8" fmla="*/ 263444 h 1460764"/>
                <a:gd name="connsiteX9" fmla="*/ 965613 w 1400768"/>
                <a:gd name="connsiteY9" fmla="*/ 692150 h 1460764"/>
                <a:gd name="connsiteX10" fmla="*/ 1061969 w 1400768"/>
                <a:gd name="connsiteY10" fmla="*/ 774741 h 1460764"/>
                <a:gd name="connsiteX11" fmla="*/ 1299910 w 1400768"/>
                <a:gd name="connsiteY11" fmla="*/ 485672 h 1460764"/>
                <a:gd name="connsiteX12" fmla="*/ 1396267 w 1400768"/>
                <a:gd name="connsiteY12" fmla="*/ 570230 h 1460764"/>
                <a:gd name="connsiteX13" fmla="*/ 1168157 w 1400768"/>
                <a:gd name="connsiteY13" fmla="*/ 896661 h 1460764"/>
                <a:gd name="connsiteX14" fmla="*/ 1225185 w 1400768"/>
                <a:gd name="connsiteY14" fmla="*/ 1207360 h 1460764"/>
                <a:gd name="connsiteX15" fmla="*/ 1073768 w 1400768"/>
                <a:gd name="connsiteY15" fmla="*/ 1362710 h 1460764"/>
                <a:gd name="connsiteX16" fmla="*/ 829928 w 1400768"/>
                <a:gd name="connsiteY16" fmla="*/ 1337146 h 1460764"/>
                <a:gd name="connsiteX17" fmla="*/ 619517 w 1400768"/>
                <a:gd name="connsiteY17" fmla="*/ 1429569 h 1460764"/>
                <a:gd name="connsiteX18" fmla="*/ 390859 w 1400768"/>
                <a:gd name="connsiteY18" fmla="*/ 1444145 h 1460764"/>
                <a:gd name="connsiteX19" fmla="*/ 41607 w 1400768"/>
                <a:gd name="connsiteY19" fmla="*/ 1402465 h 1460764"/>
                <a:gd name="connsiteX20" fmla="*/ 23683 w 1400768"/>
                <a:gd name="connsiteY20" fmla="*/ 825868 h 1460764"/>
                <a:gd name="connsiteX21" fmla="*/ 196731 w 1400768"/>
                <a:gd name="connsiteY21" fmla="*/ 635123 h 1460764"/>
                <a:gd name="connsiteX0" fmla="*/ 196731 w 1400768"/>
                <a:gd name="connsiteY0" fmla="*/ 635123 h 1696814"/>
                <a:gd name="connsiteX1" fmla="*/ 411074 w 1400768"/>
                <a:gd name="connsiteY1" fmla="*/ 703949 h 1696814"/>
                <a:gd name="connsiteX2" fmla="*/ 641148 w 1400768"/>
                <a:gd name="connsiteY2" fmla="*/ 405048 h 1696814"/>
                <a:gd name="connsiteX3" fmla="*/ 774867 w 1400768"/>
                <a:gd name="connsiteY3" fmla="*/ 487639 h 1696814"/>
                <a:gd name="connsiteX4" fmla="*/ 672612 w 1400768"/>
                <a:gd name="connsiteY4" fmla="*/ 764909 h 1696814"/>
                <a:gd name="connsiteX5" fmla="*/ 932183 w 1400768"/>
                <a:gd name="connsiteY5" fmla="*/ 448310 h 1696814"/>
                <a:gd name="connsiteX6" fmla="*/ 1138661 w 1400768"/>
                <a:gd name="connsiteY6" fmla="*/ 23556 h 1696814"/>
                <a:gd name="connsiteX7" fmla="*/ 1294006 w 1400768"/>
                <a:gd name="connsiteY7" fmla="*/ 76832 h 1696814"/>
                <a:gd name="connsiteX8" fmla="*/ 1263000 w 1400768"/>
                <a:gd name="connsiteY8" fmla="*/ 263444 h 1696814"/>
                <a:gd name="connsiteX9" fmla="*/ 965613 w 1400768"/>
                <a:gd name="connsiteY9" fmla="*/ 692150 h 1696814"/>
                <a:gd name="connsiteX10" fmla="*/ 1061969 w 1400768"/>
                <a:gd name="connsiteY10" fmla="*/ 774741 h 1696814"/>
                <a:gd name="connsiteX11" fmla="*/ 1299910 w 1400768"/>
                <a:gd name="connsiteY11" fmla="*/ 485672 h 1696814"/>
                <a:gd name="connsiteX12" fmla="*/ 1396267 w 1400768"/>
                <a:gd name="connsiteY12" fmla="*/ 570230 h 1696814"/>
                <a:gd name="connsiteX13" fmla="*/ 1168157 w 1400768"/>
                <a:gd name="connsiteY13" fmla="*/ 896661 h 1696814"/>
                <a:gd name="connsiteX14" fmla="*/ 1225185 w 1400768"/>
                <a:gd name="connsiteY14" fmla="*/ 1207360 h 1696814"/>
                <a:gd name="connsiteX15" fmla="*/ 1073768 w 1400768"/>
                <a:gd name="connsiteY15" fmla="*/ 1362710 h 1696814"/>
                <a:gd name="connsiteX16" fmla="*/ 829928 w 1400768"/>
                <a:gd name="connsiteY16" fmla="*/ 1337146 h 1696814"/>
                <a:gd name="connsiteX17" fmla="*/ 646271 w 1400768"/>
                <a:gd name="connsiteY17" fmla="*/ 1695792 h 1696814"/>
                <a:gd name="connsiteX18" fmla="*/ 390859 w 1400768"/>
                <a:gd name="connsiteY18" fmla="*/ 1444145 h 1696814"/>
                <a:gd name="connsiteX19" fmla="*/ 41607 w 1400768"/>
                <a:gd name="connsiteY19" fmla="*/ 1402465 h 1696814"/>
                <a:gd name="connsiteX20" fmla="*/ 23683 w 1400768"/>
                <a:gd name="connsiteY20" fmla="*/ 825868 h 1696814"/>
                <a:gd name="connsiteX21" fmla="*/ 196731 w 1400768"/>
                <a:gd name="connsiteY21" fmla="*/ 635123 h 1696814"/>
                <a:gd name="connsiteX0" fmla="*/ 196731 w 1400768"/>
                <a:gd name="connsiteY0" fmla="*/ 635123 h 1697802"/>
                <a:gd name="connsiteX1" fmla="*/ 411074 w 1400768"/>
                <a:gd name="connsiteY1" fmla="*/ 703949 h 1697802"/>
                <a:gd name="connsiteX2" fmla="*/ 641148 w 1400768"/>
                <a:gd name="connsiteY2" fmla="*/ 405048 h 1697802"/>
                <a:gd name="connsiteX3" fmla="*/ 774867 w 1400768"/>
                <a:gd name="connsiteY3" fmla="*/ 487639 h 1697802"/>
                <a:gd name="connsiteX4" fmla="*/ 672612 w 1400768"/>
                <a:gd name="connsiteY4" fmla="*/ 764909 h 1697802"/>
                <a:gd name="connsiteX5" fmla="*/ 932183 w 1400768"/>
                <a:gd name="connsiteY5" fmla="*/ 448310 h 1697802"/>
                <a:gd name="connsiteX6" fmla="*/ 1138661 w 1400768"/>
                <a:gd name="connsiteY6" fmla="*/ 23556 h 1697802"/>
                <a:gd name="connsiteX7" fmla="*/ 1294006 w 1400768"/>
                <a:gd name="connsiteY7" fmla="*/ 76832 h 1697802"/>
                <a:gd name="connsiteX8" fmla="*/ 1263000 w 1400768"/>
                <a:gd name="connsiteY8" fmla="*/ 263444 h 1697802"/>
                <a:gd name="connsiteX9" fmla="*/ 965613 w 1400768"/>
                <a:gd name="connsiteY9" fmla="*/ 692150 h 1697802"/>
                <a:gd name="connsiteX10" fmla="*/ 1061969 w 1400768"/>
                <a:gd name="connsiteY10" fmla="*/ 774741 h 1697802"/>
                <a:gd name="connsiteX11" fmla="*/ 1299910 w 1400768"/>
                <a:gd name="connsiteY11" fmla="*/ 485672 h 1697802"/>
                <a:gd name="connsiteX12" fmla="*/ 1396267 w 1400768"/>
                <a:gd name="connsiteY12" fmla="*/ 570230 h 1697802"/>
                <a:gd name="connsiteX13" fmla="*/ 1168157 w 1400768"/>
                <a:gd name="connsiteY13" fmla="*/ 896661 h 1697802"/>
                <a:gd name="connsiteX14" fmla="*/ 1225185 w 1400768"/>
                <a:gd name="connsiteY14" fmla="*/ 1207360 h 1697802"/>
                <a:gd name="connsiteX15" fmla="*/ 1073768 w 1400768"/>
                <a:gd name="connsiteY15" fmla="*/ 1362710 h 1697802"/>
                <a:gd name="connsiteX16" fmla="*/ 873148 w 1400768"/>
                <a:gd name="connsiteY16" fmla="*/ 1551755 h 1697802"/>
                <a:gd name="connsiteX17" fmla="*/ 646271 w 1400768"/>
                <a:gd name="connsiteY17" fmla="*/ 1695792 h 1697802"/>
                <a:gd name="connsiteX18" fmla="*/ 390859 w 1400768"/>
                <a:gd name="connsiteY18" fmla="*/ 1444145 h 1697802"/>
                <a:gd name="connsiteX19" fmla="*/ 41607 w 1400768"/>
                <a:gd name="connsiteY19" fmla="*/ 1402465 h 1697802"/>
                <a:gd name="connsiteX20" fmla="*/ 23683 w 1400768"/>
                <a:gd name="connsiteY20" fmla="*/ 825868 h 1697802"/>
                <a:gd name="connsiteX21" fmla="*/ 196731 w 1400768"/>
                <a:gd name="connsiteY21" fmla="*/ 635123 h 1697802"/>
                <a:gd name="connsiteX0" fmla="*/ 196731 w 1400768"/>
                <a:gd name="connsiteY0" fmla="*/ 635123 h 1697325"/>
                <a:gd name="connsiteX1" fmla="*/ 411074 w 1400768"/>
                <a:gd name="connsiteY1" fmla="*/ 703949 h 1697325"/>
                <a:gd name="connsiteX2" fmla="*/ 641148 w 1400768"/>
                <a:gd name="connsiteY2" fmla="*/ 405048 h 1697325"/>
                <a:gd name="connsiteX3" fmla="*/ 774867 w 1400768"/>
                <a:gd name="connsiteY3" fmla="*/ 487639 h 1697325"/>
                <a:gd name="connsiteX4" fmla="*/ 672612 w 1400768"/>
                <a:gd name="connsiteY4" fmla="*/ 764909 h 1697325"/>
                <a:gd name="connsiteX5" fmla="*/ 932183 w 1400768"/>
                <a:gd name="connsiteY5" fmla="*/ 448310 h 1697325"/>
                <a:gd name="connsiteX6" fmla="*/ 1138661 w 1400768"/>
                <a:gd name="connsiteY6" fmla="*/ 23556 h 1697325"/>
                <a:gd name="connsiteX7" fmla="*/ 1294006 w 1400768"/>
                <a:gd name="connsiteY7" fmla="*/ 76832 h 1697325"/>
                <a:gd name="connsiteX8" fmla="*/ 1263000 w 1400768"/>
                <a:gd name="connsiteY8" fmla="*/ 263444 h 1697325"/>
                <a:gd name="connsiteX9" fmla="*/ 965613 w 1400768"/>
                <a:gd name="connsiteY9" fmla="*/ 692150 h 1697325"/>
                <a:gd name="connsiteX10" fmla="*/ 1061969 w 1400768"/>
                <a:gd name="connsiteY10" fmla="*/ 774741 h 1697325"/>
                <a:gd name="connsiteX11" fmla="*/ 1299910 w 1400768"/>
                <a:gd name="connsiteY11" fmla="*/ 485672 h 1697325"/>
                <a:gd name="connsiteX12" fmla="*/ 1396267 w 1400768"/>
                <a:gd name="connsiteY12" fmla="*/ 570230 h 1697325"/>
                <a:gd name="connsiteX13" fmla="*/ 1168157 w 1400768"/>
                <a:gd name="connsiteY13" fmla="*/ 896661 h 1697325"/>
                <a:gd name="connsiteX14" fmla="*/ 1225185 w 1400768"/>
                <a:gd name="connsiteY14" fmla="*/ 1207360 h 1697325"/>
                <a:gd name="connsiteX15" fmla="*/ 1110812 w 1400768"/>
                <a:gd name="connsiteY15" fmla="*/ 1593617 h 1697325"/>
                <a:gd name="connsiteX16" fmla="*/ 873148 w 1400768"/>
                <a:gd name="connsiteY16" fmla="*/ 1551755 h 1697325"/>
                <a:gd name="connsiteX17" fmla="*/ 646271 w 1400768"/>
                <a:gd name="connsiteY17" fmla="*/ 1695792 h 1697325"/>
                <a:gd name="connsiteX18" fmla="*/ 390859 w 1400768"/>
                <a:gd name="connsiteY18" fmla="*/ 1444145 h 1697325"/>
                <a:gd name="connsiteX19" fmla="*/ 41607 w 1400768"/>
                <a:gd name="connsiteY19" fmla="*/ 1402465 h 1697325"/>
                <a:gd name="connsiteX20" fmla="*/ 23683 w 1400768"/>
                <a:gd name="connsiteY20" fmla="*/ 825868 h 1697325"/>
                <a:gd name="connsiteX21" fmla="*/ 196731 w 1400768"/>
                <a:gd name="connsiteY21" fmla="*/ 635123 h 1697325"/>
                <a:gd name="connsiteX0" fmla="*/ 196731 w 1400768"/>
                <a:gd name="connsiteY0" fmla="*/ 635123 h 1697325"/>
                <a:gd name="connsiteX1" fmla="*/ 411074 w 1400768"/>
                <a:gd name="connsiteY1" fmla="*/ 703949 h 1697325"/>
                <a:gd name="connsiteX2" fmla="*/ 641148 w 1400768"/>
                <a:gd name="connsiteY2" fmla="*/ 405048 h 1697325"/>
                <a:gd name="connsiteX3" fmla="*/ 774867 w 1400768"/>
                <a:gd name="connsiteY3" fmla="*/ 487639 h 1697325"/>
                <a:gd name="connsiteX4" fmla="*/ 672612 w 1400768"/>
                <a:gd name="connsiteY4" fmla="*/ 764909 h 1697325"/>
                <a:gd name="connsiteX5" fmla="*/ 932183 w 1400768"/>
                <a:gd name="connsiteY5" fmla="*/ 448310 h 1697325"/>
                <a:gd name="connsiteX6" fmla="*/ 1138661 w 1400768"/>
                <a:gd name="connsiteY6" fmla="*/ 23556 h 1697325"/>
                <a:gd name="connsiteX7" fmla="*/ 1294006 w 1400768"/>
                <a:gd name="connsiteY7" fmla="*/ 76832 h 1697325"/>
                <a:gd name="connsiteX8" fmla="*/ 1263000 w 1400768"/>
                <a:gd name="connsiteY8" fmla="*/ 263444 h 1697325"/>
                <a:gd name="connsiteX9" fmla="*/ 965613 w 1400768"/>
                <a:gd name="connsiteY9" fmla="*/ 692150 h 1697325"/>
                <a:gd name="connsiteX10" fmla="*/ 1061969 w 1400768"/>
                <a:gd name="connsiteY10" fmla="*/ 774741 h 1697325"/>
                <a:gd name="connsiteX11" fmla="*/ 1299910 w 1400768"/>
                <a:gd name="connsiteY11" fmla="*/ 485672 h 1697325"/>
                <a:gd name="connsiteX12" fmla="*/ 1396267 w 1400768"/>
                <a:gd name="connsiteY12" fmla="*/ 570230 h 1697325"/>
                <a:gd name="connsiteX13" fmla="*/ 1168157 w 1400768"/>
                <a:gd name="connsiteY13" fmla="*/ 896661 h 1697325"/>
                <a:gd name="connsiteX14" fmla="*/ 1272521 w 1400768"/>
                <a:gd name="connsiteY14" fmla="*/ 1348621 h 1697325"/>
                <a:gd name="connsiteX15" fmla="*/ 1110812 w 1400768"/>
                <a:gd name="connsiteY15" fmla="*/ 1593617 h 1697325"/>
                <a:gd name="connsiteX16" fmla="*/ 873148 w 1400768"/>
                <a:gd name="connsiteY16" fmla="*/ 1551755 h 1697325"/>
                <a:gd name="connsiteX17" fmla="*/ 646271 w 1400768"/>
                <a:gd name="connsiteY17" fmla="*/ 1695792 h 1697325"/>
                <a:gd name="connsiteX18" fmla="*/ 390859 w 1400768"/>
                <a:gd name="connsiteY18" fmla="*/ 1444145 h 1697325"/>
                <a:gd name="connsiteX19" fmla="*/ 41607 w 1400768"/>
                <a:gd name="connsiteY19" fmla="*/ 1402465 h 1697325"/>
                <a:gd name="connsiteX20" fmla="*/ 23683 w 1400768"/>
                <a:gd name="connsiteY20" fmla="*/ 825868 h 1697325"/>
                <a:gd name="connsiteX21" fmla="*/ 196731 w 1400768"/>
                <a:gd name="connsiteY21" fmla="*/ 635123 h 1697325"/>
                <a:gd name="connsiteX0" fmla="*/ 196731 w 1400768"/>
                <a:gd name="connsiteY0" fmla="*/ 635123 h 1697988"/>
                <a:gd name="connsiteX1" fmla="*/ 411074 w 1400768"/>
                <a:gd name="connsiteY1" fmla="*/ 703949 h 1697988"/>
                <a:gd name="connsiteX2" fmla="*/ 641148 w 1400768"/>
                <a:gd name="connsiteY2" fmla="*/ 405048 h 1697988"/>
                <a:gd name="connsiteX3" fmla="*/ 774867 w 1400768"/>
                <a:gd name="connsiteY3" fmla="*/ 487639 h 1697988"/>
                <a:gd name="connsiteX4" fmla="*/ 672612 w 1400768"/>
                <a:gd name="connsiteY4" fmla="*/ 764909 h 1697988"/>
                <a:gd name="connsiteX5" fmla="*/ 932183 w 1400768"/>
                <a:gd name="connsiteY5" fmla="*/ 448310 h 1697988"/>
                <a:gd name="connsiteX6" fmla="*/ 1138661 w 1400768"/>
                <a:gd name="connsiteY6" fmla="*/ 23556 h 1697988"/>
                <a:gd name="connsiteX7" fmla="*/ 1294006 w 1400768"/>
                <a:gd name="connsiteY7" fmla="*/ 76832 h 1697988"/>
                <a:gd name="connsiteX8" fmla="*/ 1263000 w 1400768"/>
                <a:gd name="connsiteY8" fmla="*/ 263444 h 1697988"/>
                <a:gd name="connsiteX9" fmla="*/ 965613 w 1400768"/>
                <a:gd name="connsiteY9" fmla="*/ 692150 h 1697988"/>
                <a:gd name="connsiteX10" fmla="*/ 1061969 w 1400768"/>
                <a:gd name="connsiteY10" fmla="*/ 774741 h 1697988"/>
                <a:gd name="connsiteX11" fmla="*/ 1299910 w 1400768"/>
                <a:gd name="connsiteY11" fmla="*/ 485672 h 1697988"/>
                <a:gd name="connsiteX12" fmla="*/ 1396267 w 1400768"/>
                <a:gd name="connsiteY12" fmla="*/ 570230 h 1697988"/>
                <a:gd name="connsiteX13" fmla="*/ 1168157 w 1400768"/>
                <a:gd name="connsiteY13" fmla="*/ 896661 h 1697988"/>
                <a:gd name="connsiteX14" fmla="*/ 1272521 w 1400768"/>
                <a:gd name="connsiteY14" fmla="*/ 1348621 h 1697988"/>
                <a:gd name="connsiteX15" fmla="*/ 1110812 w 1400768"/>
                <a:gd name="connsiteY15" fmla="*/ 1593617 h 1697988"/>
                <a:gd name="connsiteX16" fmla="*/ 866974 w 1400768"/>
                <a:gd name="connsiteY16" fmla="*/ 1568053 h 1697988"/>
                <a:gd name="connsiteX17" fmla="*/ 646271 w 1400768"/>
                <a:gd name="connsiteY17" fmla="*/ 1695792 h 1697988"/>
                <a:gd name="connsiteX18" fmla="*/ 390859 w 1400768"/>
                <a:gd name="connsiteY18" fmla="*/ 1444145 h 1697988"/>
                <a:gd name="connsiteX19" fmla="*/ 41607 w 1400768"/>
                <a:gd name="connsiteY19" fmla="*/ 1402465 h 1697988"/>
                <a:gd name="connsiteX20" fmla="*/ 23683 w 1400768"/>
                <a:gd name="connsiteY20" fmla="*/ 825868 h 1697988"/>
                <a:gd name="connsiteX21" fmla="*/ 196731 w 1400768"/>
                <a:gd name="connsiteY21" fmla="*/ 635123 h 1697988"/>
                <a:gd name="connsiteX0" fmla="*/ 211072 w 1415109"/>
                <a:gd name="connsiteY0" fmla="*/ 635123 h 1697988"/>
                <a:gd name="connsiteX1" fmla="*/ 425415 w 1415109"/>
                <a:gd name="connsiteY1" fmla="*/ 703949 h 1697988"/>
                <a:gd name="connsiteX2" fmla="*/ 655489 w 1415109"/>
                <a:gd name="connsiteY2" fmla="*/ 405048 h 1697988"/>
                <a:gd name="connsiteX3" fmla="*/ 789208 w 1415109"/>
                <a:gd name="connsiteY3" fmla="*/ 487639 h 1697988"/>
                <a:gd name="connsiteX4" fmla="*/ 686953 w 1415109"/>
                <a:gd name="connsiteY4" fmla="*/ 764909 h 1697988"/>
                <a:gd name="connsiteX5" fmla="*/ 946524 w 1415109"/>
                <a:gd name="connsiteY5" fmla="*/ 448310 h 1697988"/>
                <a:gd name="connsiteX6" fmla="*/ 1153002 w 1415109"/>
                <a:gd name="connsiteY6" fmla="*/ 23556 h 1697988"/>
                <a:gd name="connsiteX7" fmla="*/ 1308347 w 1415109"/>
                <a:gd name="connsiteY7" fmla="*/ 76832 h 1697988"/>
                <a:gd name="connsiteX8" fmla="*/ 1277341 w 1415109"/>
                <a:gd name="connsiteY8" fmla="*/ 263444 h 1697988"/>
                <a:gd name="connsiteX9" fmla="*/ 979954 w 1415109"/>
                <a:gd name="connsiteY9" fmla="*/ 692150 h 1697988"/>
                <a:gd name="connsiteX10" fmla="*/ 1076310 w 1415109"/>
                <a:gd name="connsiteY10" fmla="*/ 774741 h 1697988"/>
                <a:gd name="connsiteX11" fmla="*/ 1314251 w 1415109"/>
                <a:gd name="connsiteY11" fmla="*/ 485672 h 1697988"/>
                <a:gd name="connsiteX12" fmla="*/ 1410608 w 1415109"/>
                <a:gd name="connsiteY12" fmla="*/ 570230 h 1697988"/>
                <a:gd name="connsiteX13" fmla="*/ 1182498 w 1415109"/>
                <a:gd name="connsiteY13" fmla="*/ 896661 h 1697988"/>
                <a:gd name="connsiteX14" fmla="*/ 1286862 w 1415109"/>
                <a:gd name="connsiteY14" fmla="*/ 1348621 h 1697988"/>
                <a:gd name="connsiteX15" fmla="*/ 1125153 w 1415109"/>
                <a:gd name="connsiteY15" fmla="*/ 1593617 h 1697988"/>
                <a:gd name="connsiteX16" fmla="*/ 881315 w 1415109"/>
                <a:gd name="connsiteY16" fmla="*/ 1568053 h 1697988"/>
                <a:gd name="connsiteX17" fmla="*/ 660612 w 1415109"/>
                <a:gd name="connsiteY17" fmla="*/ 1695792 h 1697988"/>
                <a:gd name="connsiteX18" fmla="*/ 405200 w 1415109"/>
                <a:gd name="connsiteY18" fmla="*/ 1444145 h 1697988"/>
                <a:gd name="connsiteX19" fmla="*/ 33309 w 1415109"/>
                <a:gd name="connsiteY19" fmla="*/ 1432347 h 1697988"/>
                <a:gd name="connsiteX20" fmla="*/ 38024 w 1415109"/>
                <a:gd name="connsiteY20" fmla="*/ 825868 h 1697988"/>
                <a:gd name="connsiteX21" fmla="*/ 211072 w 1415109"/>
                <a:gd name="connsiteY21" fmla="*/ 635123 h 1697988"/>
                <a:gd name="connsiteX0" fmla="*/ 220031 w 1424068"/>
                <a:gd name="connsiteY0" fmla="*/ 635123 h 1697988"/>
                <a:gd name="connsiteX1" fmla="*/ 434374 w 1424068"/>
                <a:gd name="connsiteY1" fmla="*/ 703949 h 1697988"/>
                <a:gd name="connsiteX2" fmla="*/ 664448 w 1424068"/>
                <a:gd name="connsiteY2" fmla="*/ 405048 h 1697988"/>
                <a:gd name="connsiteX3" fmla="*/ 798167 w 1424068"/>
                <a:gd name="connsiteY3" fmla="*/ 487639 h 1697988"/>
                <a:gd name="connsiteX4" fmla="*/ 695912 w 1424068"/>
                <a:gd name="connsiteY4" fmla="*/ 764909 h 1697988"/>
                <a:gd name="connsiteX5" fmla="*/ 955483 w 1424068"/>
                <a:gd name="connsiteY5" fmla="*/ 448310 h 1697988"/>
                <a:gd name="connsiteX6" fmla="*/ 1161961 w 1424068"/>
                <a:gd name="connsiteY6" fmla="*/ 23556 h 1697988"/>
                <a:gd name="connsiteX7" fmla="*/ 1317306 w 1424068"/>
                <a:gd name="connsiteY7" fmla="*/ 76832 h 1697988"/>
                <a:gd name="connsiteX8" fmla="*/ 1286300 w 1424068"/>
                <a:gd name="connsiteY8" fmla="*/ 263444 h 1697988"/>
                <a:gd name="connsiteX9" fmla="*/ 988913 w 1424068"/>
                <a:gd name="connsiteY9" fmla="*/ 692150 h 1697988"/>
                <a:gd name="connsiteX10" fmla="*/ 1085269 w 1424068"/>
                <a:gd name="connsiteY10" fmla="*/ 774741 h 1697988"/>
                <a:gd name="connsiteX11" fmla="*/ 1323210 w 1424068"/>
                <a:gd name="connsiteY11" fmla="*/ 485672 h 1697988"/>
                <a:gd name="connsiteX12" fmla="*/ 1419567 w 1424068"/>
                <a:gd name="connsiteY12" fmla="*/ 570230 h 1697988"/>
                <a:gd name="connsiteX13" fmla="*/ 1191457 w 1424068"/>
                <a:gd name="connsiteY13" fmla="*/ 896661 h 1697988"/>
                <a:gd name="connsiteX14" fmla="*/ 1295821 w 1424068"/>
                <a:gd name="connsiteY14" fmla="*/ 1348621 h 1697988"/>
                <a:gd name="connsiteX15" fmla="*/ 1134112 w 1424068"/>
                <a:gd name="connsiteY15" fmla="*/ 1593617 h 1697988"/>
                <a:gd name="connsiteX16" fmla="*/ 890274 w 1424068"/>
                <a:gd name="connsiteY16" fmla="*/ 1568053 h 1697988"/>
                <a:gd name="connsiteX17" fmla="*/ 669571 w 1424068"/>
                <a:gd name="connsiteY17" fmla="*/ 1695792 h 1697988"/>
                <a:gd name="connsiteX18" fmla="*/ 414159 w 1424068"/>
                <a:gd name="connsiteY18" fmla="*/ 1444145 h 1697988"/>
                <a:gd name="connsiteX19" fmla="*/ 42268 w 1424068"/>
                <a:gd name="connsiteY19" fmla="*/ 1432347 h 1697988"/>
                <a:gd name="connsiteX20" fmla="*/ 46983 w 1424068"/>
                <a:gd name="connsiteY20" fmla="*/ 825868 h 1697988"/>
                <a:gd name="connsiteX21" fmla="*/ 220031 w 1424068"/>
                <a:gd name="connsiteY21" fmla="*/ 635123 h 1697988"/>
                <a:gd name="connsiteX0" fmla="*/ 213005 w 1417042"/>
                <a:gd name="connsiteY0" fmla="*/ 635123 h 1697350"/>
                <a:gd name="connsiteX1" fmla="*/ 427348 w 1417042"/>
                <a:gd name="connsiteY1" fmla="*/ 703949 h 1697350"/>
                <a:gd name="connsiteX2" fmla="*/ 657422 w 1417042"/>
                <a:gd name="connsiteY2" fmla="*/ 405048 h 1697350"/>
                <a:gd name="connsiteX3" fmla="*/ 791141 w 1417042"/>
                <a:gd name="connsiteY3" fmla="*/ 487639 h 1697350"/>
                <a:gd name="connsiteX4" fmla="*/ 688886 w 1417042"/>
                <a:gd name="connsiteY4" fmla="*/ 764909 h 1697350"/>
                <a:gd name="connsiteX5" fmla="*/ 948457 w 1417042"/>
                <a:gd name="connsiteY5" fmla="*/ 448310 h 1697350"/>
                <a:gd name="connsiteX6" fmla="*/ 1154935 w 1417042"/>
                <a:gd name="connsiteY6" fmla="*/ 23556 h 1697350"/>
                <a:gd name="connsiteX7" fmla="*/ 1310280 w 1417042"/>
                <a:gd name="connsiteY7" fmla="*/ 76832 h 1697350"/>
                <a:gd name="connsiteX8" fmla="*/ 1279274 w 1417042"/>
                <a:gd name="connsiteY8" fmla="*/ 263444 h 1697350"/>
                <a:gd name="connsiteX9" fmla="*/ 981887 w 1417042"/>
                <a:gd name="connsiteY9" fmla="*/ 692150 h 1697350"/>
                <a:gd name="connsiteX10" fmla="*/ 1078243 w 1417042"/>
                <a:gd name="connsiteY10" fmla="*/ 774741 h 1697350"/>
                <a:gd name="connsiteX11" fmla="*/ 1316184 w 1417042"/>
                <a:gd name="connsiteY11" fmla="*/ 485672 h 1697350"/>
                <a:gd name="connsiteX12" fmla="*/ 1412541 w 1417042"/>
                <a:gd name="connsiteY12" fmla="*/ 570230 h 1697350"/>
                <a:gd name="connsiteX13" fmla="*/ 1184431 w 1417042"/>
                <a:gd name="connsiteY13" fmla="*/ 896661 h 1697350"/>
                <a:gd name="connsiteX14" fmla="*/ 1288795 w 1417042"/>
                <a:gd name="connsiteY14" fmla="*/ 1348621 h 1697350"/>
                <a:gd name="connsiteX15" fmla="*/ 1127086 w 1417042"/>
                <a:gd name="connsiteY15" fmla="*/ 1593617 h 1697350"/>
                <a:gd name="connsiteX16" fmla="*/ 883248 w 1417042"/>
                <a:gd name="connsiteY16" fmla="*/ 1568053 h 1697350"/>
                <a:gd name="connsiteX17" fmla="*/ 662545 w 1417042"/>
                <a:gd name="connsiteY17" fmla="*/ 1695792 h 1697350"/>
                <a:gd name="connsiteX18" fmla="*/ 433888 w 1417042"/>
                <a:gd name="connsiteY18" fmla="*/ 1465878 h 1697350"/>
                <a:gd name="connsiteX19" fmla="*/ 35242 w 1417042"/>
                <a:gd name="connsiteY19" fmla="*/ 1432347 h 1697350"/>
                <a:gd name="connsiteX20" fmla="*/ 39957 w 1417042"/>
                <a:gd name="connsiteY20" fmla="*/ 825868 h 1697350"/>
                <a:gd name="connsiteX21" fmla="*/ 213005 w 1417042"/>
                <a:gd name="connsiteY21" fmla="*/ 635123 h 1697350"/>
                <a:gd name="connsiteX0" fmla="*/ 213005 w 1417042"/>
                <a:gd name="connsiteY0" fmla="*/ 635123 h 1697350"/>
                <a:gd name="connsiteX1" fmla="*/ 427348 w 1417042"/>
                <a:gd name="connsiteY1" fmla="*/ 703949 h 1697350"/>
                <a:gd name="connsiteX2" fmla="*/ 657422 w 1417042"/>
                <a:gd name="connsiteY2" fmla="*/ 405048 h 1697350"/>
                <a:gd name="connsiteX3" fmla="*/ 791141 w 1417042"/>
                <a:gd name="connsiteY3" fmla="*/ 487639 h 1697350"/>
                <a:gd name="connsiteX4" fmla="*/ 688886 w 1417042"/>
                <a:gd name="connsiteY4" fmla="*/ 764909 h 1697350"/>
                <a:gd name="connsiteX5" fmla="*/ 948457 w 1417042"/>
                <a:gd name="connsiteY5" fmla="*/ 448310 h 1697350"/>
                <a:gd name="connsiteX6" fmla="*/ 1154935 w 1417042"/>
                <a:gd name="connsiteY6" fmla="*/ 23556 h 1697350"/>
                <a:gd name="connsiteX7" fmla="*/ 1310280 w 1417042"/>
                <a:gd name="connsiteY7" fmla="*/ 76832 h 1697350"/>
                <a:gd name="connsiteX8" fmla="*/ 1279274 w 1417042"/>
                <a:gd name="connsiteY8" fmla="*/ 263444 h 1697350"/>
                <a:gd name="connsiteX9" fmla="*/ 981887 w 1417042"/>
                <a:gd name="connsiteY9" fmla="*/ 692150 h 1697350"/>
                <a:gd name="connsiteX10" fmla="*/ 1078243 w 1417042"/>
                <a:gd name="connsiteY10" fmla="*/ 774741 h 1697350"/>
                <a:gd name="connsiteX11" fmla="*/ 1316184 w 1417042"/>
                <a:gd name="connsiteY11" fmla="*/ 485672 h 1697350"/>
                <a:gd name="connsiteX12" fmla="*/ 1412541 w 1417042"/>
                <a:gd name="connsiteY12" fmla="*/ 570230 h 1697350"/>
                <a:gd name="connsiteX13" fmla="*/ 1184431 w 1417042"/>
                <a:gd name="connsiteY13" fmla="*/ 896661 h 1697350"/>
                <a:gd name="connsiteX14" fmla="*/ 1288795 w 1417042"/>
                <a:gd name="connsiteY14" fmla="*/ 1348621 h 1697350"/>
                <a:gd name="connsiteX15" fmla="*/ 1127086 w 1417042"/>
                <a:gd name="connsiteY15" fmla="*/ 1593617 h 1697350"/>
                <a:gd name="connsiteX16" fmla="*/ 883248 w 1417042"/>
                <a:gd name="connsiteY16" fmla="*/ 1568053 h 1697350"/>
                <a:gd name="connsiteX17" fmla="*/ 662545 w 1417042"/>
                <a:gd name="connsiteY17" fmla="*/ 1695792 h 1697350"/>
                <a:gd name="connsiteX18" fmla="*/ 433888 w 1417042"/>
                <a:gd name="connsiteY18" fmla="*/ 1465878 h 1697350"/>
                <a:gd name="connsiteX19" fmla="*/ 35242 w 1417042"/>
                <a:gd name="connsiteY19" fmla="*/ 1432347 h 1697350"/>
                <a:gd name="connsiteX20" fmla="*/ 39957 w 1417042"/>
                <a:gd name="connsiteY20" fmla="*/ 825868 h 1697350"/>
                <a:gd name="connsiteX21" fmla="*/ 213005 w 1417042"/>
                <a:gd name="connsiteY21" fmla="*/ 635123 h 1697350"/>
                <a:gd name="connsiteX0" fmla="*/ 211667 w 1415704"/>
                <a:gd name="connsiteY0" fmla="*/ 635123 h 1696680"/>
                <a:gd name="connsiteX1" fmla="*/ 426010 w 1415704"/>
                <a:gd name="connsiteY1" fmla="*/ 703949 h 1696680"/>
                <a:gd name="connsiteX2" fmla="*/ 656084 w 1415704"/>
                <a:gd name="connsiteY2" fmla="*/ 405048 h 1696680"/>
                <a:gd name="connsiteX3" fmla="*/ 789803 w 1415704"/>
                <a:gd name="connsiteY3" fmla="*/ 487639 h 1696680"/>
                <a:gd name="connsiteX4" fmla="*/ 687548 w 1415704"/>
                <a:gd name="connsiteY4" fmla="*/ 764909 h 1696680"/>
                <a:gd name="connsiteX5" fmla="*/ 947119 w 1415704"/>
                <a:gd name="connsiteY5" fmla="*/ 448310 h 1696680"/>
                <a:gd name="connsiteX6" fmla="*/ 1153597 w 1415704"/>
                <a:gd name="connsiteY6" fmla="*/ 23556 h 1696680"/>
                <a:gd name="connsiteX7" fmla="*/ 1308942 w 1415704"/>
                <a:gd name="connsiteY7" fmla="*/ 76832 h 1696680"/>
                <a:gd name="connsiteX8" fmla="*/ 1277936 w 1415704"/>
                <a:gd name="connsiteY8" fmla="*/ 263444 h 1696680"/>
                <a:gd name="connsiteX9" fmla="*/ 980549 w 1415704"/>
                <a:gd name="connsiteY9" fmla="*/ 692150 h 1696680"/>
                <a:gd name="connsiteX10" fmla="*/ 1076905 w 1415704"/>
                <a:gd name="connsiteY10" fmla="*/ 774741 h 1696680"/>
                <a:gd name="connsiteX11" fmla="*/ 1314846 w 1415704"/>
                <a:gd name="connsiteY11" fmla="*/ 485672 h 1696680"/>
                <a:gd name="connsiteX12" fmla="*/ 1411203 w 1415704"/>
                <a:gd name="connsiteY12" fmla="*/ 570230 h 1696680"/>
                <a:gd name="connsiteX13" fmla="*/ 1183093 w 1415704"/>
                <a:gd name="connsiteY13" fmla="*/ 896661 h 1696680"/>
                <a:gd name="connsiteX14" fmla="*/ 1287457 w 1415704"/>
                <a:gd name="connsiteY14" fmla="*/ 1348621 h 1696680"/>
                <a:gd name="connsiteX15" fmla="*/ 1125748 w 1415704"/>
                <a:gd name="connsiteY15" fmla="*/ 1593617 h 1696680"/>
                <a:gd name="connsiteX16" fmla="*/ 881910 w 1415704"/>
                <a:gd name="connsiteY16" fmla="*/ 1568053 h 1696680"/>
                <a:gd name="connsiteX17" fmla="*/ 661207 w 1415704"/>
                <a:gd name="connsiteY17" fmla="*/ 1695792 h 1696680"/>
                <a:gd name="connsiteX18" fmla="*/ 414028 w 1415704"/>
                <a:gd name="connsiteY18" fmla="*/ 1493044 h 1696680"/>
                <a:gd name="connsiteX19" fmla="*/ 33904 w 1415704"/>
                <a:gd name="connsiteY19" fmla="*/ 1432347 h 1696680"/>
                <a:gd name="connsiteX20" fmla="*/ 38619 w 1415704"/>
                <a:gd name="connsiteY20" fmla="*/ 825868 h 1696680"/>
                <a:gd name="connsiteX21" fmla="*/ 211667 w 1415704"/>
                <a:gd name="connsiteY21" fmla="*/ 635123 h 1696680"/>
                <a:gd name="connsiteX0" fmla="*/ 211667 w 1415704"/>
                <a:gd name="connsiteY0" fmla="*/ 635123 h 1696680"/>
                <a:gd name="connsiteX1" fmla="*/ 426010 w 1415704"/>
                <a:gd name="connsiteY1" fmla="*/ 703949 h 1696680"/>
                <a:gd name="connsiteX2" fmla="*/ 656084 w 1415704"/>
                <a:gd name="connsiteY2" fmla="*/ 405048 h 1696680"/>
                <a:gd name="connsiteX3" fmla="*/ 789803 w 1415704"/>
                <a:gd name="connsiteY3" fmla="*/ 487639 h 1696680"/>
                <a:gd name="connsiteX4" fmla="*/ 687548 w 1415704"/>
                <a:gd name="connsiteY4" fmla="*/ 764909 h 1696680"/>
                <a:gd name="connsiteX5" fmla="*/ 947119 w 1415704"/>
                <a:gd name="connsiteY5" fmla="*/ 448310 h 1696680"/>
                <a:gd name="connsiteX6" fmla="*/ 1153597 w 1415704"/>
                <a:gd name="connsiteY6" fmla="*/ 23556 h 1696680"/>
                <a:gd name="connsiteX7" fmla="*/ 1308942 w 1415704"/>
                <a:gd name="connsiteY7" fmla="*/ 76832 h 1696680"/>
                <a:gd name="connsiteX8" fmla="*/ 1277936 w 1415704"/>
                <a:gd name="connsiteY8" fmla="*/ 263444 h 1696680"/>
                <a:gd name="connsiteX9" fmla="*/ 980549 w 1415704"/>
                <a:gd name="connsiteY9" fmla="*/ 692150 h 1696680"/>
                <a:gd name="connsiteX10" fmla="*/ 1076905 w 1415704"/>
                <a:gd name="connsiteY10" fmla="*/ 774741 h 1696680"/>
                <a:gd name="connsiteX11" fmla="*/ 1314846 w 1415704"/>
                <a:gd name="connsiteY11" fmla="*/ 485672 h 1696680"/>
                <a:gd name="connsiteX12" fmla="*/ 1411203 w 1415704"/>
                <a:gd name="connsiteY12" fmla="*/ 570230 h 1696680"/>
                <a:gd name="connsiteX13" fmla="*/ 1183093 w 1415704"/>
                <a:gd name="connsiteY13" fmla="*/ 896661 h 1696680"/>
                <a:gd name="connsiteX14" fmla="*/ 1287457 w 1415704"/>
                <a:gd name="connsiteY14" fmla="*/ 1348621 h 1696680"/>
                <a:gd name="connsiteX15" fmla="*/ 1125748 w 1415704"/>
                <a:gd name="connsiteY15" fmla="*/ 1593617 h 1696680"/>
                <a:gd name="connsiteX16" fmla="*/ 881910 w 1415704"/>
                <a:gd name="connsiteY16" fmla="*/ 1568053 h 1696680"/>
                <a:gd name="connsiteX17" fmla="*/ 661207 w 1415704"/>
                <a:gd name="connsiteY17" fmla="*/ 1695792 h 1696680"/>
                <a:gd name="connsiteX18" fmla="*/ 414028 w 1415704"/>
                <a:gd name="connsiteY18" fmla="*/ 1493044 h 1696680"/>
                <a:gd name="connsiteX19" fmla="*/ 33904 w 1415704"/>
                <a:gd name="connsiteY19" fmla="*/ 1432347 h 1696680"/>
                <a:gd name="connsiteX20" fmla="*/ 38619 w 1415704"/>
                <a:gd name="connsiteY20" fmla="*/ 825868 h 1696680"/>
                <a:gd name="connsiteX21" fmla="*/ 211667 w 1415704"/>
                <a:gd name="connsiteY21" fmla="*/ 635123 h 1696680"/>
                <a:gd name="connsiteX0" fmla="*/ 212558 w 1416595"/>
                <a:gd name="connsiteY0" fmla="*/ 635123 h 1696219"/>
                <a:gd name="connsiteX1" fmla="*/ 426901 w 1416595"/>
                <a:gd name="connsiteY1" fmla="*/ 703949 h 1696219"/>
                <a:gd name="connsiteX2" fmla="*/ 656975 w 1416595"/>
                <a:gd name="connsiteY2" fmla="*/ 405048 h 1696219"/>
                <a:gd name="connsiteX3" fmla="*/ 790694 w 1416595"/>
                <a:gd name="connsiteY3" fmla="*/ 487639 h 1696219"/>
                <a:gd name="connsiteX4" fmla="*/ 688439 w 1416595"/>
                <a:gd name="connsiteY4" fmla="*/ 764909 h 1696219"/>
                <a:gd name="connsiteX5" fmla="*/ 948010 w 1416595"/>
                <a:gd name="connsiteY5" fmla="*/ 448310 h 1696219"/>
                <a:gd name="connsiteX6" fmla="*/ 1154488 w 1416595"/>
                <a:gd name="connsiteY6" fmla="*/ 23556 h 1696219"/>
                <a:gd name="connsiteX7" fmla="*/ 1309833 w 1416595"/>
                <a:gd name="connsiteY7" fmla="*/ 76832 h 1696219"/>
                <a:gd name="connsiteX8" fmla="*/ 1278827 w 1416595"/>
                <a:gd name="connsiteY8" fmla="*/ 263444 h 1696219"/>
                <a:gd name="connsiteX9" fmla="*/ 981440 w 1416595"/>
                <a:gd name="connsiteY9" fmla="*/ 692150 h 1696219"/>
                <a:gd name="connsiteX10" fmla="*/ 1077796 w 1416595"/>
                <a:gd name="connsiteY10" fmla="*/ 774741 h 1696219"/>
                <a:gd name="connsiteX11" fmla="*/ 1315737 w 1416595"/>
                <a:gd name="connsiteY11" fmla="*/ 485672 h 1696219"/>
                <a:gd name="connsiteX12" fmla="*/ 1412094 w 1416595"/>
                <a:gd name="connsiteY12" fmla="*/ 570230 h 1696219"/>
                <a:gd name="connsiteX13" fmla="*/ 1183984 w 1416595"/>
                <a:gd name="connsiteY13" fmla="*/ 896661 h 1696219"/>
                <a:gd name="connsiteX14" fmla="*/ 1288348 w 1416595"/>
                <a:gd name="connsiteY14" fmla="*/ 1348621 h 1696219"/>
                <a:gd name="connsiteX15" fmla="*/ 1126639 w 1416595"/>
                <a:gd name="connsiteY15" fmla="*/ 1593617 h 1696219"/>
                <a:gd name="connsiteX16" fmla="*/ 882801 w 1416595"/>
                <a:gd name="connsiteY16" fmla="*/ 1568053 h 1696219"/>
                <a:gd name="connsiteX17" fmla="*/ 662098 w 1416595"/>
                <a:gd name="connsiteY17" fmla="*/ 1695792 h 1696219"/>
                <a:gd name="connsiteX18" fmla="*/ 427266 w 1416595"/>
                <a:gd name="connsiteY18" fmla="*/ 1517493 h 1696219"/>
                <a:gd name="connsiteX19" fmla="*/ 34795 w 1416595"/>
                <a:gd name="connsiteY19" fmla="*/ 1432347 h 1696219"/>
                <a:gd name="connsiteX20" fmla="*/ 39510 w 1416595"/>
                <a:gd name="connsiteY20" fmla="*/ 825868 h 1696219"/>
                <a:gd name="connsiteX21" fmla="*/ 212558 w 1416595"/>
                <a:gd name="connsiteY21" fmla="*/ 635123 h 1696219"/>
                <a:gd name="connsiteX0" fmla="*/ 212558 w 1416595"/>
                <a:gd name="connsiteY0" fmla="*/ 635123 h 1696218"/>
                <a:gd name="connsiteX1" fmla="*/ 426901 w 1416595"/>
                <a:gd name="connsiteY1" fmla="*/ 703949 h 1696218"/>
                <a:gd name="connsiteX2" fmla="*/ 656975 w 1416595"/>
                <a:gd name="connsiteY2" fmla="*/ 405048 h 1696218"/>
                <a:gd name="connsiteX3" fmla="*/ 735127 w 1416595"/>
                <a:gd name="connsiteY3" fmla="*/ 457758 h 1696218"/>
                <a:gd name="connsiteX4" fmla="*/ 688439 w 1416595"/>
                <a:gd name="connsiteY4" fmla="*/ 764909 h 1696218"/>
                <a:gd name="connsiteX5" fmla="*/ 948010 w 1416595"/>
                <a:gd name="connsiteY5" fmla="*/ 448310 h 1696218"/>
                <a:gd name="connsiteX6" fmla="*/ 1154488 w 1416595"/>
                <a:gd name="connsiteY6" fmla="*/ 23556 h 1696218"/>
                <a:gd name="connsiteX7" fmla="*/ 1309833 w 1416595"/>
                <a:gd name="connsiteY7" fmla="*/ 76832 h 1696218"/>
                <a:gd name="connsiteX8" fmla="*/ 1278827 w 1416595"/>
                <a:gd name="connsiteY8" fmla="*/ 263444 h 1696218"/>
                <a:gd name="connsiteX9" fmla="*/ 981440 w 1416595"/>
                <a:gd name="connsiteY9" fmla="*/ 692150 h 1696218"/>
                <a:gd name="connsiteX10" fmla="*/ 1077796 w 1416595"/>
                <a:gd name="connsiteY10" fmla="*/ 774741 h 1696218"/>
                <a:gd name="connsiteX11" fmla="*/ 1315737 w 1416595"/>
                <a:gd name="connsiteY11" fmla="*/ 485672 h 1696218"/>
                <a:gd name="connsiteX12" fmla="*/ 1412094 w 1416595"/>
                <a:gd name="connsiteY12" fmla="*/ 570230 h 1696218"/>
                <a:gd name="connsiteX13" fmla="*/ 1183984 w 1416595"/>
                <a:gd name="connsiteY13" fmla="*/ 896661 h 1696218"/>
                <a:gd name="connsiteX14" fmla="*/ 1288348 w 1416595"/>
                <a:gd name="connsiteY14" fmla="*/ 1348621 h 1696218"/>
                <a:gd name="connsiteX15" fmla="*/ 1126639 w 1416595"/>
                <a:gd name="connsiteY15" fmla="*/ 1593617 h 1696218"/>
                <a:gd name="connsiteX16" fmla="*/ 882801 w 1416595"/>
                <a:gd name="connsiteY16" fmla="*/ 1568053 h 1696218"/>
                <a:gd name="connsiteX17" fmla="*/ 662098 w 1416595"/>
                <a:gd name="connsiteY17" fmla="*/ 1695792 h 1696218"/>
                <a:gd name="connsiteX18" fmla="*/ 427266 w 1416595"/>
                <a:gd name="connsiteY18" fmla="*/ 1517493 h 1696218"/>
                <a:gd name="connsiteX19" fmla="*/ 34795 w 1416595"/>
                <a:gd name="connsiteY19" fmla="*/ 1432347 h 1696218"/>
                <a:gd name="connsiteX20" fmla="*/ 39510 w 1416595"/>
                <a:gd name="connsiteY20" fmla="*/ 825868 h 1696218"/>
                <a:gd name="connsiteX21" fmla="*/ 212558 w 1416595"/>
                <a:gd name="connsiteY21" fmla="*/ 635123 h 1696218"/>
                <a:gd name="connsiteX0" fmla="*/ 212558 w 1416595"/>
                <a:gd name="connsiteY0" fmla="*/ 635123 h 1696218"/>
                <a:gd name="connsiteX1" fmla="*/ 426901 w 1416595"/>
                <a:gd name="connsiteY1" fmla="*/ 703949 h 1696218"/>
                <a:gd name="connsiteX2" fmla="*/ 656975 w 1416595"/>
                <a:gd name="connsiteY2" fmla="*/ 405048 h 1696218"/>
                <a:gd name="connsiteX3" fmla="*/ 735127 w 1416595"/>
                <a:gd name="connsiteY3" fmla="*/ 457758 h 1696218"/>
                <a:gd name="connsiteX4" fmla="*/ 688439 w 1416595"/>
                <a:gd name="connsiteY4" fmla="*/ 764909 h 1696218"/>
                <a:gd name="connsiteX5" fmla="*/ 948010 w 1416595"/>
                <a:gd name="connsiteY5" fmla="*/ 448310 h 1696218"/>
                <a:gd name="connsiteX6" fmla="*/ 1154488 w 1416595"/>
                <a:gd name="connsiteY6" fmla="*/ 23556 h 1696218"/>
                <a:gd name="connsiteX7" fmla="*/ 1309833 w 1416595"/>
                <a:gd name="connsiteY7" fmla="*/ 76832 h 1696218"/>
                <a:gd name="connsiteX8" fmla="*/ 1278827 w 1416595"/>
                <a:gd name="connsiteY8" fmla="*/ 263444 h 1696218"/>
                <a:gd name="connsiteX9" fmla="*/ 981440 w 1416595"/>
                <a:gd name="connsiteY9" fmla="*/ 692150 h 1696218"/>
                <a:gd name="connsiteX10" fmla="*/ 1077796 w 1416595"/>
                <a:gd name="connsiteY10" fmla="*/ 774741 h 1696218"/>
                <a:gd name="connsiteX11" fmla="*/ 1315737 w 1416595"/>
                <a:gd name="connsiteY11" fmla="*/ 485672 h 1696218"/>
                <a:gd name="connsiteX12" fmla="*/ 1412094 w 1416595"/>
                <a:gd name="connsiteY12" fmla="*/ 570230 h 1696218"/>
                <a:gd name="connsiteX13" fmla="*/ 1183984 w 1416595"/>
                <a:gd name="connsiteY13" fmla="*/ 896661 h 1696218"/>
                <a:gd name="connsiteX14" fmla="*/ 1288348 w 1416595"/>
                <a:gd name="connsiteY14" fmla="*/ 1348621 h 1696218"/>
                <a:gd name="connsiteX15" fmla="*/ 1126639 w 1416595"/>
                <a:gd name="connsiteY15" fmla="*/ 1593617 h 1696218"/>
                <a:gd name="connsiteX16" fmla="*/ 882801 w 1416595"/>
                <a:gd name="connsiteY16" fmla="*/ 1568053 h 1696218"/>
                <a:gd name="connsiteX17" fmla="*/ 662098 w 1416595"/>
                <a:gd name="connsiteY17" fmla="*/ 1695792 h 1696218"/>
                <a:gd name="connsiteX18" fmla="*/ 427266 w 1416595"/>
                <a:gd name="connsiteY18" fmla="*/ 1517493 h 1696218"/>
                <a:gd name="connsiteX19" fmla="*/ 34795 w 1416595"/>
                <a:gd name="connsiteY19" fmla="*/ 1432347 h 1696218"/>
                <a:gd name="connsiteX20" fmla="*/ 39510 w 1416595"/>
                <a:gd name="connsiteY20" fmla="*/ 825868 h 1696218"/>
                <a:gd name="connsiteX21" fmla="*/ 212558 w 1416595"/>
                <a:gd name="connsiteY21" fmla="*/ 635123 h 1696218"/>
                <a:gd name="connsiteX0" fmla="*/ 212558 w 1416595"/>
                <a:gd name="connsiteY0" fmla="*/ 635123 h 1696218"/>
                <a:gd name="connsiteX1" fmla="*/ 426901 w 1416595"/>
                <a:gd name="connsiteY1" fmla="*/ 703949 h 1696218"/>
                <a:gd name="connsiteX2" fmla="*/ 656975 w 1416595"/>
                <a:gd name="connsiteY2" fmla="*/ 405048 h 1696218"/>
                <a:gd name="connsiteX3" fmla="*/ 735127 w 1416595"/>
                <a:gd name="connsiteY3" fmla="*/ 457758 h 1696218"/>
                <a:gd name="connsiteX4" fmla="*/ 688439 w 1416595"/>
                <a:gd name="connsiteY4" fmla="*/ 764909 h 1696218"/>
                <a:gd name="connsiteX5" fmla="*/ 948010 w 1416595"/>
                <a:gd name="connsiteY5" fmla="*/ 448310 h 1696218"/>
                <a:gd name="connsiteX6" fmla="*/ 1154488 w 1416595"/>
                <a:gd name="connsiteY6" fmla="*/ 23556 h 1696218"/>
                <a:gd name="connsiteX7" fmla="*/ 1309833 w 1416595"/>
                <a:gd name="connsiteY7" fmla="*/ 76832 h 1696218"/>
                <a:gd name="connsiteX8" fmla="*/ 1278827 w 1416595"/>
                <a:gd name="connsiteY8" fmla="*/ 263444 h 1696218"/>
                <a:gd name="connsiteX9" fmla="*/ 981440 w 1416595"/>
                <a:gd name="connsiteY9" fmla="*/ 692150 h 1696218"/>
                <a:gd name="connsiteX10" fmla="*/ 1077796 w 1416595"/>
                <a:gd name="connsiteY10" fmla="*/ 774741 h 1696218"/>
                <a:gd name="connsiteX11" fmla="*/ 1315737 w 1416595"/>
                <a:gd name="connsiteY11" fmla="*/ 485672 h 1696218"/>
                <a:gd name="connsiteX12" fmla="*/ 1412094 w 1416595"/>
                <a:gd name="connsiteY12" fmla="*/ 570230 h 1696218"/>
                <a:gd name="connsiteX13" fmla="*/ 1183984 w 1416595"/>
                <a:gd name="connsiteY13" fmla="*/ 896661 h 1696218"/>
                <a:gd name="connsiteX14" fmla="*/ 1288348 w 1416595"/>
                <a:gd name="connsiteY14" fmla="*/ 1348621 h 1696218"/>
                <a:gd name="connsiteX15" fmla="*/ 1126639 w 1416595"/>
                <a:gd name="connsiteY15" fmla="*/ 1593617 h 1696218"/>
                <a:gd name="connsiteX16" fmla="*/ 882801 w 1416595"/>
                <a:gd name="connsiteY16" fmla="*/ 1568053 h 1696218"/>
                <a:gd name="connsiteX17" fmla="*/ 662098 w 1416595"/>
                <a:gd name="connsiteY17" fmla="*/ 1695792 h 1696218"/>
                <a:gd name="connsiteX18" fmla="*/ 427266 w 1416595"/>
                <a:gd name="connsiteY18" fmla="*/ 1517493 h 1696218"/>
                <a:gd name="connsiteX19" fmla="*/ 34795 w 1416595"/>
                <a:gd name="connsiteY19" fmla="*/ 1432347 h 1696218"/>
                <a:gd name="connsiteX20" fmla="*/ 39510 w 1416595"/>
                <a:gd name="connsiteY20" fmla="*/ 825868 h 1696218"/>
                <a:gd name="connsiteX21" fmla="*/ 212558 w 1416595"/>
                <a:gd name="connsiteY21" fmla="*/ 635123 h 1696218"/>
                <a:gd name="connsiteX0" fmla="*/ 212558 w 1416595"/>
                <a:gd name="connsiteY0" fmla="*/ 635123 h 1696218"/>
                <a:gd name="connsiteX1" fmla="*/ 437192 w 1416595"/>
                <a:gd name="connsiteY1" fmla="*/ 741980 h 1696218"/>
                <a:gd name="connsiteX2" fmla="*/ 656975 w 1416595"/>
                <a:gd name="connsiteY2" fmla="*/ 405048 h 1696218"/>
                <a:gd name="connsiteX3" fmla="*/ 735127 w 1416595"/>
                <a:gd name="connsiteY3" fmla="*/ 457758 h 1696218"/>
                <a:gd name="connsiteX4" fmla="*/ 688439 w 1416595"/>
                <a:gd name="connsiteY4" fmla="*/ 764909 h 1696218"/>
                <a:gd name="connsiteX5" fmla="*/ 948010 w 1416595"/>
                <a:gd name="connsiteY5" fmla="*/ 448310 h 1696218"/>
                <a:gd name="connsiteX6" fmla="*/ 1154488 w 1416595"/>
                <a:gd name="connsiteY6" fmla="*/ 23556 h 1696218"/>
                <a:gd name="connsiteX7" fmla="*/ 1309833 w 1416595"/>
                <a:gd name="connsiteY7" fmla="*/ 76832 h 1696218"/>
                <a:gd name="connsiteX8" fmla="*/ 1278827 w 1416595"/>
                <a:gd name="connsiteY8" fmla="*/ 263444 h 1696218"/>
                <a:gd name="connsiteX9" fmla="*/ 981440 w 1416595"/>
                <a:gd name="connsiteY9" fmla="*/ 692150 h 1696218"/>
                <a:gd name="connsiteX10" fmla="*/ 1077796 w 1416595"/>
                <a:gd name="connsiteY10" fmla="*/ 774741 h 1696218"/>
                <a:gd name="connsiteX11" fmla="*/ 1315737 w 1416595"/>
                <a:gd name="connsiteY11" fmla="*/ 485672 h 1696218"/>
                <a:gd name="connsiteX12" fmla="*/ 1412094 w 1416595"/>
                <a:gd name="connsiteY12" fmla="*/ 570230 h 1696218"/>
                <a:gd name="connsiteX13" fmla="*/ 1183984 w 1416595"/>
                <a:gd name="connsiteY13" fmla="*/ 896661 h 1696218"/>
                <a:gd name="connsiteX14" fmla="*/ 1288348 w 1416595"/>
                <a:gd name="connsiteY14" fmla="*/ 1348621 h 1696218"/>
                <a:gd name="connsiteX15" fmla="*/ 1126639 w 1416595"/>
                <a:gd name="connsiteY15" fmla="*/ 1593617 h 1696218"/>
                <a:gd name="connsiteX16" fmla="*/ 882801 w 1416595"/>
                <a:gd name="connsiteY16" fmla="*/ 1568053 h 1696218"/>
                <a:gd name="connsiteX17" fmla="*/ 662098 w 1416595"/>
                <a:gd name="connsiteY17" fmla="*/ 1695792 h 1696218"/>
                <a:gd name="connsiteX18" fmla="*/ 427266 w 1416595"/>
                <a:gd name="connsiteY18" fmla="*/ 1517493 h 1696218"/>
                <a:gd name="connsiteX19" fmla="*/ 34795 w 1416595"/>
                <a:gd name="connsiteY19" fmla="*/ 1432347 h 1696218"/>
                <a:gd name="connsiteX20" fmla="*/ 39510 w 1416595"/>
                <a:gd name="connsiteY20" fmla="*/ 825868 h 1696218"/>
                <a:gd name="connsiteX21" fmla="*/ 212558 w 1416595"/>
                <a:gd name="connsiteY21" fmla="*/ 635123 h 1696218"/>
                <a:gd name="connsiteX0" fmla="*/ 212558 w 1416595"/>
                <a:gd name="connsiteY0" fmla="*/ 635123 h 1696218"/>
                <a:gd name="connsiteX1" fmla="*/ 443367 w 1416595"/>
                <a:gd name="connsiteY1" fmla="*/ 763713 h 1696218"/>
                <a:gd name="connsiteX2" fmla="*/ 656975 w 1416595"/>
                <a:gd name="connsiteY2" fmla="*/ 405048 h 1696218"/>
                <a:gd name="connsiteX3" fmla="*/ 735127 w 1416595"/>
                <a:gd name="connsiteY3" fmla="*/ 457758 h 1696218"/>
                <a:gd name="connsiteX4" fmla="*/ 688439 w 1416595"/>
                <a:gd name="connsiteY4" fmla="*/ 764909 h 1696218"/>
                <a:gd name="connsiteX5" fmla="*/ 948010 w 1416595"/>
                <a:gd name="connsiteY5" fmla="*/ 448310 h 1696218"/>
                <a:gd name="connsiteX6" fmla="*/ 1154488 w 1416595"/>
                <a:gd name="connsiteY6" fmla="*/ 23556 h 1696218"/>
                <a:gd name="connsiteX7" fmla="*/ 1309833 w 1416595"/>
                <a:gd name="connsiteY7" fmla="*/ 76832 h 1696218"/>
                <a:gd name="connsiteX8" fmla="*/ 1278827 w 1416595"/>
                <a:gd name="connsiteY8" fmla="*/ 263444 h 1696218"/>
                <a:gd name="connsiteX9" fmla="*/ 981440 w 1416595"/>
                <a:gd name="connsiteY9" fmla="*/ 692150 h 1696218"/>
                <a:gd name="connsiteX10" fmla="*/ 1077796 w 1416595"/>
                <a:gd name="connsiteY10" fmla="*/ 774741 h 1696218"/>
                <a:gd name="connsiteX11" fmla="*/ 1315737 w 1416595"/>
                <a:gd name="connsiteY11" fmla="*/ 485672 h 1696218"/>
                <a:gd name="connsiteX12" fmla="*/ 1412094 w 1416595"/>
                <a:gd name="connsiteY12" fmla="*/ 570230 h 1696218"/>
                <a:gd name="connsiteX13" fmla="*/ 1183984 w 1416595"/>
                <a:gd name="connsiteY13" fmla="*/ 896661 h 1696218"/>
                <a:gd name="connsiteX14" fmla="*/ 1288348 w 1416595"/>
                <a:gd name="connsiteY14" fmla="*/ 1348621 h 1696218"/>
                <a:gd name="connsiteX15" fmla="*/ 1126639 w 1416595"/>
                <a:gd name="connsiteY15" fmla="*/ 1593617 h 1696218"/>
                <a:gd name="connsiteX16" fmla="*/ 882801 w 1416595"/>
                <a:gd name="connsiteY16" fmla="*/ 1568053 h 1696218"/>
                <a:gd name="connsiteX17" fmla="*/ 662098 w 1416595"/>
                <a:gd name="connsiteY17" fmla="*/ 1695792 h 1696218"/>
                <a:gd name="connsiteX18" fmla="*/ 427266 w 1416595"/>
                <a:gd name="connsiteY18" fmla="*/ 1517493 h 1696218"/>
                <a:gd name="connsiteX19" fmla="*/ 34795 w 1416595"/>
                <a:gd name="connsiteY19" fmla="*/ 1432347 h 1696218"/>
                <a:gd name="connsiteX20" fmla="*/ 39510 w 1416595"/>
                <a:gd name="connsiteY20" fmla="*/ 825868 h 1696218"/>
                <a:gd name="connsiteX21" fmla="*/ 212558 w 1416595"/>
                <a:gd name="connsiteY21" fmla="*/ 635123 h 1696218"/>
                <a:gd name="connsiteX0" fmla="*/ 223338 w 1417085"/>
                <a:gd name="connsiteY0" fmla="*/ 659571 h 1696218"/>
                <a:gd name="connsiteX1" fmla="*/ 443857 w 1417085"/>
                <a:gd name="connsiteY1" fmla="*/ 763713 h 1696218"/>
                <a:gd name="connsiteX2" fmla="*/ 657465 w 1417085"/>
                <a:gd name="connsiteY2" fmla="*/ 405048 h 1696218"/>
                <a:gd name="connsiteX3" fmla="*/ 735617 w 1417085"/>
                <a:gd name="connsiteY3" fmla="*/ 457758 h 1696218"/>
                <a:gd name="connsiteX4" fmla="*/ 688929 w 1417085"/>
                <a:gd name="connsiteY4" fmla="*/ 764909 h 1696218"/>
                <a:gd name="connsiteX5" fmla="*/ 948500 w 1417085"/>
                <a:gd name="connsiteY5" fmla="*/ 448310 h 1696218"/>
                <a:gd name="connsiteX6" fmla="*/ 1154978 w 1417085"/>
                <a:gd name="connsiteY6" fmla="*/ 23556 h 1696218"/>
                <a:gd name="connsiteX7" fmla="*/ 1310323 w 1417085"/>
                <a:gd name="connsiteY7" fmla="*/ 76832 h 1696218"/>
                <a:gd name="connsiteX8" fmla="*/ 1279317 w 1417085"/>
                <a:gd name="connsiteY8" fmla="*/ 263444 h 1696218"/>
                <a:gd name="connsiteX9" fmla="*/ 981930 w 1417085"/>
                <a:gd name="connsiteY9" fmla="*/ 692150 h 1696218"/>
                <a:gd name="connsiteX10" fmla="*/ 1078286 w 1417085"/>
                <a:gd name="connsiteY10" fmla="*/ 774741 h 1696218"/>
                <a:gd name="connsiteX11" fmla="*/ 1316227 w 1417085"/>
                <a:gd name="connsiteY11" fmla="*/ 485672 h 1696218"/>
                <a:gd name="connsiteX12" fmla="*/ 1412584 w 1417085"/>
                <a:gd name="connsiteY12" fmla="*/ 570230 h 1696218"/>
                <a:gd name="connsiteX13" fmla="*/ 1184474 w 1417085"/>
                <a:gd name="connsiteY13" fmla="*/ 896661 h 1696218"/>
                <a:gd name="connsiteX14" fmla="*/ 1288838 w 1417085"/>
                <a:gd name="connsiteY14" fmla="*/ 1348621 h 1696218"/>
                <a:gd name="connsiteX15" fmla="*/ 1127129 w 1417085"/>
                <a:gd name="connsiteY15" fmla="*/ 1593617 h 1696218"/>
                <a:gd name="connsiteX16" fmla="*/ 883291 w 1417085"/>
                <a:gd name="connsiteY16" fmla="*/ 1568053 h 1696218"/>
                <a:gd name="connsiteX17" fmla="*/ 662588 w 1417085"/>
                <a:gd name="connsiteY17" fmla="*/ 1695792 h 1696218"/>
                <a:gd name="connsiteX18" fmla="*/ 427756 w 1417085"/>
                <a:gd name="connsiteY18" fmla="*/ 1517493 h 1696218"/>
                <a:gd name="connsiteX19" fmla="*/ 35285 w 1417085"/>
                <a:gd name="connsiteY19" fmla="*/ 1432347 h 1696218"/>
                <a:gd name="connsiteX20" fmla="*/ 40000 w 1417085"/>
                <a:gd name="connsiteY20" fmla="*/ 825868 h 1696218"/>
                <a:gd name="connsiteX21" fmla="*/ 223338 w 1417085"/>
                <a:gd name="connsiteY21" fmla="*/ 659571 h 1696218"/>
                <a:gd name="connsiteX0" fmla="*/ 220821 w 1414568"/>
                <a:gd name="connsiteY0" fmla="*/ 659571 h 1696218"/>
                <a:gd name="connsiteX1" fmla="*/ 441340 w 1414568"/>
                <a:gd name="connsiteY1" fmla="*/ 763713 h 1696218"/>
                <a:gd name="connsiteX2" fmla="*/ 654948 w 1414568"/>
                <a:gd name="connsiteY2" fmla="*/ 405048 h 1696218"/>
                <a:gd name="connsiteX3" fmla="*/ 733100 w 1414568"/>
                <a:gd name="connsiteY3" fmla="*/ 457758 h 1696218"/>
                <a:gd name="connsiteX4" fmla="*/ 686412 w 1414568"/>
                <a:gd name="connsiteY4" fmla="*/ 764909 h 1696218"/>
                <a:gd name="connsiteX5" fmla="*/ 945983 w 1414568"/>
                <a:gd name="connsiteY5" fmla="*/ 448310 h 1696218"/>
                <a:gd name="connsiteX6" fmla="*/ 1152461 w 1414568"/>
                <a:gd name="connsiteY6" fmla="*/ 23556 h 1696218"/>
                <a:gd name="connsiteX7" fmla="*/ 1307806 w 1414568"/>
                <a:gd name="connsiteY7" fmla="*/ 76832 h 1696218"/>
                <a:gd name="connsiteX8" fmla="*/ 1276800 w 1414568"/>
                <a:gd name="connsiteY8" fmla="*/ 263444 h 1696218"/>
                <a:gd name="connsiteX9" fmla="*/ 979413 w 1414568"/>
                <a:gd name="connsiteY9" fmla="*/ 692150 h 1696218"/>
                <a:gd name="connsiteX10" fmla="*/ 1075769 w 1414568"/>
                <a:gd name="connsiteY10" fmla="*/ 774741 h 1696218"/>
                <a:gd name="connsiteX11" fmla="*/ 1313710 w 1414568"/>
                <a:gd name="connsiteY11" fmla="*/ 485672 h 1696218"/>
                <a:gd name="connsiteX12" fmla="*/ 1410067 w 1414568"/>
                <a:gd name="connsiteY12" fmla="*/ 570230 h 1696218"/>
                <a:gd name="connsiteX13" fmla="*/ 1181957 w 1414568"/>
                <a:gd name="connsiteY13" fmla="*/ 896661 h 1696218"/>
                <a:gd name="connsiteX14" fmla="*/ 1286321 w 1414568"/>
                <a:gd name="connsiteY14" fmla="*/ 1348621 h 1696218"/>
                <a:gd name="connsiteX15" fmla="*/ 1124612 w 1414568"/>
                <a:gd name="connsiteY15" fmla="*/ 1593617 h 1696218"/>
                <a:gd name="connsiteX16" fmla="*/ 880774 w 1414568"/>
                <a:gd name="connsiteY16" fmla="*/ 1568053 h 1696218"/>
                <a:gd name="connsiteX17" fmla="*/ 660071 w 1414568"/>
                <a:gd name="connsiteY17" fmla="*/ 1695792 h 1696218"/>
                <a:gd name="connsiteX18" fmla="*/ 425239 w 1414568"/>
                <a:gd name="connsiteY18" fmla="*/ 1517493 h 1696218"/>
                <a:gd name="connsiteX19" fmla="*/ 32768 w 1414568"/>
                <a:gd name="connsiteY19" fmla="*/ 1432347 h 1696218"/>
                <a:gd name="connsiteX20" fmla="*/ 43657 w 1414568"/>
                <a:gd name="connsiteY20" fmla="*/ 863900 h 1696218"/>
                <a:gd name="connsiteX21" fmla="*/ 220821 w 1414568"/>
                <a:gd name="connsiteY21" fmla="*/ 659571 h 1696218"/>
                <a:gd name="connsiteX0" fmla="*/ 214359 w 1408106"/>
                <a:gd name="connsiteY0" fmla="*/ 659571 h 1696218"/>
                <a:gd name="connsiteX1" fmla="*/ 434878 w 1408106"/>
                <a:gd name="connsiteY1" fmla="*/ 763713 h 1696218"/>
                <a:gd name="connsiteX2" fmla="*/ 648486 w 1408106"/>
                <a:gd name="connsiteY2" fmla="*/ 405048 h 1696218"/>
                <a:gd name="connsiteX3" fmla="*/ 726638 w 1408106"/>
                <a:gd name="connsiteY3" fmla="*/ 457758 h 1696218"/>
                <a:gd name="connsiteX4" fmla="*/ 679950 w 1408106"/>
                <a:gd name="connsiteY4" fmla="*/ 764909 h 1696218"/>
                <a:gd name="connsiteX5" fmla="*/ 939521 w 1408106"/>
                <a:gd name="connsiteY5" fmla="*/ 448310 h 1696218"/>
                <a:gd name="connsiteX6" fmla="*/ 1145999 w 1408106"/>
                <a:gd name="connsiteY6" fmla="*/ 23556 h 1696218"/>
                <a:gd name="connsiteX7" fmla="*/ 1301344 w 1408106"/>
                <a:gd name="connsiteY7" fmla="*/ 76832 h 1696218"/>
                <a:gd name="connsiteX8" fmla="*/ 1270338 w 1408106"/>
                <a:gd name="connsiteY8" fmla="*/ 263444 h 1696218"/>
                <a:gd name="connsiteX9" fmla="*/ 972951 w 1408106"/>
                <a:gd name="connsiteY9" fmla="*/ 692150 h 1696218"/>
                <a:gd name="connsiteX10" fmla="*/ 1069307 w 1408106"/>
                <a:gd name="connsiteY10" fmla="*/ 774741 h 1696218"/>
                <a:gd name="connsiteX11" fmla="*/ 1307248 w 1408106"/>
                <a:gd name="connsiteY11" fmla="*/ 485672 h 1696218"/>
                <a:gd name="connsiteX12" fmla="*/ 1403605 w 1408106"/>
                <a:gd name="connsiteY12" fmla="*/ 570230 h 1696218"/>
                <a:gd name="connsiteX13" fmla="*/ 1175495 w 1408106"/>
                <a:gd name="connsiteY13" fmla="*/ 896661 h 1696218"/>
                <a:gd name="connsiteX14" fmla="*/ 1279859 w 1408106"/>
                <a:gd name="connsiteY14" fmla="*/ 1348621 h 1696218"/>
                <a:gd name="connsiteX15" fmla="*/ 1118150 w 1408106"/>
                <a:gd name="connsiteY15" fmla="*/ 1593617 h 1696218"/>
                <a:gd name="connsiteX16" fmla="*/ 874312 w 1408106"/>
                <a:gd name="connsiteY16" fmla="*/ 1568053 h 1696218"/>
                <a:gd name="connsiteX17" fmla="*/ 653609 w 1408106"/>
                <a:gd name="connsiteY17" fmla="*/ 1695792 h 1696218"/>
                <a:gd name="connsiteX18" fmla="*/ 418777 w 1408106"/>
                <a:gd name="connsiteY18" fmla="*/ 1517493 h 1696218"/>
                <a:gd name="connsiteX19" fmla="*/ 26306 w 1408106"/>
                <a:gd name="connsiteY19" fmla="*/ 1432347 h 1696218"/>
                <a:gd name="connsiteX20" fmla="*/ 55717 w 1408106"/>
                <a:gd name="connsiteY20" fmla="*/ 863900 h 1696218"/>
                <a:gd name="connsiteX21" fmla="*/ 214359 w 1408106"/>
                <a:gd name="connsiteY21" fmla="*/ 659571 h 1696218"/>
                <a:gd name="connsiteX0" fmla="*/ 214359 w 1408141"/>
                <a:gd name="connsiteY0" fmla="*/ 659571 h 1696218"/>
                <a:gd name="connsiteX1" fmla="*/ 434878 w 1408141"/>
                <a:gd name="connsiteY1" fmla="*/ 763713 h 1696218"/>
                <a:gd name="connsiteX2" fmla="*/ 648486 w 1408141"/>
                <a:gd name="connsiteY2" fmla="*/ 405048 h 1696218"/>
                <a:gd name="connsiteX3" fmla="*/ 726638 w 1408141"/>
                <a:gd name="connsiteY3" fmla="*/ 457758 h 1696218"/>
                <a:gd name="connsiteX4" fmla="*/ 679950 w 1408141"/>
                <a:gd name="connsiteY4" fmla="*/ 764909 h 1696218"/>
                <a:gd name="connsiteX5" fmla="*/ 939521 w 1408141"/>
                <a:gd name="connsiteY5" fmla="*/ 448310 h 1696218"/>
                <a:gd name="connsiteX6" fmla="*/ 1145999 w 1408141"/>
                <a:gd name="connsiteY6" fmla="*/ 23556 h 1696218"/>
                <a:gd name="connsiteX7" fmla="*/ 1301344 w 1408141"/>
                <a:gd name="connsiteY7" fmla="*/ 76832 h 1696218"/>
                <a:gd name="connsiteX8" fmla="*/ 1270338 w 1408141"/>
                <a:gd name="connsiteY8" fmla="*/ 263444 h 1696218"/>
                <a:gd name="connsiteX9" fmla="*/ 972951 w 1408141"/>
                <a:gd name="connsiteY9" fmla="*/ 692150 h 1696218"/>
                <a:gd name="connsiteX10" fmla="*/ 1065191 w 1408141"/>
                <a:gd name="connsiteY10" fmla="*/ 834506 h 1696218"/>
                <a:gd name="connsiteX11" fmla="*/ 1307248 w 1408141"/>
                <a:gd name="connsiteY11" fmla="*/ 485672 h 1696218"/>
                <a:gd name="connsiteX12" fmla="*/ 1403605 w 1408141"/>
                <a:gd name="connsiteY12" fmla="*/ 570230 h 1696218"/>
                <a:gd name="connsiteX13" fmla="*/ 1175495 w 1408141"/>
                <a:gd name="connsiteY13" fmla="*/ 896661 h 1696218"/>
                <a:gd name="connsiteX14" fmla="*/ 1279859 w 1408141"/>
                <a:gd name="connsiteY14" fmla="*/ 1348621 h 1696218"/>
                <a:gd name="connsiteX15" fmla="*/ 1118150 w 1408141"/>
                <a:gd name="connsiteY15" fmla="*/ 1593617 h 1696218"/>
                <a:gd name="connsiteX16" fmla="*/ 874312 w 1408141"/>
                <a:gd name="connsiteY16" fmla="*/ 1568053 h 1696218"/>
                <a:gd name="connsiteX17" fmla="*/ 653609 w 1408141"/>
                <a:gd name="connsiteY17" fmla="*/ 1695792 h 1696218"/>
                <a:gd name="connsiteX18" fmla="*/ 418777 w 1408141"/>
                <a:gd name="connsiteY18" fmla="*/ 1517493 h 1696218"/>
                <a:gd name="connsiteX19" fmla="*/ 26306 w 1408141"/>
                <a:gd name="connsiteY19" fmla="*/ 1432347 h 1696218"/>
                <a:gd name="connsiteX20" fmla="*/ 55717 w 1408141"/>
                <a:gd name="connsiteY20" fmla="*/ 863900 h 1696218"/>
                <a:gd name="connsiteX21" fmla="*/ 214359 w 1408141"/>
                <a:gd name="connsiteY21" fmla="*/ 659571 h 1696218"/>
                <a:gd name="connsiteX0" fmla="*/ 214359 w 1408141"/>
                <a:gd name="connsiteY0" fmla="*/ 659571 h 1696218"/>
                <a:gd name="connsiteX1" fmla="*/ 434878 w 1408141"/>
                <a:gd name="connsiteY1" fmla="*/ 763713 h 1696218"/>
                <a:gd name="connsiteX2" fmla="*/ 648486 w 1408141"/>
                <a:gd name="connsiteY2" fmla="*/ 405048 h 1696218"/>
                <a:gd name="connsiteX3" fmla="*/ 726638 w 1408141"/>
                <a:gd name="connsiteY3" fmla="*/ 457758 h 1696218"/>
                <a:gd name="connsiteX4" fmla="*/ 679950 w 1408141"/>
                <a:gd name="connsiteY4" fmla="*/ 764909 h 1696218"/>
                <a:gd name="connsiteX5" fmla="*/ 939521 w 1408141"/>
                <a:gd name="connsiteY5" fmla="*/ 448310 h 1696218"/>
                <a:gd name="connsiteX6" fmla="*/ 1145999 w 1408141"/>
                <a:gd name="connsiteY6" fmla="*/ 23556 h 1696218"/>
                <a:gd name="connsiteX7" fmla="*/ 1301344 w 1408141"/>
                <a:gd name="connsiteY7" fmla="*/ 76832 h 1696218"/>
                <a:gd name="connsiteX8" fmla="*/ 1270338 w 1408141"/>
                <a:gd name="connsiteY8" fmla="*/ 263444 h 1696218"/>
                <a:gd name="connsiteX9" fmla="*/ 933849 w 1408141"/>
                <a:gd name="connsiteY9" fmla="*/ 727465 h 1696218"/>
                <a:gd name="connsiteX10" fmla="*/ 1065191 w 1408141"/>
                <a:gd name="connsiteY10" fmla="*/ 834506 h 1696218"/>
                <a:gd name="connsiteX11" fmla="*/ 1307248 w 1408141"/>
                <a:gd name="connsiteY11" fmla="*/ 485672 h 1696218"/>
                <a:gd name="connsiteX12" fmla="*/ 1403605 w 1408141"/>
                <a:gd name="connsiteY12" fmla="*/ 570230 h 1696218"/>
                <a:gd name="connsiteX13" fmla="*/ 1175495 w 1408141"/>
                <a:gd name="connsiteY13" fmla="*/ 896661 h 1696218"/>
                <a:gd name="connsiteX14" fmla="*/ 1279859 w 1408141"/>
                <a:gd name="connsiteY14" fmla="*/ 1348621 h 1696218"/>
                <a:gd name="connsiteX15" fmla="*/ 1118150 w 1408141"/>
                <a:gd name="connsiteY15" fmla="*/ 1593617 h 1696218"/>
                <a:gd name="connsiteX16" fmla="*/ 874312 w 1408141"/>
                <a:gd name="connsiteY16" fmla="*/ 1568053 h 1696218"/>
                <a:gd name="connsiteX17" fmla="*/ 653609 w 1408141"/>
                <a:gd name="connsiteY17" fmla="*/ 1695792 h 1696218"/>
                <a:gd name="connsiteX18" fmla="*/ 418777 w 1408141"/>
                <a:gd name="connsiteY18" fmla="*/ 1517493 h 1696218"/>
                <a:gd name="connsiteX19" fmla="*/ 26306 w 1408141"/>
                <a:gd name="connsiteY19" fmla="*/ 1432347 h 1696218"/>
                <a:gd name="connsiteX20" fmla="*/ 55717 w 1408141"/>
                <a:gd name="connsiteY20" fmla="*/ 863900 h 1696218"/>
                <a:gd name="connsiteX21" fmla="*/ 214359 w 1408141"/>
                <a:gd name="connsiteY21" fmla="*/ 659571 h 1696218"/>
                <a:gd name="connsiteX0" fmla="*/ 214359 w 1408141"/>
                <a:gd name="connsiteY0" fmla="*/ 659571 h 1696218"/>
                <a:gd name="connsiteX1" fmla="*/ 434878 w 1408141"/>
                <a:gd name="connsiteY1" fmla="*/ 763713 h 1696218"/>
                <a:gd name="connsiteX2" fmla="*/ 648486 w 1408141"/>
                <a:gd name="connsiteY2" fmla="*/ 405048 h 1696218"/>
                <a:gd name="connsiteX3" fmla="*/ 726638 w 1408141"/>
                <a:gd name="connsiteY3" fmla="*/ 457758 h 1696218"/>
                <a:gd name="connsiteX4" fmla="*/ 679950 w 1408141"/>
                <a:gd name="connsiteY4" fmla="*/ 835541 h 1696218"/>
                <a:gd name="connsiteX5" fmla="*/ 939521 w 1408141"/>
                <a:gd name="connsiteY5" fmla="*/ 448310 h 1696218"/>
                <a:gd name="connsiteX6" fmla="*/ 1145999 w 1408141"/>
                <a:gd name="connsiteY6" fmla="*/ 23556 h 1696218"/>
                <a:gd name="connsiteX7" fmla="*/ 1301344 w 1408141"/>
                <a:gd name="connsiteY7" fmla="*/ 76832 h 1696218"/>
                <a:gd name="connsiteX8" fmla="*/ 1270338 w 1408141"/>
                <a:gd name="connsiteY8" fmla="*/ 263444 h 1696218"/>
                <a:gd name="connsiteX9" fmla="*/ 933849 w 1408141"/>
                <a:gd name="connsiteY9" fmla="*/ 727465 h 1696218"/>
                <a:gd name="connsiteX10" fmla="*/ 1065191 w 1408141"/>
                <a:gd name="connsiteY10" fmla="*/ 834506 h 1696218"/>
                <a:gd name="connsiteX11" fmla="*/ 1307248 w 1408141"/>
                <a:gd name="connsiteY11" fmla="*/ 485672 h 1696218"/>
                <a:gd name="connsiteX12" fmla="*/ 1403605 w 1408141"/>
                <a:gd name="connsiteY12" fmla="*/ 570230 h 1696218"/>
                <a:gd name="connsiteX13" fmla="*/ 1175495 w 1408141"/>
                <a:gd name="connsiteY13" fmla="*/ 896661 h 1696218"/>
                <a:gd name="connsiteX14" fmla="*/ 1279859 w 1408141"/>
                <a:gd name="connsiteY14" fmla="*/ 1348621 h 1696218"/>
                <a:gd name="connsiteX15" fmla="*/ 1118150 w 1408141"/>
                <a:gd name="connsiteY15" fmla="*/ 1593617 h 1696218"/>
                <a:gd name="connsiteX16" fmla="*/ 874312 w 1408141"/>
                <a:gd name="connsiteY16" fmla="*/ 1568053 h 1696218"/>
                <a:gd name="connsiteX17" fmla="*/ 653609 w 1408141"/>
                <a:gd name="connsiteY17" fmla="*/ 1695792 h 1696218"/>
                <a:gd name="connsiteX18" fmla="*/ 418777 w 1408141"/>
                <a:gd name="connsiteY18" fmla="*/ 1517493 h 1696218"/>
                <a:gd name="connsiteX19" fmla="*/ 26306 w 1408141"/>
                <a:gd name="connsiteY19" fmla="*/ 1432347 h 1696218"/>
                <a:gd name="connsiteX20" fmla="*/ 55717 w 1408141"/>
                <a:gd name="connsiteY20" fmla="*/ 863900 h 1696218"/>
                <a:gd name="connsiteX21" fmla="*/ 214359 w 1408141"/>
                <a:gd name="connsiteY21" fmla="*/ 659571 h 1696218"/>
                <a:gd name="connsiteX0" fmla="*/ 214359 w 1408141"/>
                <a:gd name="connsiteY0" fmla="*/ 659571 h 1696218"/>
                <a:gd name="connsiteX1" fmla="*/ 434878 w 1408141"/>
                <a:gd name="connsiteY1" fmla="*/ 763713 h 1696218"/>
                <a:gd name="connsiteX2" fmla="*/ 648486 w 1408141"/>
                <a:gd name="connsiteY2" fmla="*/ 405048 h 1696218"/>
                <a:gd name="connsiteX3" fmla="*/ 726638 w 1408141"/>
                <a:gd name="connsiteY3" fmla="*/ 457758 h 1696218"/>
                <a:gd name="connsiteX4" fmla="*/ 679950 w 1408141"/>
                <a:gd name="connsiteY4" fmla="*/ 835541 h 1696218"/>
                <a:gd name="connsiteX5" fmla="*/ 939521 w 1408141"/>
                <a:gd name="connsiteY5" fmla="*/ 448310 h 1696218"/>
                <a:gd name="connsiteX6" fmla="*/ 1145999 w 1408141"/>
                <a:gd name="connsiteY6" fmla="*/ 23556 h 1696218"/>
                <a:gd name="connsiteX7" fmla="*/ 1301344 w 1408141"/>
                <a:gd name="connsiteY7" fmla="*/ 76832 h 1696218"/>
                <a:gd name="connsiteX8" fmla="*/ 1270338 w 1408141"/>
                <a:gd name="connsiteY8" fmla="*/ 263444 h 1696218"/>
                <a:gd name="connsiteX9" fmla="*/ 933849 w 1408141"/>
                <a:gd name="connsiteY9" fmla="*/ 727465 h 1696218"/>
                <a:gd name="connsiteX10" fmla="*/ 1065191 w 1408141"/>
                <a:gd name="connsiteY10" fmla="*/ 834506 h 1696218"/>
                <a:gd name="connsiteX11" fmla="*/ 1307248 w 1408141"/>
                <a:gd name="connsiteY11" fmla="*/ 485672 h 1696218"/>
                <a:gd name="connsiteX12" fmla="*/ 1403605 w 1408141"/>
                <a:gd name="connsiteY12" fmla="*/ 570230 h 1696218"/>
                <a:gd name="connsiteX13" fmla="*/ 1175495 w 1408141"/>
                <a:gd name="connsiteY13" fmla="*/ 896661 h 1696218"/>
                <a:gd name="connsiteX14" fmla="*/ 1279859 w 1408141"/>
                <a:gd name="connsiteY14" fmla="*/ 1348621 h 1696218"/>
                <a:gd name="connsiteX15" fmla="*/ 1118150 w 1408141"/>
                <a:gd name="connsiteY15" fmla="*/ 1593617 h 1696218"/>
                <a:gd name="connsiteX16" fmla="*/ 874312 w 1408141"/>
                <a:gd name="connsiteY16" fmla="*/ 1568053 h 1696218"/>
                <a:gd name="connsiteX17" fmla="*/ 653609 w 1408141"/>
                <a:gd name="connsiteY17" fmla="*/ 1695792 h 1696218"/>
                <a:gd name="connsiteX18" fmla="*/ 418777 w 1408141"/>
                <a:gd name="connsiteY18" fmla="*/ 1517493 h 1696218"/>
                <a:gd name="connsiteX19" fmla="*/ 26306 w 1408141"/>
                <a:gd name="connsiteY19" fmla="*/ 1432347 h 1696218"/>
                <a:gd name="connsiteX20" fmla="*/ 55717 w 1408141"/>
                <a:gd name="connsiteY20" fmla="*/ 863900 h 1696218"/>
                <a:gd name="connsiteX21" fmla="*/ 214359 w 1408141"/>
                <a:gd name="connsiteY21" fmla="*/ 659571 h 1696218"/>
                <a:gd name="connsiteX0" fmla="*/ 214359 w 1408141"/>
                <a:gd name="connsiteY0" fmla="*/ 659571 h 1696218"/>
                <a:gd name="connsiteX1" fmla="*/ 434878 w 1408141"/>
                <a:gd name="connsiteY1" fmla="*/ 763713 h 1696218"/>
                <a:gd name="connsiteX2" fmla="*/ 648486 w 1408141"/>
                <a:gd name="connsiteY2" fmla="*/ 405048 h 1696218"/>
                <a:gd name="connsiteX3" fmla="*/ 726638 w 1408141"/>
                <a:gd name="connsiteY3" fmla="*/ 457758 h 1696218"/>
                <a:gd name="connsiteX4" fmla="*/ 679950 w 1408141"/>
                <a:gd name="connsiteY4" fmla="*/ 835541 h 1696218"/>
                <a:gd name="connsiteX5" fmla="*/ 939521 w 1408141"/>
                <a:gd name="connsiteY5" fmla="*/ 448310 h 1696218"/>
                <a:gd name="connsiteX6" fmla="*/ 1145999 w 1408141"/>
                <a:gd name="connsiteY6" fmla="*/ 23556 h 1696218"/>
                <a:gd name="connsiteX7" fmla="*/ 1301344 w 1408141"/>
                <a:gd name="connsiteY7" fmla="*/ 76832 h 1696218"/>
                <a:gd name="connsiteX8" fmla="*/ 1270338 w 1408141"/>
                <a:gd name="connsiteY8" fmla="*/ 263444 h 1696218"/>
                <a:gd name="connsiteX9" fmla="*/ 933849 w 1408141"/>
                <a:gd name="connsiteY9" fmla="*/ 727465 h 1696218"/>
                <a:gd name="connsiteX10" fmla="*/ 1065191 w 1408141"/>
                <a:gd name="connsiteY10" fmla="*/ 834506 h 1696218"/>
                <a:gd name="connsiteX11" fmla="*/ 1307248 w 1408141"/>
                <a:gd name="connsiteY11" fmla="*/ 485672 h 1696218"/>
                <a:gd name="connsiteX12" fmla="*/ 1403605 w 1408141"/>
                <a:gd name="connsiteY12" fmla="*/ 570230 h 1696218"/>
                <a:gd name="connsiteX13" fmla="*/ 1175495 w 1408141"/>
                <a:gd name="connsiteY13" fmla="*/ 896661 h 1696218"/>
                <a:gd name="connsiteX14" fmla="*/ 1279859 w 1408141"/>
                <a:gd name="connsiteY14" fmla="*/ 1348621 h 1696218"/>
                <a:gd name="connsiteX15" fmla="*/ 1118150 w 1408141"/>
                <a:gd name="connsiteY15" fmla="*/ 1593617 h 1696218"/>
                <a:gd name="connsiteX16" fmla="*/ 874312 w 1408141"/>
                <a:gd name="connsiteY16" fmla="*/ 1568053 h 1696218"/>
                <a:gd name="connsiteX17" fmla="*/ 653609 w 1408141"/>
                <a:gd name="connsiteY17" fmla="*/ 1695792 h 1696218"/>
                <a:gd name="connsiteX18" fmla="*/ 418777 w 1408141"/>
                <a:gd name="connsiteY18" fmla="*/ 1517493 h 1696218"/>
                <a:gd name="connsiteX19" fmla="*/ 26306 w 1408141"/>
                <a:gd name="connsiteY19" fmla="*/ 1432347 h 1696218"/>
                <a:gd name="connsiteX20" fmla="*/ 55717 w 1408141"/>
                <a:gd name="connsiteY20" fmla="*/ 863900 h 1696218"/>
                <a:gd name="connsiteX21" fmla="*/ 214359 w 1408141"/>
                <a:gd name="connsiteY21" fmla="*/ 659571 h 1696218"/>
                <a:gd name="connsiteX0" fmla="*/ 214359 w 1408141"/>
                <a:gd name="connsiteY0" fmla="*/ 660157 h 1696804"/>
                <a:gd name="connsiteX1" fmla="*/ 434878 w 1408141"/>
                <a:gd name="connsiteY1" fmla="*/ 764299 h 1696804"/>
                <a:gd name="connsiteX2" fmla="*/ 648486 w 1408141"/>
                <a:gd name="connsiteY2" fmla="*/ 405634 h 1696804"/>
                <a:gd name="connsiteX3" fmla="*/ 726638 w 1408141"/>
                <a:gd name="connsiteY3" fmla="*/ 458344 h 1696804"/>
                <a:gd name="connsiteX4" fmla="*/ 679950 w 1408141"/>
                <a:gd name="connsiteY4" fmla="*/ 836127 h 1696804"/>
                <a:gd name="connsiteX5" fmla="*/ 949811 w 1408141"/>
                <a:gd name="connsiteY5" fmla="*/ 457047 h 1696804"/>
                <a:gd name="connsiteX6" fmla="*/ 1145999 w 1408141"/>
                <a:gd name="connsiteY6" fmla="*/ 24142 h 1696804"/>
                <a:gd name="connsiteX7" fmla="*/ 1301344 w 1408141"/>
                <a:gd name="connsiteY7" fmla="*/ 77418 h 1696804"/>
                <a:gd name="connsiteX8" fmla="*/ 1270338 w 1408141"/>
                <a:gd name="connsiteY8" fmla="*/ 264030 h 1696804"/>
                <a:gd name="connsiteX9" fmla="*/ 933849 w 1408141"/>
                <a:gd name="connsiteY9" fmla="*/ 728051 h 1696804"/>
                <a:gd name="connsiteX10" fmla="*/ 1065191 w 1408141"/>
                <a:gd name="connsiteY10" fmla="*/ 835092 h 1696804"/>
                <a:gd name="connsiteX11" fmla="*/ 1307248 w 1408141"/>
                <a:gd name="connsiteY11" fmla="*/ 486258 h 1696804"/>
                <a:gd name="connsiteX12" fmla="*/ 1403605 w 1408141"/>
                <a:gd name="connsiteY12" fmla="*/ 570816 h 1696804"/>
                <a:gd name="connsiteX13" fmla="*/ 1175495 w 1408141"/>
                <a:gd name="connsiteY13" fmla="*/ 897247 h 1696804"/>
                <a:gd name="connsiteX14" fmla="*/ 1279859 w 1408141"/>
                <a:gd name="connsiteY14" fmla="*/ 1349207 h 1696804"/>
                <a:gd name="connsiteX15" fmla="*/ 1118150 w 1408141"/>
                <a:gd name="connsiteY15" fmla="*/ 1594203 h 1696804"/>
                <a:gd name="connsiteX16" fmla="*/ 874312 w 1408141"/>
                <a:gd name="connsiteY16" fmla="*/ 1568639 h 1696804"/>
                <a:gd name="connsiteX17" fmla="*/ 653609 w 1408141"/>
                <a:gd name="connsiteY17" fmla="*/ 1696378 h 1696804"/>
                <a:gd name="connsiteX18" fmla="*/ 418777 w 1408141"/>
                <a:gd name="connsiteY18" fmla="*/ 1518079 h 1696804"/>
                <a:gd name="connsiteX19" fmla="*/ 26306 w 1408141"/>
                <a:gd name="connsiteY19" fmla="*/ 1432933 h 1696804"/>
                <a:gd name="connsiteX20" fmla="*/ 55717 w 1408141"/>
                <a:gd name="connsiteY20" fmla="*/ 864486 h 1696804"/>
                <a:gd name="connsiteX21" fmla="*/ 214359 w 1408141"/>
                <a:gd name="connsiteY21" fmla="*/ 660157 h 1696804"/>
                <a:gd name="connsiteX0" fmla="*/ 214359 w 1408141"/>
                <a:gd name="connsiteY0" fmla="*/ 660157 h 1696804"/>
                <a:gd name="connsiteX1" fmla="*/ 434878 w 1408141"/>
                <a:gd name="connsiteY1" fmla="*/ 764299 h 1696804"/>
                <a:gd name="connsiteX2" fmla="*/ 648486 w 1408141"/>
                <a:gd name="connsiteY2" fmla="*/ 405634 h 1696804"/>
                <a:gd name="connsiteX3" fmla="*/ 726638 w 1408141"/>
                <a:gd name="connsiteY3" fmla="*/ 458344 h 1696804"/>
                <a:gd name="connsiteX4" fmla="*/ 679950 w 1408141"/>
                <a:gd name="connsiteY4" fmla="*/ 836127 h 1696804"/>
                <a:gd name="connsiteX5" fmla="*/ 949811 w 1408141"/>
                <a:gd name="connsiteY5" fmla="*/ 457047 h 1696804"/>
                <a:gd name="connsiteX6" fmla="*/ 1145999 w 1408141"/>
                <a:gd name="connsiteY6" fmla="*/ 24142 h 1696804"/>
                <a:gd name="connsiteX7" fmla="*/ 1301344 w 1408141"/>
                <a:gd name="connsiteY7" fmla="*/ 77418 h 1696804"/>
                <a:gd name="connsiteX8" fmla="*/ 1270338 w 1408141"/>
                <a:gd name="connsiteY8" fmla="*/ 264030 h 1696804"/>
                <a:gd name="connsiteX9" fmla="*/ 933849 w 1408141"/>
                <a:gd name="connsiteY9" fmla="*/ 728051 h 1696804"/>
                <a:gd name="connsiteX10" fmla="*/ 1065191 w 1408141"/>
                <a:gd name="connsiteY10" fmla="*/ 835092 h 1696804"/>
                <a:gd name="connsiteX11" fmla="*/ 1307248 w 1408141"/>
                <a:gd name="connsiteY11" fmla="*/ 486258 h 1696804"/>
                <a:gd name="connsiteX12" fmla="*/ 1403605 w 1408141"/>
                <a:gd name="connsiteY12" fmla="*/ 570816 h 1696804"/>
                <a:gd name="connsiteX13" fmla="*/ 1175495 w 1408141"/>
                <a:gd name="connsiteY13" fmla="*/ 897247 h 1696804"/>
                <a:gd name="connsiteX14" fmla="*/ 1279859 w 1408141"/>
                <a:gd name="connsiteY14" fmla="*/ 1349207 h 1696804"/>
                <a:gd name="connsiteX15" fmla="*/ 1118150 w 1408141"/>
                <a:gd name="connsiteY15" fmla="*/ 1594203 h 1696804"/>
                <a:gd name="connsiteX16" fmla="*/ 874312 w 1408141"/>
                <a:gd name="connsiteY16" fmla="*/ 1568639 h 1696804"/>
                <a:gd name="connsiteX17" fmla="*/ 653609 w 1408141"/>
                <a:gd name="connsiteY17" fmla="*/ 1696378 h 1696804"/>
                <a:gd name="connsiteX18" fmla="*/ 418777 w 1408141"/>
                <a:gd name="connsiteY18" fmla="*/ 1518079 h 1696804"/>
                <a:gd name="connsiteX19" fmla="*/ 26306 w 1408141"/>
                <a:gd name="connsiteY19" fmla="*/ 1432933 h 1696804"/>
                <a:gd name="connsiteX20" fmla="*/ 55717 w 1408141"/>
                <a:gd name="connsiteY20" fmla="*/ 864486 h 1696804"/>
                <a:gd name="connsiteX21" fmla="*/ 214359 w 1408141"/>
                <a:gd name="connsiteY21" fmla="*/ 660157 h 1696804"/>
                <a:gd name="connsiteX0" fmla="*/ 214359 w 1408141"/>
                <a:gd name="connsiteY0" fmla="*/ 659939 h 1696586"/>
                <a:gd name="connsiteX1" fmla="*/ 434878 w 1408141"/>
                <a:gd name="connsiteY1" fmla="*/ 764081 h 1696586"/>
                <a:gd name="connsiteX2" fmla="*/ 648486 w 1408141"/>
                <a:gd name="connsiteY2" fmla="*/ 405416 h 1696586"/>
                <a:gd name="connsiteX3" fmla="*/ 726638 w 1408141"/>
                <a:gd name="connsiteY3" fmla="*/ 458126 h 1696586"/>
                <a:gd name="connsiteX4" fmla="*/ 679950 w 1408141"/>
                <a:gd name="connsiteY4" fmla="*/ 835909 h 1696586"/>
                <a:gd name="connsiteX5" fmla="*/ 949811 w 1408141"/>
                <a:gd name="connsiteY5" fmla="*/ 456829 h 1696586"/>
                <a:gd name="connsiteX6" fmla="*/ 1145999 w 1408141"/>
                <a:gd name="connsiteY6" fmla="*/ 23924 h 1696586"/>
                <a:gd name="connsiteX7" fmla="*/ 1301344 w 1408141"/>
                <a:gd name="connsiteY7" fmla="*/ 77200 h 1696586"/>
                <a:gd name="connsiteX8" fmla="*/ 1249759 w 1408141"/>
                <a:gd name="connsiteY8" fmla="*/ 255661 h 1696586"/>
                <a:gd name="connsiteX9" fmla="*/ 933849 w 1408141"/>
                <a:gd name="connsiteY9" fmla="*/ 727833 h 1696586"/>
                <a:gd name="connsiteX10" fmla="*/ 1065191 w 1408141"/>
                <a:gd name="connsiteY10" fmla="*/ 834874 h 1696586"/>
                <a:gd name="connsiteX11" fmla="*/ 1307248 w 1408141"/>
                <a:gd name="connsiteY11" fmla="*/ 486040 h 1696586"/>
                <a:gd name="connsiteX12" fmla="*/ 1403605 w 1408141"/>
                <a:gd name="connsiteY12" fmla="*/ 570598 h 1696586"/>
                <a:gd name="connsiteX13" fmla="*/ 1175495 w 1408141"/>
                <a:gd name="connsiteY13" fmla="*/ 897029 h 1696586"/>
                <a:gd name="connsiteX14" fmla="*/ 1279859 w 1408141"/>
                <a:gd name="connsiteY14" fmla="*/ 1348989 h 1696586"/>
                <a:gd name="connsiteX15" fmla="*/ 1118150 w 1408141"/>
                <a:gd name="connsiteY15" fmla="*/ 1593985 h 1696586"/>
                <a:gd name="connsiteX16" fmla="*/ 874312 w 1408141"/>
                <a:gd name="connsiteY16" fmla="*/ 1568421 h 1696586"/>
                <a:gd name="connsiteX17" fmla="*/ 653609 w 1408141"/>
                <a:gd name="connsiteY17" fmla="*/ 1696160 h 1696586"/>
                <a:gd name="connsiteX18" fmla="*/ 418777 w 1408141"/>
                <a:gd name="connsiteY18" fmla="*/ 1517861 h 1696586"/>
                <a:gd name="connsiteX19" fmla="*/ 26306 w 1408141"/>
                <a:gd name="connsiteY19" fmla="*/ 1432715 h 1696586"/>
                <a:gd name="connsiteX20" fmla="*/ 55717 w 1408141"/>
                <a:gd name="connsiteY20" fmla="*/ 864268 h 1696586"/>
                <a:gd name="connsiteX21" fmla="*/ 214359 w 1408141"/>
                <a:gd name="connsiteY21" fmla="*/ 659939 h 1696586"/>
                <a:gd name="connsiteX0" fmla="*/ 214359 w 1408141"/>
                <a:gd name="connsiteY0" fmla="*/ 659939 h 1696586"/>
                <a:gd name="connsiteX1" fmla="*/ 434878 w 1408141"/>
                <a:gd name="connsiteY1" fmla="*/ 764081 h 1696586"/>
                <a:gd name="connsiteX2" fmla="*/ 648486 w 1408141"/>
                <a:gd name="connsiteY2" fmla="*/ 405416 h 1696586"/>
                <a:gd name="connsiteX3" fmla="*/ 726638 w 1408141"/>
                <a:gd name="connsiteY3" fmla="*/ 458126 h 1696586"/>
                <a:gd name="connsiteX4" fmla="*/ 679950 w 1408141"/>
                <a:gd name="connsiteY4" fmla="*/ 835909 h 1696586"/>
                <a:gd name="connsiteX5" fmla="*/ 949811 w 1408141"/>
                <a:gd name="connsiteY5" fmla="*/ 456829 h 1696586"/>
                <a:gd name="connsiteX6" fmla="*/ 1145999 w 1408141"/>
                <a:gd name="connsiteY6" fmla="*/ 23924 h 1696586"/>
                <a:gd name="connsiteX7" fmla="*/ 1301344 w 1408141"/>
                <a:gd name="connsiteY7" fmla="*/ 77200 h 1696586"/>
                <a:gd name="connsiteX8" fmla="*/ 1249759 w 1408141"/>
                <a:gd name="connsiteY8" fmla="*/ 255661 h 1696586"/>
                <a:gd name="connsiteX9" fmla="*/ 933849 w 1408141"/>
                <a:gd name="connsiteY9" fmla="*/ 727833 h 1696586"/>
                <a:gd name="connsiteX10" fmla="*/ 1065191 w 1408141"/>
                <a:gd name="connsiteY10" fmla="*/ 834874 h 1696586"/>
                <a:gd name="connsiteX11" fmla="*/ 1307248 w 1408141"/>
                <a:gd name="connsiteY11" fmla="*/ 486040 h 1696586"/>
                <a:gd name="connsiteX12" fmla="*/ 1403605 w 1408141"/>
                <a:gd name="connsiteY12" fmla="*/ 570598 h 1696586"/>
                <a:gd name="connsiteX13" fmla="*/ 1175495 w 1408141"/>
                <a:gd name="connsiteY13" fmla="*/ 897029 h 1696586"/>
                <a:gd name="connsiteX14" fmla="*/ 1279859 w 1408141"/>
                <a:gd name="connsiteY14" fmla="*/ 1348989 h 1696586"/>
                <a:gd name="connsiteX15" fmla="*/ 1118150 w 1408141"/>
                <a:gd name="connsiteY15" fmla="*/ 1593985 h 1696586"/>
                <a:gd name="connsiteX16" fmla="*/ 874312 w 1408141"/>
                <a:gd name="connsiteY16" fmla="*/ 1568421 h 1696586"/>
                <a:gd name="connsiteX17" fmla="*/ 653609 w 1408141"/>
                <a:gd name="connsiteY17" fmla="*/ 1696160 h 1696586"/>
                <a:gd name="connsiteX18" fmla="*/ 418777 w 1408141"/>
                <a:gd name="connsiteY18" fmla="*/ 1517861 h 1696586"/>
                <a:gd name="connsiteX19" fmla="*/ 26306 w 1408141"/>
                <a:gd name="connsiteY19" fmla="*/ 1432715 h 1696586"/>
                <a:gd name="connsiteX20" fmla="*/ 55717 w 1408141"/>
                <a:gd name="connsiteY20" fmla="*/ 864268 h 1696586"/>
                <a:gd name="connsiteX21" fmla="*/ 214359 w 1408141"/>
                <a:gd name="connsiteY21" fmla="*/ 659939 h 1696586"/>
                <a:gd name="connsiteX0" fmla="*/ 214359 w 1407937"/>
                <a:gd name="connsiteY0" fmla="*/ 659939 h 1696586"/>
                <a:gd name="connsiteX1" fmla="*/ 434878 w 1407937"/>
                <a:gd name="connsiteY1" fmla="*/ 764081 h 1696586"/>
                <a:gd name="connsiteX2" fmla="*/ 648486 w 1407937"/>
                <a:gd name="connsiteY2" fmla="*/ 405416 h 1696586"/>
                <a:gd name="connsiteX3" fmla="*/ 726638 w 1407937"/>
                <a:gd name="connsiteY3" fmla="*/ 458126 h 1696586"/>
                <a:gd name="connsiteX4" fmla="*/ 679950 w 1407937"/>
                <a:gd name="connsiteY4" fmla="*/ 835909 h 1696586"/>
                <a:gd name="connsiteX5" fmla="*/ 949811 w 1407937"/>
                <a:gd name="connsiteY5" fmla="*/ 456829 h 1696586"/>
                <a:gd name="connsiteX6" fmla="*/ 1145999 w 1407937"/>
                <a:gd name="connsiteY6" fmla="*/ 23924 h 1696586"/>
                <a:gd name="connsiteX7" fmla="*/ 1301344 w 1407937"/>
                <a:gd name="connsiteY7" fmla="*/ 77200 h 1696586"/>
                <a:gd name="connsiteX8" fmla="*/ 1249759 w 1407937"/>
                <a:gd name="connsiteY8" fmla="*/ 255661 h 1696586"/>
                <a:gd name="connsiteX9" fmla="*/ 933849 w 1407937"/>
                <a:gd name="connsiteY9" fmla="*/ 727833 h 1696586"/>
                <a:gd name="connsiteX10" fmla="*/ 1089888 w 1407937"/>
                <a:gd name="connsiteY10" fmla="*/ 859323 h 1696586"/>
                <a:gd name="connsiteX11" fmla="*/ 1307248 w 1407937"/>
                <a:gd name="connsiteY11" fmla="*/ 486040 h 1696586"/>
                <a:gd name="connsiteX12" fmla="*/ 1403605 w 1407937"/>
                <a:gd name="connsiteY12" fmla="*/ 570598 h 1696586"/>
                <a:gd name="connsiteX13" fmla="*/ 1175495 w 1407937"/>
                <a:gd name="connsiteY13" fmla="*/ 897029 h 1696586"/>
                <a:gd name="connsiteX14" fmla="*/ 1279859 w 1407937"/>
                <a:gd name="connsiteY14" fmla="*/ 1348989 h 1696586"/>
                <a:gd name="connsiteX15" fmla="*/ 1118150 w 1407937"/>
                <a:gd name="connsiteY15" fmla="*/ 1593985 h 1696586"/>
                <a:gd name="connsiteX16" fmla="*/ 874312 w 1407937"/>
                <a:gd name="connsiteY16" fmla="*/ 1568421 h 1696586"/>
                <a:gd name="connsiteX17" fmla="*/ 653609 w 1407937"/>
                <a:gd name="connsiteY17" fmla="*/ 1696160 h 1696586"/>
                <a:gd name="connsiteX18" fmla="*/ 418777 w 1407937"/>
                <a:gd name="connsiteY18" fmla="*/ 1517861 h 1696586"/>
                <a:gd name="connsiteX19" fmla="*/ 26306 w 1407937"/>
                <a:gd name="connsiteY19" fmla="*/ 1432715 h 1696586"/>
                <a:gd name="connsiteX20" fmla="*/ 55717 w 1407937"/>
                <a:gd name="connsiteY20" fmla="*/ 864268 h 1696586"/>
                <a:gd name="connsiteX21" fmla="*/ 214359 w 1407937"/>
                <a:gd name="connsiteY21" fmla="*/ 659939 h 1696586"/>
                <a:gd name="connsiteX0" fmla="*/ 214359 w 1394233"/>
                <a:gd name="connsiteY0" fmla="*/ 659939 h 1696586"/>
                <a:gd name="connsiteX1" fmla="*/ 434878 w 1394233"/>
                <a:gd name="connsiteY1" fmla="*/ 764081 h 1696586"/>
                <a:gd name="connsiteX2" fmla="*/ 648486 w 1394233"/>
                <a:gd name="connsiteY2" fmla="*/ 405416 h 1696586"/>
                <a:gd name="connsiteX3" fmla="*/ 726638 w 1394233"/>
                <a:gd name="connsiteY3" fmla="*/ 458126 h 1696586"/>
                <a:gd name="connsiteX4" fmla="*/ 679950 w 1394233"/>
                <a:gd name="connsiteY4" fmla="*/ 835909 h 1696586"/>
                <a:gd name="connsiteX5" fmla="*/ 949811 w 1394233"/>
                <a:gd name="connsiteY5" fmla="*/ 456829 h 1696586"/>
                <a:gd name="connsiteX6" fmla="*/ 1145999 w 1394233"/>
                <a:gd name="connsiteY6" fmla="*/ 23924 h 1696586"/>
                <a:gd name="connsiteX7" fmla="*/ 1301344 w 1394233"/>
                <a:gd name="connsiteY7" fmla="*/ 77200 h 1696586"/>
                <a:gd name="connsiteX8" fmla="*/ 1249759 w 1394233"/>
                <a:gd name="connsiteY8" fmla="*/ 255661 h 1696586"/>
                <a:gd name="connsiteX9" fmla="*/ 933849 w 1394233"/>
                <a:gd name="connsiteY9" fmla="*/ 727833 h 1696586"/>
                <a:gd name="connsiteX10" fmla="*/ 1089888 w 1394233"/>
                <a:gd name="connsiteY10" fmla="*/ 859323 h 1696586"/>
                <a:gd name="connsiteX11" fmla="*/ 1307248 w 1394233"/>
                <a:gd name="connsiteY11" fmla="*/ 486040 h 1696586"/>
                <a:gd name="connsiteX12" fmla="*/ 1389199 w 1394233"/>
                <a:gd name="connsiteY12" fmla="*/ 551582 h 1696586"/>
                <a:gd name="connsiteX13" fmla="*/ 1175495 w 1394233"/>
                <a:gd name="connsiteY13" fmla="*/ 897029 h 1696586"/>
                <a:gd name="connsiteX14" fmla="*/ 1279859 w 1394233"/>
                <a:gd name="connsiteY14" fmla="*/ 1348989 h 1696586"/>
                <a:gd name="connsiteX15" fmla="*/ 1118150 w 1394233"/>
                <a:gd name="connsiteY15" fmla="*/ 1593985 h 1696586"/>
                <a:gd name="connsiteX16" fmla="*/ 874312 w 1394233"/>
                <a:gd name="connsiteY16" fmla="*/ 1568421 h 1696586"/>
                <a:gd name="connsiteX17" fmla="*/ 653609 w 1394233"/>
                <a:gd name="connsiteY17" fmla="*/ 1696160 h 1696586"/>
                <a:gd name="connsiteX18" fmla="*/ 418777 w 1394233"/>
                <a:gd name="connsiteY18" fmla="*/ 1517861 h 1696586"/>
                <a:gd name="connsiteX19" fmla="*/ 26306 w 1394233"/>
                <a:gd name="connsiteY19" fmla="*/ 1432715 h 1696586"/>
                <a:gd name="connsiteX20" fmla="*/ 55717 w 1394233"/>
                <a:gd name="connsiteY20" fmla="*/ 864268 h 1696586"/>
                <a:gd name="connsiteX21" fmla="*/ 214359 w 1394233"/>
                <a:gd name="connsiteY21" fmla="*/ 659939 h 1696586"/>
                <a:gd name="connsiteX0" fmla="*/ 203723 w 1393887"/>
                <a:gd name="connsiteY0" fmla="*/ 703404 h 1696586"/>
                <a:gd name="connsiteX1" fmla="*/ 434532 w 1393887"/>
                <a:gd name="connsiteY1" fmla="*/ 764081 h 1696586"/>
                <a:gd name="connsiteX2" fmla="*/ 648140 w 1393887"/>
                <a:gd name="connsiteY2" fmla="*/ 405416 h 1696586"/>
                <a:gd name="connsiteX3" fmla="*/ 726292 w 1393887"/>
                <a:gd name="connsiteY3" fmla="*/ 458126 h 1696586"/>
                <a:gd name="connsiteX4" fmla="*/ 679604 w 1393887"/>
                <a:gd name="connsiteY4" fmla="*/ 835909 h 1696586"/>
                <a:gd name="connsiteX5" fmla="*/ 949465 w 1393887"/>
                <a:gd name="connsiteY5" fmla="*/ 456829 h 1696586"/>
                <a:gd name="connsiteX6" fmla="*/ 1145653 w 1393887"/>
                <a:gd name="connsiteY6" fmla="*/ 23924 h 1696586"/>
                <a:gd name="connsiteX7" fmla="*/ 1300998 w 1393887"/>
                <a:gd name="connsiteY7" fmla="*/ 77200 h 1696586"/>
                <a:gd name="connsiteX8" fmla="*/ 1249413 w 1393887"/>
                <a:gd name="connsiteY8" fmla="*/ 255661 h 1696586"/>
                <a:gd name="connsiteX9" fmla="*/ 933503 w 1393887"/>
                <a:gd name="connsiteY9" fmla="*/ 727833 h 1696586"/>
                <a:gd name="connsiteX10" fmla="*/ 1089542 w 1393887"/>
                <a:gd name="connsiteY10" fmla="*/ 859323 h 1696586"/>
                <a:gd name="connsiteX11" fmla="*/ 1306902 w 1393887"/>
                <a:gd name="connsiteY11" fmla="*/ 486040 h 1696586"/>
                <a:gd name="connsiteX12" fmla="*/ 1388853 w 1393887"/>
                <a:gd name="connsiteY12" fmla="*/ 551582 h 1696586"/>
                <a:gd name="connsiteX13" fmla="*/ 1175149 w 1393887"/>
                <a:gd name="connsiteY13" fmla="*/ 897029 h 1696586"/>
                <a:gd name="connsiteX14" fmla="*/ 1279513 w 1393887"/>
                <a:gd name="connsiteY14" fmla="*/ 1348989 h 1696586"/>
                <a:gd name="connsiteX15" fmla="*/ 1117804 w 1393887"/>
                <a:gd name="connsiteY15" fmla="*/ 1593985 h 1696586"/>
                <a:gd name="connsiteX16" fmla="*/ 873966 w 1393887"/>
                <a:gd name="connsiteY16" fmla="*/ 1568421 h 1696586"/>
                <a:gd name="connsiteX17" fmla="*/ 653263 w 1393887"/>
                <a:gd name="connsiteY17" fmla="*/ 1696160 h 1696586"/>
                <a:gd name="connsiteX18" fmla="*/ 418431 w 1393887"/>
                <a:gd name="connsiteY18" fmla="*/ 1517861 h 1696586"/>
                <a:gd name="connsiteX19" fmla="*/ 25960 w 1393887"/>
                <a:gd name="connsiteY19" fmla="*/ 1432715 h 1696586"/>
                <a:gd name="connsiteX20" fmla="*/ 55371 w 1393887"/>
                <a:gd name="connsiteY20" fmla="*/ 864268 h 1696586"/>
                <a:gd name="connsiteX21" fmla="*/ 203723 w 1393887"/>
                <a:gd name="connsiteY21" fmla="*/ 703404 h 169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93887" h="1696586">
                  <a:moveTo>
                    <a:pt x="203723" y="703404"/>
                  </a:moveTo>
                  <a:cubicBezTo>
                    <a:pt x="266917" y="686706"/>
                    <a:pt x="360463" y="813746"/>
                    <a:pt x="434532" y="764081"/>
                  </a:cubicBezTo>
                  <a:cubicBezTo>
                    <a:pt x="508602" y="714416"/>
                    <a:pt x="599513" y="456408"/>
                    <a:pt x="648140" y="405416"/>
                  </a:cubicBezTo>
                  <a:cubicBezTo>
                    <a:pt x="696767" y="354424"/>
                    <a:pt x="751919" y="386377"/>
                    <a:pt x="726292" y="458126"/>
                  </a:cubicBezTo>
                  <a:cubicBezTo>
                    <a:pt x="700665" y="529875"/>
                    <a:pt x="593015" y="768212"/>
                    <a:pt x="679604" y="835909"/>
                  </a:cubicBezTo>
                  <a:cubicBezTo>
                    <a:pt x="766193" y="903606"/>
                    <a:pt x="871790" y="592160"/>
                    <a:pt x="949465" y="456829"/>
                  </a:cubicBezTo>
                  <a:cubicBezTo>
                    <a:pt x="1027140" y="321498"/>
                    <a:pt x="1087064" y="87195"/>
                    <a:pt x="1145653" y="23924"/>
                  </a:cubicBezTo>
                  <a:cubicBezTo>
                    <a:pt x="1204242" y="-39347"/>
                    <a:pt x="1283705" y="38577"/>
                    <a:pt x="1300998" y="77200"/>
                  </a:cubicBezTo>
                  <a:cubicBezTo>
                    <a:pt x="1318291" y="115823"/>
                    <a:pt x="1325069" y="174388"/>
                    <a:pt x="1249413" y="255661"/>
                  </a:cubicBezTo>
                  <a:cubicBezTo>
                    <a:pt x="1173757" y="336934"/>
                    <a:pt x="960148" y="627223"/>
                    <a:pt x="933503" y="727833"/>
                  </a:cubicBezTo>
                  <a:cubicBezTo>
                    <a:pt x="906858" y="828443"/>
                    <a:pt x="1027309" y="899622"/>
                    <a:pt x="1089542" y="859323"/>
                  </a:cubicBezTo>
                  <a:cubicBezTo>
                    <a:pt x="1151775" y="819024"/>
                    <a:pt x="1257017" y="537330"/>
                    <a:pt x="1306902" y="486040"/>
                  </a:cubicBezTo>
                  <a:cubicBezTo>
                    <a:pt x="1356787" y="434750"/>
                    <a:pt x="1410812" y="483084"/>
                    <a:pt x="1388853" y="551582"/>
                  </a:cubicBezTo>
                  <a:cubicBezTo>
                    <a:pt x="1366894" y="620080"/>
                    <a:pt x="1193372" y="764128"/>
                    <a:pt x="1175149" y="897029"/>
                  </a:cubicBezTo>
                  <a:cubicBezTo>
                    <a:pt x="1156926" y="1029930"/>
                    <a:pt x="1289070" y="1232830"/>
                    <a:pt x="1279513" y="1348989"/>
                  </a:cubicBezTo>
                  <a:cubicBezTo>
                    <a:pt x="1269956" y="1465148"/>
                    <a:pt x="1185395" y="1557413"/>
                    <a:pt x="1117804" y="1593985"/>
                  </a:cubicBezTo>
                  <a:cubicBezTo>
                    <a:pt x="1050213" y="1630557"/>
                    <a:pt x="951389" y="1551392"/>
                    <a:pt x="873966" y="1568421"/>
                  </a:cubicBezTo>
                  <a:cubicBezTo>
                    <a:pt x="796543" y="1585450"/>
                    <a:pt x="729185" y="1704587"/>
                    <a:pt x="653263" y="1696160"/>
                  </a:cubicBezTo>
                  <a:cubicBezTo>
                    <a:pt x="577341" y="1687733"/>
                    <a:pt x="547678" y="1575353"/>
                    <a:pt x="418431" y="1517861"/>
                  </a:cubicBezTo>
                  <a:cubicBezTo>
                    <a:pt x="289184" y="1460369"/>
                    <a:pt x="86470" y="1541647"/>
                    <a:pt x="25960" y="1432715"/>
                  </a:cubicBezTo>
                  <a:cubicBezTo>
                    <a:pt x="-34550" y="1323783"/>
                    <a:pt x="25744" y="985820"/>
                    <a:pt x="55371" y="864268"/>
                  </a:cubicBezTo>
                  <a:cubicBezTo>
                    <a:pt x="84998" y="742716"/>
                    <a:pt x="140530" y="720102"/>
                    <a:pt x="203723" y="703404"/>
                  </a:cubicBezTo>
                  <a:close/>
                </a:path>
              </a:pathLst>
            </a:custGeom>
            <a:solidFill>
              <a:srgbClr val="DF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3DC73C08-AC6E-A5CE-1D65-397A8D422562}"/>
                </a:ext>
              </a:extLst>
            </p:cNvPr>
            <p:cNvSpPr/>
            <p:nvPr/>
          </p:nvSpPr>
          <p:spPr>
            <a:xfrm>
              <a:off x="2353765" y="923503"/>
              <a:ext cx="898244" cy="333065"/>
            </a:xfrm>
            <a:custGeom>
              <a:avLst/>
              <a:gdLst>
                <a:gd name="connsiteX0" fmla="*/ 445067 w 891491"/>
                <a:gd name="connsiteY0" fmla="*/ 114697 h 329115"/>
                <a:gd name="connsiteX1" fmla="*/ 700705 w 891491"/>
                <a:gd name="connsiteY1" fmla="*/ 642 h 329115"/>
                <a:gd name="connsiteX2" fmla="*/ 891451 w 891491"/>
                <a:gd name="connsiteY2" fmla="*/ 177623 h 329115"/>
                <a:gd name="connsiteX3" fmla="*/ 716437 w 891491"/>
                <a:gd name="connsiteY3" fmla="*/ 273979 h 329115"/>
                <a:gd name="connsiteX4" fmla="*/ 586651 w 891491"/>
                <a:gd name="connsiteY4" fmla="*/ 256281 h 329115"/>
                <a:gd name="connsiteX5" fmla="*/ 397872 w 891491"/>
                <a:gd name="connsiteY5" fmla="*/ 329040 h 329115"/>
                <a:gd name="connsiteX6" fmla="*/ 240556 w 891491"/>
                <a:gd name="connsiteY6" fmla="*/ 240549 h 329115"/>
                <a:gd name="connsiteX7" fmla="*/ 65541 w 891491"/>
                <a:gd name="connsiteY7" fmla="*/ 191388 h 329115"/>
                <a:gd name="connsiteX8" fmla="*/ 6548 w 891491"/>
                <a:gd name="connsiteY8" fmla="*/ 81267 h 329115"/>
                <a:gd name="connsiteX9" fmla="*/ 205159 w 891491"/>
                <a:gd name="connsiteY9" fmla="*/ 20307 h 329115"/>
                <a:gd name="connsiteX10" fmla="*/ 445067 w 891491"/>
                <a:gd name="connsiteY10" fmla="*/ 114697 h 329115"/>
                <a:gd name="connsiteX0" fmla="*/ 445067 w 891491"/>
                <a:gd name="connsiteY0" fmla="*/ 118465 h 332883"/>
                <a:gd name="connsiteX1" fmla="*/ 700705 w 891491"/>
                <a:gd name="connsiteY1" fmla="*/ 4410 h 332883"/>
                <a:gd name="connsiteX2" fmla="*/ 891451 w 891491"/>
                <a:gd name="connsiteY2" fmla="*/ 181391 h 332883"/>
                <a:gd name="connsiteX3" fmla="*/ 716437 w 891491"/>
                <a:gd name="connsiteY3" fmla="*/ 277747 h 332883"/>
                <a:gd name="connsiteX4" fmla="*/ 586651 w 891491"/>
                <a:gd name="connsiteY4" fmla="*/ 260049 h 332883"/>
                <a:gd name="connsiteX5" fmla="*/ 397872 w 891491"/>
                <a:gd name="connsiteY5" fmla="*/ 332808 h 332883"/>
                <a:gd name="connsiteX6" fmla="*/ 240556 w 891491"/>
                <a:gd name="connsiteY6" fmla="*/ 244317 h 332883"/>
                <a:gd name="connsiteX7" fmla="*/ 65541 w 891491"/>
                <a:gd name="connsiteY7" fmla="*/ 195156 h 332883"/>
                <a:gd name="connsiteX8" fmla="*/ 6548 w 891491"/>
                <a:gd name="connsiteY8" fmla="*/ 85035 h 332883"/>
                <a:gd name="connsiteX9" fmla="*/ 159931 w 891491"/>
                <a:gd name="connsiteY9" fmla="*/ 477 h 332883"/>
                <a:gd name="connsiteX10" fmla="*/ 445067 w 891491"/>
                <a:gd name="connsiteY10" fmla="*/ 118465 h 332883"/>
                <a:gd name="connsiteX0" fmla="*/ 450503 w 896927"/>
                <a:gd name="connsiteY0" fmla="*/ 118343 h 332761"/>
                <a:gd name="connsiteX1" fmla="*/ 706141 w 896927"/>
                <a:gd name="connsiteY1" fmla="*/ 4288 h 332761"/>
                <a:gd name="connsiteX2" fmla="*/ 896887 w 896927"/>
                <a:gd name="connsiteY2" fmla="*/ 181269 h 332761"/>
                <a:gd name="connsiteX3" fmla="*/ 721873 w 896927"/>
                <a:gd name="connsiteY3" fmla="*/ 277625 h 332761"/>
                <a:gd name="connsiteX4" fmla="*/ 592087 w 896927"/>
                <a:gd name="connsiteY4" fmla="*/ 259927 h 332761"/>
                <a:gd name="connsiteX5" fmla="*/ 403308 w 896927"/>
                <a:gd name="connsiteY5" fmla="*/ 332686 h 332761"/>
                <a:gd name="connsiteX6" fmla="*/ 245992 w 896927"/>
                <a:gd name="connsiteY6" fmla="*/ 244195 h 332761"/>
                <a:gd name="connsiteX7" fmla="*/ 70977 w 896927"/>
                <a:gd name="connsiteY7" fmla="*/ 195034 h 332761"/>
                <a:gd name="connsiteX8" fmla="*/ 6085 w 896927"/>
                <a:gd name="connsiteY8" fmla="*/ 84913 h 332761"/>
                <a:gd name="connsiteX9" fmla="*/ 165367 w 896927"/>
                <a:gd name="connsiteY9" fmla="*/ 355 h 332761"/>
                <a:gd name="connsiteX10" fmla="*/ 450503 w 896927"/>
                <a:gd name="connsiteY10" fmla="*/ 118343 h 332761"/>
                <a:gd name="connsiteX0" fmla="*/ 450503 w 896927"/>
                <a:gd name="connsiteY0" fmla="*/ 118343 h 332761"/>
                <a:gd name="connsiteX1" fmla="*/ 706141 w 896927"/>
                <a:gd name="connsiteY1" fmla="*/ 4288 h 332761"/>
                <a:gd name="connsiteX2" fmla="*/ 896887 w 896927"/>
                <a:gd name="connsiteY2" fmla="*/ 181269 h 332761"/>
                <a:gd name="connsiteX3" fmla="*/ 721873 w 896927"/>
                <a:gd name="connsiteY3" fmla="*/ 277625 h 332761"/>
                <a:gd name="connsiteX4" fmla="*/ 592087 w 896927"/>
                <a:gd name="connsiteY4" fmla="*/ 259927 h 332761"/>
                <a:gd name="connsiteX5" fmla="*/ 403308 w 896927"/>
                <a:gd name="connsiteY5" fmla="*/ 332686 h 332761"/>
                <a:gd name="connsiteX6" fmla="*/ 245992 w 896927"/>
                <a:gd name="connsiteY6" fmla="*/ 244195 h 332761"/>
                <a:gd name="connsiteX7" fmla="*/ 70977 w 896927"/>
                <a:gd name="connsiteY7" fmla="*/ 195034 h 332761"/>
                <a:gd name="connsiteX8" fmla="*/ 6085 w 896927"/>
                <a:gd name="connsiteY8" fmla="*/ 84913 h 332761"/>
                <a:gd name="connsiteX9" fmla="*/ 165367 w 896927"/>
                <a:gd name="connsiteY9" fmla="*/ 355 h 332761"/>
                <a:gd name="connsiteX10" fmla="*/ 450503 w 896927"/>
                <a:gd name="connsiteY10" fmla="*/ 118343 h 332761"/>
                <a:gd name="connsiteX0" fmla="*/ 448429 w 894853"/>
                <a:gd name="connsiteY0" fmla="*/ 118716 h 333134"/>
                <a:gd name="connsiteX1" fmla="*/ 704067 w 894853"/>
                <a:gd name="connsiteY1" fmla="*/ 4661 h 333134"/>
                <a:gd name="connsiteX2" fmla="*/ 894813 w 894853"/>
                <a:gd name="connsiteY2" fmla="*/ 181642 h 333134"/>
                <a:gd name="connsiteX3" fmla="*/ 719799 w 894853"/>
                <a:gd name="connsiteY3" fmla="*/ 277998 h 333134"/>
                <a:gd name="connsiteX4" fmla="*/ 590013 w 894853"/>
                <a:gd name="connsiteY4" fmla="*/ 260300 h 333134"/>
                <a:gd name="connsiteX5" fmla="*/ 401234 w 894853"/>
                <a:gd name="connsiteY5" fmla="*/ 333059 h 333134"/>
                <a:gd name="connsiteX6" fmla="*/ 243918 w 894853"/>
                <a:gd name="connsiteY6" fmla="*/ 244568 h 333134"/>
                <a:gd name="connsiteX7" fmla="*/ 68903 w 894853"/>
                <a:gd name="connsiteY7" fmla="*/ 195407 h 333134"/>
                <a:gd name="connsiteX8" fmla="*/ 4011 w 894853"/>
                <a:gd name="connsiteY8" fmla="*/ 85286 h 333134"/>
                <a:gd name="connsiteX9" fmla="*/ 163293 w 894853"/>
                <a:gd name="connsiteY9" fmla="*/ 728 h 333134"/>
                <a:gd name="connsiteX10" fmla="*/ 448429 w 894853"/>
                <a:gd name="connsiteY10" fmla="*/ 118716 h 333134"/>
                <a:gd name="connsiteX0" fmla="*/ 448429 w 894853"/>
                <a:gd name="connsiteY0" fmla="*/ 118716 h 333134"/>
                <a:gd name="connsiteX1" fmla="*/ 704067 w 894853"/>
                <a:gd name="connsiteY1" fmla="*/ 4661 h 333134"/>
                <a:gd name="connsiteX2" fmla="*/ 894813 w 894853"/>
                <a:gd name="connsiteY2" fmla="*/ 181642 h 333134"/>
                <a:gd name="connsiteX3" fmla="*/ 719799 w 894853"/>
                <a:gd name="connsiteY3" fmla="*/ 277998 h 333134"/>
                <a:gd name="connsiteX4" fmla="*/ 590013 w 894853"/>
                <a:gd name="connsiteY4" fmla="*/ 260300 h 333134"/>
                <a:gd name="connsiteX5" fmla="*/ 401234 w 894853"/>
                <a:gd name="connsiteY5" fmla="*/ 333059 h 333134"/>
                <a:gd name="connsiteX6" fmla="*/ 243918 w 894853"/>
                <a:gd name="connsiteY6" fmla="*/ 244568 h 333134"/>
                <a:gd name="connsiteX7" fmla="*/ 68903 w 894853"/>
                <a:gd name="connsiteY7" fmla="*/ 195407 h 333134"/>
                <a:gd name="connsiteX8" fmla="*/ 4011 w 894853"/>
                <a:gd name="connsiteY8" fmla="*/ 85286 h 333134"/>
                <a:gd name="connsiteX9" fmla="*/ 163293 w 894853"/>
                <a:gd name="connsiteY9" fmla="*/ 728 h 333134"/>
                <a:gd name="connsiteX10" fmla="*/ 448429 w 894853"/>
                <a:gd name="connsiteY10" fmla="*/ 118716 h 333134"/>
                <a:gd name="connsiteX0" fmla="*/ 448429 w 894853"/>
                <a:gd name="connsiteY0" fmla="*/ 118716 h 333134"/>
                <a:gd name="connsiteX1" fmla="*/ 704067 w 894853"/>
                <a:gd name="connsiteY1" fmla="*/ 4661 h 333134"/>
                <a:gd name="connsiteX2" fmla="*/ 894813 w 894853"/>
                <a:gd name="connsiteY2" fmla="*/ 181642 h 333134"/>
                <a:gd name="connsiteX3" fmla="*/ 719799 w 894853"/>
                <a:gd name="connsiteY3" fmla="*/ 277998 h 333134"/>
                <a:gd name="connsiteX4" fmla="*/ 590013 w 894853"/>
                <a:gd name="connsiteY4" fmla="*/ 260300 h 333134"/>
                <a:gd name="connsiteX5" fmla="*/ 401234 w 894853"/>
                <a:gd name="connsiteY5" fmla="*/ 333059 h 333134"/>
                <a:gd name="connsiteX6" fmla="*/ 243918 w 894853"/>
                <a:gd name="connsiteY6" fmla="*/ 244568 h 333134"/>
                <a:gd name="connsiteX7" fmla="*/ 68903 w 894853"/>
                <a:gd name="connsiteY7" fmla="*/ 195407 h 333134"/>
                <a:gd name="connsiteX8" fmla="*/ 4011 w 894853"/>
                <a:gd name="connsiteY8" fmla="*/ 85286 h 333134"/>
                <a:gd name="connsiteX9" fmla="*/ 163293 w 894853"/>
                <a:gd name="connsiteY9" fmla="*/ 728 h 333134"/>
                <a:gd name="connsiteX10" fmla="*/ 448429 w 894853"/>
                <a:gd name="connsiteY10" fmla="*/ 118716 h 333134"/>
                <a:gd name="connsiteX0" fmla="*/ 448429 w 894853"/>
                <a:gd name="connsiteY0" fmla="*/ 118716 h 333134"/>
                <a:gd name="connsiteX1" fmla="*/ 704067 w 894853"/>
                <a:gd name="connsiteY1" fmla="*/ 4661 h 333134"/>
                <a:gd name="connsiteX2" fmla="*/ 894813 w 894853"/>
                <a:gd name="connsiteY2" fmla="*/ 181642 h 333134"/>
                <a:gd name="connsiteX3" fmla="*/ 719799 w 894853"/>
                <a:gd name="connsiteY3" fmla="*/ 277998 h 333134"/>
                <a:gd name="connsiteX4" fmla="*/ 590013 w 894853"/>
                <a:gd name="connsiteY4" fmla="*/ 260300 h 333134"/>
                <a:gd name="connsiteX5" fmla="*/ 401234 w 894853"/>
                <a:gd name="connsiteY5" fmla="*/ 333059 h 333134"/>
                <a:gd name="connsiteX6" fmla="*/ 243918 w 894853"/>
                <a:gd name="connsiteY6" fmla="*/ 244568 h 333134"/>
                <a:gd name="connsiteX7" fmla="*/ 68903 w 894853"/>
                <a:gd name="connsiteY7" fmla="*/ 195407 h 333134"/>
                <a:gd name="connsiteX8" fmla="*/ 4011 w 894853"/>
                <a:gd name="connsiteY8" fmla="*/ 85286 h 333134"/>
                <a:gd name="connsiteX9" fmla="*/ 163293 w 894853"/>
                <a:gd name="connsiteY9" fmla="*/ 728 h 333134"/>
                <a:gd name="connsiteX10" fmla="*/ 448429 w 894853"/>
                <a:gd name="connsiteY10" fmla="*/ 118716 h 333134"/>
                <a:gd name="connsiteX0" fmla="*/ 448429 w 894853"/>
                <a:gd name="connsiteY0" fmla="*/ 118716 h 333134"/>
                <a:gd name="connsiteX1" fmla="*/ 704067 w 894853"/>
                <a:gd name="connsiteY1" fmla="*/ 4661 h 333134"/>
                <a:gd name="connsiteX2" fmla="*/ 894813 w 894853"/>
                <a:gd name="connsiteY2" fmla="*/ 181642 h 333134"/>
                <a:gd name="connsiteX3" fmla="*/ 719799 w 894853"/>
                <a:gd name="connsiteY3" fmla="*/ 277998 h 333134"/>
                <a:gd name="connsiteX4" fmla="*/ 590013 w 894853"/>
                <a:gd name="connsiteY4" fmla="*/ 260300 h 333134"/>
                <a:gd name="connsiteX5" fmla="*/ 401234 w 894853"/>
                <a:gd name="connsiteY5" fmla="*/ 333059 h 333134"/>
                <a:gd name="connsiteX6" fmla="*/ 243918 w 894853"/>
                <a:gd name="connsiteY6" fmla="*/ 244568 h 333134"/>
                <a:gd name="connsiteX7" fmla="*/ 68903 w 894853"/>
                <a:gd name="connsiteY7" fmla="*/ 195407 h 333134"/>
                <a:gd name="connsiteX8" fmla="*/ 4011 w 894853"/>
                <a:gd name="connsiteY8" fmla="*/ 85286 h 333134"/>
                <a:gd name="connsiteX9" fmla="*/ 163293 w 894853"/>
                <a:gd name="connsiteY9" fmla="*/ 728 h 333134"/>
                <a:gd name="connsiteX10" fmla="*/ 448429 w 894853"/>
                <a:gd name="connsiteY10" fmla="*/ 118716 h 333134"/>
                <a:gd name="connsiteX0" fmla="*/ 448429 w 895115"/>
                <a:gd name="connsiteY0" fmla="*/ 118716 h 333134"/>
                <a:gd name="connsiteX1" fmla="*/ 704067 w 895115"/>
                <a:gd name="connsiteY1" fmla="*/ 4661 h 333134"/>
                <a:gd name="connsiteX2" fmla="*/ 894813 w 895115"/>
                <a:gd name="connsiteY2" fmla="*/ 181642 h 333134"/>
                <a:gd name="connsiteX3" fmla="*/ 719799 w 895115"/>
                <a:gd name="connsiteY3" fmla="*/ 277998 h 333134"/>
                <a:gd name="connsiteX4" fmla="*/ 590013 w 895115"/>
                <a:gd name="connsiteY4" fmla="*/ 260300 h 333134"/>
                <a:gd name="connsiteX5" fmla="*/ 401234 w 895115"/>
                <a:gd name="connsiteY5" fmla="*/ 333059 h 333134"/>
                <a:gd name="connsiteX6" fmla="*/ 243918 w 895115"/>
                <a:gd name="connsiteY6" fmla="*/ 244568 h 333134"/>
                <a:gd name="connsiteX7" fmla="*/ 68903 w 895115"/>
                <a:gd name="connsiteY7" fmla="*/ 195407 h 333134"/>
                <a:gd name="connsiteX8" fmla="*/ 4011 w 895115"/>
                <a:gd name="connsiteY8" fmla="*/ 85286 h 333134"/>
                <a:gd name="connsiteX9" fmla="*/ 163293 w 895115"/>
                <a:gd name="connsiteY9" fmla="*/ 728 h 333134"/>
                <a:gd name="connsiteX10" fmla="*/ 448429 w 895115"/>
                <a:gd name="connsiteY10" fmla="*/ 118716 h 333134"/>
                <a:gd name="connsiteX0" fmla="*/ 448429 w 895115"/>
                <a:gd name="connsiteY0" fmla="*/ 118716 h 333134"/>
                <a:gd name="connsiteX1" fmla="*/ 704067 w 895115"/>
                <a:gd name="connsiteY1" fmla="*/ 4661 h 333134"/>
                <a:gd name="connsiteX2" fmla="*/ 894813 w 895115"/>
                <a:gd name="connsiteY2" fmla="*/ 181642 h 333134"/>
                <a:gd name="connsiteX3" fmla="*/ 719799 w 895115"/>
                <a:gd name="connsiteY3" fmla="*/ 277998 h 333134"/>
                <a:gd name="connsiteX4" fmla="*/ 590013 w 895115"/>
                <a:gd name="connsiteY4" fmla="*/ 260300 h 333134"/>
                <a:gd name="connsiteX5" fmla="*/ 401234 w 895115"/>
                <a:gd name="connsiteY5" fmla="*/ 333059 h 333134"/>
                <a:gd name="connsiteX6" fmla="*/ 243918 w 895115"/>
                <a:gd name="connsiteY6" fmla="*/ 244568 h 333134"/>
                <a:gd name="connsiteX7" fmla="*/ 68903 w 895115"/>
                <a:gd name="connsiteY7" fmla="*/ 195407 h 333134"/>
                <a:gd name="connsiteX8" fmla="*/ 4011 w 895115"/>
                <a:gd name="connsiteY8" fmla="*/ 85286 h 333134"/>
                <a:gd name="connsiteX9" fmla="*/ 163293 w 895115"/>
                <a:gd name="connsiteY9" fmla="*/ 728 h 333134"/>
                <a:gd name="connsiteX10" fmla="*/ 448429 w 895115"/>
                <a:gd name="connsiteY10" fmla="*/ 118716 h 333134"/>
                <a:gd name="connsiteX0" fmla="*/ 448429 w 895329"/>
                <a:gd name="connsiteY0" fmla="*/ 118716 h 333134"/>
                <a:gd name="connsiteX1" fmla="*/ 704067 w 895329"/>
                <a:gd name="connsiteY1" fmla="*/ 4661 h 333134"/>
                <a:gd name="connsiteX2" fmla="*/ 894813 w 895329"/>
                <a:gd name="connsiteY2" fmla="*/ 181642 h 333134"/>
                <a:gd name="connsiteX3" fmla="*/ 719799 w 895329"/>
                <a:gd name="connsiteY3" fmla="*/ 277998 h 333134"/>
                <a:gd name="connsiteX4" fmla="*/ 590013 w 895329"/>
                <a:gd name="connsiteY4" fmla="*/ 260300 h 333134"/>
                <a:gd name="connsiteX5" fmla="*/ 401234 w 895329"/>
                <a:gd name="connsiteY5" fmla="*/ 333059 h 333134"/>
                <a:gd name="connsiteX6" fmla="*/ 243918 w 895329"/>
                <a:gd name="connsiteY6" fmla="*/ 244568 h 333134"/>
                <a:gd name="connsiteX7" fmla="*/ 68903 w 895329"/>
                <a:gd name="connsiteY7" fmla="*/ 195407 h 333134"/>
                <a:gd name="connsiteX8" fmla="*/ 4011 w 895329"/>
                <a:gd name="connsiteY8" fmla="*/ 85286 h 333134"/>
                <a:gd name="connsiteX9" fmla="*/ 163293 w 895329"/>
                <a:gd name="connsiteY9" fmla="*/ 728 h 333134"/>
                <a:gd name="connsiteX10" fmla="*/ 448429 w 895329"/>
                <a:gd name="connsiteY10" fmla="*/ 118716 h 333134"/>
                <a:gd name="connsiteX0" fmla="*/ 448429 w 895329"/>
                <a:gd name="connsiteY0" fmla="*/ 118716 h 333134"/>
                <a:gd name="connsiteX1" fmla="*/ 704067 w 895329"/>
                <a:gd name="connsiteY1" fmla="*/ 4661 h 333134"/>
                <a:gd name="connsiteX2" fmla="*/ 894813 w 895329"/>
                <a:gd name="connsiteY2" fmla="*/ 181642 h 333134"/>
                <a:gd name="connsiteX3" fmla="*/ 719799 w 895329"/>
                <a:gd name="connsiteY3" fmla="*/ 277998 h 333134"/>
                <a:gd name="connsiteX4" fmla="*/ 590013 w 895329"/>
                <a:gd name="connsiteY4" fmla="*/ 260300 h 333134"/>
                <a:gd name="connsiteX5" fmla="*/ 401234 w 895329"/>
                <a:gd name="connsiteY5" fmla="*/ 333059 h 333134"/>
                <a:gd name="connsiteX6" fmla="*/ 243918 w 895329"/>
                <a:gd name="connsiteY6" fmla="*/ 244568 h 333134"/>
                <a:gd name="connsiteX7" fmla="*/ 68903 w 895329"/>
                <a:gd name="connsiteY7" fmla="*/ 195407 h 333134"/>
                <a:gd name="connsiteX8" fmla="*/ 4011 w 895329"/>
                <a:gd name="connsiteY8" fmla="*/ 85286 h 333134"/>
                <a:gd name="connsiteX9" fmla="*/ 163293 w 895329"/>
                <a:gd name="connsiteY9" fmla="*/ 728 h 333134"/>
                <a:gd name="connsiteX10" fmla="*/ 448429 w 895329"/>
                <a:gd name="connsiteY10" fmla="*/ 118716 h 333134"/>
                <a:gd name="connsiteX0" fmla="*/ 448429 w 895248"/>
                <a:gd name="connsiteY0" fmla="*/ 118716 h 333134"/>
                <a:gd name="connsiteX1" fmla="*/ 704067 w 895248"/>
                <a:gd name="connsiteY1" fmla="*/ 4661 h 333134"/>
                <a:gd name="connsiteX2" fmla="*/ 894813 w 895248"/>
                <a:gd name="connsiteY2" fmla="*/ 181642 h 333134"/>
                <a:gd name="connsiteX3" fmla="*/ 751262 w 895248"/>
                <a:gd name="connsiteY3" fmla="*/ 279964 h 333134"/>
                <a:gd name="connsiteX4" fmla="*/ 590013 w 895248"/>
                <a:gd name="connsiteY4" fmla="*/ 260300 h 333134"/>
                <a:gd name="connsiteX5" fmla="*/ 401234 w 895248"/>
                <a:gd name="connsiteY5" fmla="*/ 333059 h 333134"/>
                <a:gd name="connsiteX6" fmla="*/ 243918 w 895248"/>
                <a:gd name="connsiteY6" fmla="*/ 244568 h 333134"/>
                <a:gd name="connsiteX7" fmla="*/ 68903 w 895248"/>
                <a:gd name="connsiteY7" fmla="*/ 195407 h 333134"/>
                <a:gd name="connsiteX8" fmla="*/ 4011 w 895248"/>
                <a:gd name="connsiteY8" fmla="*/ 85286 h 333134"/>
                <a:gd name="connsiteX9" fmla="*/ 163293 w 895248"/>
                <a:gd name="connsiteY9" fmla="*/ 728 h 333134"/>
                <a:gd name="connsiteX10" fmla="*/ 448429 w 895248"/>
                <a:gd name="connsiteY10" fmla="*/ 118716 h 333134"/>
                <a:gd name="connsiteX0" fmla="*/ 448429 w 895248"/>
                <a:gd name="connsiteY0" fmla="*/ 118716 h 333134"/>
                <a:gd name="connsiteX1" fmla="*/ 704067 w 895248"/>
                <a:gd name="connsiteY1" fmla="*/ 4661 h 333134"/>
                <a:gd name="connsiteX2" fmla="*/ 894813 w 895248"/>
                <a:gd name="connsiteY2" fmla="*/ 181642 h 333134"/>
                <a:gd name="connsiteX3" fmla="*/ 751262 w 895248"/>
                <a:gd name="connsiteY3" fmla="*/ 279964 h 333134"/>
                <a:gd name="connsiteX4" fmla="*/ 590013 w 895248"/>
                <a:gd name="connsiteY4" fmla="*/ 260300 h 333134"/>
                <a:gd name="connsiteX5" fmla="*/ 401234 w 895248"/>
                <a:gd name="connsiteY5" fmla="*/ 333059 h 333134"/>
                <a:gd name="connsiteX6" fmla="*/ 243918 w 895248"/>
                <a:gd name="connsiteY6" fmla="*/ 244568 h 333134"/>
                <a:gd name="connsiteX7" fmla="*/ 68903 w 895248"/>
                <a:gd name="connsiteY7" fmla="*/ 195407 h 333134"/>
                <a:gd name="connsiteX8" fmla="*/ 4011 w 895248"/>
                <a:gd name="connsiteY8" fmla="*/ 85286 h 333134"/>
                <a:gd name="connsiteX9" fmla="*/ 163293 w 895248"/>
                <a:gd name="connsiteY9" fmla="*/ 728 h 333134"/>
                <a:gd name="connsiteX10" fmla="*/ 448429 w 895248"/>
                <a:gd name="connsiteY10" fmla="*/ 118716 h 333134"/>
                <a:gd name="connsiteX0" fmla="*/ 448429 w 895248"/>
                <a:gd name="connsiteY0" fmla="*/ 118716 h 333132"/>
                <a:gd name="connsiteX1" fmla="*/ 704067 w 895248"/>
                <a:gd name="connsiteY1" fmla="*/ 4661 h 333132"/>
                <a:gd name="connsiteX2" fmla="*/ 894813 w 895248"/>
                <a:gd name="connsiteY2" fmla="*/ 181642 h 333132"/>
                <a:gd name="connsiteX3" fmla="*/ 751262 w 895248"/>
                <a:gd name="connsiteY3" fmla="*/ 279964 h 333132"/>
                <a:gd name="connsiteX4" fmla="*/ 590013 w 895248"/>
                <a:gd name="connsiteY4" fmla="*/ 260300 h 333132"/>
                <a:gd name="connsiteX5" fmla="*/ 401234 w 895248"/>
                <a:gd name="connsiteY5" fmla="*/ 333059 h 333132"/>
                <a:gd name="connsiteX6" fmla="*/ 243918 w 895248"/>
                <a:gd name="connsiteY6" fmla="*/ 244568 h 333132"/>
                <a:gd name="connsiteX7" fmla="*/ 68903 w 895248"/>
                <a:gd name="connsiteY7" fmla="*/ 195407 h 333132"/>
                <a:gd name="connsiteX8" fmla="*/ 4011 w 895248"/>
                <a:gd name="connsiteY8" fmla="*/ 85286 h 333132"/>
                <a:gd name="connsiteX9" fmla="*/ 163293 w 895248"/>
                <a:gd name="connsiteY9" fmla="*/ 728 h 333132"/>
                <a:gd name="connsiteX10" fmla="*/ 448429 w 895248"/>
                <a:gd name="connsiteY10" fmla="*/ 118716 h 333132"/>
                <a:gd name="connsiteX0" fmla="*/ 413033 w 895248"/>
                <a:gd name="connsiteY0" fmla="*/ 118716 h 333132"/>
                <a:gd name="connsiteX1" fmla="*/ 704067 w 895248"/>
                <a:gd name="connsiteY1" fmla="*/ 4661 h 333132"/>
                <a:gd name="connsiteX2" fmla="*/ 894813 w 895248"/>
                <a:gd name="connsiteY2" fmla="*/ 181642 h 333132"/>
                <a:gd name="connsiteX3" fmla="*/ 751262 w 895248"/>
                <a:gd name="connsiteY3" fmla="*/ 279964 h 333132"/>
                <a:gd name="connsiteX4" fmla="*/ 590013 w 895248"/>
                <a:gd name="connsiteY4" fmla="*/ 260300 h 333132"/>
                <a:gd name="connsiteX5" fmla="*/ 401234 w 895248"/>
                <a:gd name="connsiteY5" fmla="*/ 333059 h 333132"/>
                <a:gd name="connsiteX6" fmla="*/ 243918 w 895248"/>
                <a:gd name="connsiteY6" fmla="*/ 244568 h 333132"/>
                <a:gd name="connsiteX7" fmla="*/ 68903 w 895248"/>
                <a:gd name="connsiteY7" fmla="*/ 195407 h 333132"/>
                <a:gd name="connsiteX8" fmla="*/ 4011 w 895248"/>
                <a:gd name="connsiteY8" fmla="*/ 85286 h 333132"/>
                <a:gd name="connsiteX9" fmla="*/ 163293 w 895248"/>
                <a:gd name="connsiteY9" fmla="*/ 728 h 333132"/>
                <a:gd name="connsiteX10" fmla="*/ 413033 w 895248"/>
                <a:gd name="connsiteY10" fmla="*/ 118716 h 333132"/>
                <a:gd name="connsiteX0" fmla="*/ 413033 w 895028"/>
                <a:gd name="connsiteY0" fmla="*/ 118716 h 333132"/>
                <a:gd name="connsiteX1" fmla="*/ 704067 w 895028"/>
                <a:gd name="connsiteY1" fmla="*/ 4661 h 333132"/>
                <a:gd name="connsiteX2" fmla="*/ 894813 w 895028"/>
                <a:gd name="connsiteY2" fmla="*/ 181642 h 333132"/>
                <a:gd name="connsiteX3" fmla="*/ 751262 w 895028"/>
                <a:gd name="connsiteY3" fmla="*/ 279964 h 333132"/>
                <a:gd name="connsiteX4" fmla="*/ 590013 w 895028"/>
                <a:gd name="connsiteY4" fmla="*/ 260300 h 333132"/>
                <a:gd name="connsiteX5" fmla="*/ 401234 w 895028"/>
                <a:gd name="connsiteY5" fmla="*/ 333059 h 333132"/>
                <a:gd name="connsiteX6" fmla="*/ 243918 w 895028"/>
                <a:gd name="connsiteY6" fmla="*/ 244568 h 333132"/>
                <a:gd name="connsiteX7" fmla="*/ 68903 w 895028"/>
                <a:gd name="connsiteY7" fmla="*/ 195407 h 333132"/>
                <a:gd name="connsiteX8" fmla="*/ 4011 w 895028"/>
                <a:gd name="connsiteY8" fmla="*/ 85286 h 333132"/>
                <a:gd name="connsiteX9" fmla="*/ 163293 w 895028"/>
                <a:gd name="connsiteY9" fmla="*/ 728 h 333132"/>
                <a:gd name="connsiteX10" fmla="*/ 413033 w 895028"/>
                <a:gd name="connsiteY10" fmla="*/ 118716 h 333132"/>
                <a:gd name="connsiteX0" fmla="*/ 413033 w 895028"/>
                <a:gd name="connsiteY0" fmla="*/ 118716 h 333063"/>
                <a:gd name="connsiteX1" fmla="*/ 704067 w 895028"/>
                <a:gd name="connsiteY1" fmla="*/ 4661 h 333063"/>
                <a:gd name="connsiteX2" fmla="*/ 894813 w 895028"/>
                <a:gd name="connsiteY2" fmla="*/ 181642 h 333063"/>
                <a:gd name="connsiteX3" fmla="*/ 751262 w 895028"/>
                <a:gd name="connsiteY3" fmla="*/ 279964 h 333063"/>
                <a:gd name="connsiteX4" fmla="*/ 590013 w 895028"/>
                <a:gd name="connsiteY4" fmla="*/ 260300 h 333063"/>
                <a:gd name="connsiteX5" fmla="*/ 401234 w 895028"/>
                <a:gd name="connsiteY5" fmla="*/ 333059 h 333063"/>
                <a:gd name="connsiteX6" fmla="*/ 243918 w 895028"/>
                <a:gd name="connsiteY6" fmla="*/ 244568 h 333063"/>
                <a:gd name="connsiteX7" fmla="*/ 68903 w 895028"/>
                <a:gd name="connsiteY7" fmla="*/ 195407 h 333063"/>
                <a:gd name="connsiteX8" fmla="*/ 4011 w 895028"/>
                <a:gd name="connsiteY8" fmla="*/ 85286 h 333063"/>
                <a:gd name="connsiteX9" fmla="*/ 163293 w 895028"/>
                <a:gd name="connsiteY9" fmla="*/ 728 h 333063"/>
                <a:gd name="connsiteX10" fmla="*/ 413033 w 895028"/>
                <a:gd name="connsiteY10" fmla="*/ 118716 h 333063"/>
                <a:gd name="connsiteX0" fmla="*/ 413033 w 896693"/>
                <a:gd name="connsiteY0" fmla="*/ 118716 h 333065"/>
                <a:gd name="connsiteX1" fmla="*/ 704067 w 896693"/>
                <a:gd name="connsiteY1" fmla="*/ 4661 h 333065"/>
                <a:gd name="connsiteX2" fmla="*/ 894813 w 896693"/>
                <a:gd name="connsiteY2" fmla="*/ 181642 h 333065"/>
                <a:gd name="connsiteX3" fmla="*/ 590013 w 896693"/>
                <a:gd name="connsiteY3" fmla="*/ 260300 h 333065"/>
                <a:gd name="connsiteX4" fmla="*/ 401234 w 896693"/>
                <a:gd name="connsiteY4" fmla="*/ 333059 h 333065"/>
                <a:gd name="connsiteX5" fmla="*/ 243918 w 896693"/>
                <a:gd name="connsiteY5" fmla="*/ 244568 h 333065"/>
                <a:gd name="connsiteX6" fmla="*/ 68903 w 896693"/>
                <a:gd name="connsiteY6" fmla="*/ 195407 h 333065"/>
                <a:gd name="connsiteX7" fmla="*/ 4011 w 896693"/>
                <a:gd name="connsiteY7" fmla="*/ 85286 h 333065"/>
                <a:gd name="connsiteX8" fmla="*/ 163293 w 896693"/>
                <a:gd name="connsiteY8" fmla="*/ 728 h 333065"/>
                <a:gd name="connsiteX9" fmla="*/ 413033 w 896693"/>
                <a:gd name="connsiteY9" fmla="*/ 118716 h 333065"/>
                <a:gd name="connsiteX0" fmla="*/ 413033 w 898244"/>
                <a:gd name="connsiteY0" fmla="*/ 118716 h 333065"/>
                <a:gd name="connsiteX1" fmla="*/ 704067 w 898244"/>
                <a:gd name="connsiteY1" fmla="*/ 4661 h 333065"/>
                <a:gd name="connsiteX2" fmla="*/ 894813 w 898244"/>
                <a:gd name="connsiteY2" fmla="*/ 181642 h 333065"/>
                <a:gd name="connsiteX3" fmla="*/ 590013 w 898244"/>
                <a:gd name="connsiteY3" fmla="*/ 260300 h 333065"/>
                <a:gd name="connsiteX4" fmla="*/ 401234 w 898244"/>
                <a:gd name="connsiteY4" fmla="*/ 333059 h 333065"/>
                <a:gd name="connsiteX5" fmla="*/ 243918 w 898244"/>
                <a:gd name="connsiteY5" fmla="*/ 244568 h 333065"/>
                <a:gd name="connsiteX6" fmla="*/ 68903 w 898244"/>
                <a:gd name="connsiteY6" fmla="*/ 195407 h 333065"/>
                <a:gd name="connsiteX7" fmla="*/ 4011 w 898244"/>
                <a:gd name="connsiteY7" fmla="*/ 85286 h 333065"/>
                <a:gd name="connsiteX8" fmla="*/ 163293 w 898244"/>
                <a:gd name="connsiteY8" fmla="*/ 728 h 333065"/>
                <a:gd name="connsiteX9" fmla="*/ 413033 w 898244"/>
                <a:gd name="connsiteY9" fmla="*/ 118716 h 33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8244" h="333065">
                  <a:moveTo>
                    <a:pt x="413033" y="118716"/>
                  </a:moveTo>
                  <a:cubicBezTo>
                    <a:pt x="503162" y="119372"/>
                    <a:pt x="623770" y="-5827"/>
                    <a:pt x="704067" y="4661"/>
                  </a:cubicBezTo>
                  <a:cubicBezTo>
                    <a:pt x="784364" y="15149"/>
                    <a:pt x="921687" y="23014"/>
                    <a:pt x="894813" y="181642"/>
                  </a:cubicBezTo>
                  <a:cubicBezTo>
                    <a:pt x="867939" y="340270"/>
                    <a:pt x="672276" y="235064"/>
                    <a:pt x="590013" y="260300"/>
                  </a:cubicBezTo>
                  <a:cubicBezTo>
                    <a:pt x="507750" y="285536"/>
                    <a:pt x="490379" y="333715"/>
                    <a:pt x="401234" y="333059"/>
                  </a:cubicBezTo>
                  <a:cubicBezTo>
                    <a:pt x="312089" y="332403"/>
                    <a:pt x="299307" y="267510"/>
                    <a:pt x="243918" y="244568"/>
                  </a:cubicBezTo>
                  <a:cubicBezTo>
                    <a:pt x="188529" y="221626"/>
                    <a:pt x="108887" y="221954"/>
                    <a:pt x="68903" y="195407"/>
                  </a:cubicBezTo>
                  <a:cubicBezTo>
                    <a:pt x="28919" y="168860"/>
                    <a:pt x="-13360" y="149196"/>
                    <a:pt x="4011" y="85286"/>
                  </a:cubicBezTo>
                  <a:cubicBezTo>
                    <a:pt x="21382" y="21376"/>
                    <a:pt x="95123" y="-4844"/>
                    <a:pt x="163293" y="728"/>
                  </a:cubicBezTo>
                  <a:cubicBezTo>
                    <a:pt x="231463" y="6300"/>
                    <a:pt x="322904" y="118061"/>
                    <a:pt x="413033" y="118716"/>
                  </a:cubicBezTo>
                  <a:close/>
                </a:path>
              </a:pathLst>
            </a:custGeom>
            <a:solidFill>
              <a:srgbClr val="C1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8" name="Oval 1077">
              <a:extLst>
                <a:ext uri="{FF2B5EF4-FFF2-40B4-BE49-F238E27FC236}">
                  <a16:creationId xmlns:a16="http://schemas.microsoft.com/office/drawing/2014/main" id="{B0D43A63-0960-18AC-C428-6692E8E9E6BC}"/>
                </a:ext>
              </a:extLst>
            </p:cNvPr>
            <p:cNvSpPr/>
            <p:nvPr/>
          </p:nvSpPr>
          <p:spPr>
            <a:xfrm rot="18926144">
              <a:off x="3176652" y="230640"/>
              <a:ext cx="167526" cy="84215"/>
            </a:xfrm>
            <a:prstGeom prst="ellipse">
              <a:avLst/>
            </a:prstGeom>
            <a:solidFill>
              <a:srgbClr val="C1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9" name="Oval 253">
              <a:extLst>
                <a:ext uri="{FF2B5EF4-FFF2-40B4-BE49-F238E27FC236}">
                  <a16:creationId xmlns:a16="http://schemas.microsoft.com/office/drawing/2014/main" id="{3D356382-1C7B-F63C-DB37-B59BFD0E23CA}"/>
                </a:ext>
              </a:extLst>
            </p:cNvPr>
            <p:cNvSpPr/>
            <p:nvPr/>
          </p:nvSpPr>
          <p:spPr>
            <a:xfrm rot="17893980">
              <a:off x="2708382" y="468735"/>
              <a:ext cx="87704" cy="53364"/>
            </a:xfrm>
            <a:custGeom>
              <a:avLst/>
              <a:gdLst>
                <a:gd name="connsiteX0" fmla="*/ 0 w 120103"/>
                <a:gd name="connsiteY0" fmla="*/ 38073 h 76145"/>
                <a:gd name="connsiteX1" fmla="*/ 60052 w 120103"/>
                <a:gd name="connsiteY1" fmla="*/ 0 h 76145"/>
                <a:gd name="connsiteX2" fmla="*/ 120104 w 120103"/>
                <a:gd name="connsiteY2" fmla="*/ 38073 h 76145"/>
                <a:gd name="connsiteX3" fmla="*/ 60052 w 120103"/>
                <a:gd name="connsiteY3" fmla="*/ 76146 h 76145"/>
                <a:gd name="connsiteX4" fmla="*/ 0 w 120103"/>
                <a:gd name="connsiteY4" fmla="*/ 38073 h 76145"/>
                <a:gd name="connsiteX0" fmla="*/ 29 w 120133"/>
                <a:gd name="connsiteY0" fmla="*/ 38073 h 62284"/>
                <a:gd name="connsiteX1" fmla="*/ 60081 w 120133"/>
                <a:gd name="connsiteY1" fmla="*/ 0 h 62284"/>
                <a:gd name="connsiteX2" fmla="*/ 120133 w 120133"/>
                <a:gd name="connsiteY2" fmla="*/ 38073 h 62284"/>
                <a:gd name="connsiteX3" fmla="*/ 54412 w 120133"/>
                <a:gd name="connsiteY3" fmla="*/ 62284 h 62284"/>
                <a:gd name="connsiteX4" fmla="*/ 29 w 120133"/>
                <a:gd name="connsiteY4" fmla="*/ 38073 h 6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33" h="62284">
                  <a:moveTo>
                    <a:pt x="29" y="38073"/>
                  </a:moveTo>
                  <a:cubicBezTo>
                    <a:pt x="974" y="27692"/>
                    <a:pt x="26915" y="0"/>
                    <a:pt x="60081" y="0"/>
                  </a:cubicBezTo>
                  <a:cubicBezTo>
                    <a:pt x="93247" y="0"/>
                    <a:pt x="120133" y="17046"/>
                    <a:pt x="120133" y="38073"/>
                  </a:cubicBezTo>
                  <a:cubicBezTo>
                    <a:pt x="120133" y="59100"/>
                    <a:pt x="87578" y="62284"/>
                    <a:pt x="54412" y="62284"/>
                  </a:cubicBezTo>
                  <a:cubicBezTo>
                    <a:pt x="21246" y="62284"/>
                    <a:pt x="-916" y="48454"/>
                    <a:pt x="29" y="38073"/>
                  </a:cubicBezTo>
                  <a:close/>
                </a:path>
              </a:pathLst>
            </a:custGeom>
            <a:solidFill>
              <a:srgbClr val="C1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81" name="Oval 1080">
            <a:extLst>
              <a:ext uri="{FF2B5EF4-FFF2-40B4-BE49-F238E27FC236}">
                <a16:creationId xmlns:a16="http://schemas.microsoft.com/office/drawing/2014/main" id="{EE7AEEFE-0548-602B-8E6B-E90474B4826A}"/>
              </a:ext>
            </a:extLst>
          </p:cNvPr>
          <p:cNvSpPr/>
          <p:nvPr/>
        </p:nvSpPr>
        <p:spPr>
          <a:xfrm>
            <a:off x="8911764" y="1999857"/>
            <a:ext cx="354916" cy="354916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2" name="Trapezoid 1081">
            <a:extLst>
              <a:ext uri="{FF2B5EF4-FFF2-40B4-BE49-F238E27FC236}">
                <a16:creationId xmlns:a16="http://schemas.microsoft.com/office/drawing/2014/main" id="{DC461335-9640-3B96-D2FC-0478B229A524}"/>
              </a:ext>
            </a:extLst>
          </p:cNvPr>
          <p:cNvSpPr/>
          <p:nvPr/>
        </p:nvSpPr>
        <p:spPr>
          <a:xfrm rot="1556266">
            <a:off x="7719554" y="2229058"/>
            <a:ext cx="1749515" cy="1959618"/>
          </a:xfrm>
          <a:prstGeom prst="trapezoid">
            <a:avLst>
              <a:gd name="adj" fmla="val 48005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22909A7E-B908-EF20-5E04-1EDFF428175A}"/>
              </a:ext>
            </a:extLst>
          </p:cNvPr>
          <p:cNvSpPr txBox="1"/>
          <p:nvPr/>
        </p:nvSpPr>
        <p:spPr>
          <a:xfrm>
            <a:off x="6866665" y="3068408"/>
            <a:ext cx="1366142" cy="332336"/>
          </a:xfrm>
          <a:prstGeom prst="roundRect">
            <a:avLst>
              <a:gd name="adj" fmla="val 50000"/>
            </a:avLst>
          </a:prstGeom>
          <a:solidFill>
            <a:schemeClr val="bg1">
              <a:alpha val="80000"/>
            </a:schemeClr>
          </a:solidFill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Small gaps in the </a:t>
            </a:r>
            <a:b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tight junctions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65666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D0A64B43-CFF4-6B32-6CFB-D22A6EC7E91B}"/>
              </a:ext>
            </a:extLst>
          </p:cNvPr>
          <p:cNvGrpSpPr/>
          <p:nvPr/>
        </p:nvGrpSpPr>
        <p:grpSpPr>
          <a:xfrm>
            <a:off x="7287253" y="2947536"/>
            <a:ext cx="414874" cy="0"/>
            <a:chOff x="4731575" y="3557685"/>
            <a:chExt cx="414874" cy="0"/>
          </a:xfrm>
        </p:grpSpPr>
        <p:cxnSp>
          <p:nvCxnSpPr>
            <p:cNvPr id="1085" name="Straight Arrow Connector 1084">
              <a:extLst>
                <a:ext uri="{FF2B5EF4-FFF2-40B4-BE49-F238E27FC236}">
                  <a16:creationId xmlns:a16="http://schemas.microsoft.com/office/drawing/2014/main" id="{BADADB9F-7E44-536A-8F41-C6D7525EC478}"/>
                </a:ext>
              </a:extLst>
            </p:cNvPr>
            <p:cNvCxnSpPr/>
            <p:nvPr/>
          </p:nvCxnSpPr>
          <p:spPr>
            <a:xfrm>
              <a:off x="4731575" y="3557685"/>
              <a:ext cx="180000" cy="0"/>
            </a:xfrm>
            <a:prstGeom prst="straightConnector1">
              <a:avLst/>
            </a:prstGeom>
            <a:ln w="25400" cap="rnd">
              <a:solidFill>
                <a:schemeClr val="tx1">
                  <a:lumMod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Straight Arrow Connector 1085">
              <a:extLst>
                <a:ext uri="{FF2B5EF4-FFF2-40B4-BE49-F238E27FC236}">
                  <a16:creationId xmlns:a16="http://schemas.microsoft.com/office/drawing/2014/main" id="{561A6318-45D9-7672-5BBD-B51F0CD1F5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6449" y="3557685"/>
              <a:ext cx="180000" cy="0"/>
            </a:xfrm>
            <a:prstGeom prst="straightConnector1">
              <a:avLst/>
            </a:prstGeom>
            <a:ln w="25400" cap="rnd">
              <a:solidFill>
                <a:schemeClr val="tx1">
                  <a:lumMod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3E0B50-0E26-CA14-A336-35A539EBC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respiratory viruses on airway epithelium in asthma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C41BB-6377-C614-B9DD-DA5416F059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Figure adapted from Frey A, et al. Front Immunol 2020;11:761 licensed under CC-BY 4.0 from: </a:t>
            </a:r>
            <a:r>
              <a:rPr lang="en-GB" dirty="0">
                <a:hlinkClick r:id="rId3"/>
              </a:rPr>
              <a:t>https://creativecommons.org/licenses/by/4.0/ </a:t>
            </a:r>
            <a:r>
              <a:rPr lang="en-GB" dirty="0"/>
              <a:t>(Accessed 15 May 2023</a:t>
            </a:r>
          </a:p>
          <a:p>
            <a:r>
              <a:rPr lang="en-GB" dirty="0"/>
              <a:t>IFN, interferon; IL-33, interleukin 33; TSLP, thymic stromal lymphopoietin </a:t>
            </a:r>
          </a:p>
          <a:p>
            <a:r>
              <a:rPr lang="en-GB" dirty="0"/>
              <a:t>1. </a:t>
            </a:r>
            <a:r>
              <a:rPr lang="en-GB" dirty="0" err="1"/>
              <a:t>Looi</a:t>
            </a:r>
            <a:r>
              <a:rPr lang="en-GB" dirty="0"/>
              <a:t> K, et al. Exp Lung Res 2016;42:380–395; 2. </a:t>
            </a:r>
            <a:r>
              <a:rPr lang="en-GB" dirty="0" err="1"/>
              <a:t>Saatian</a:t>
            </a:r>
            <a:r>
              <a:rPr lang="en-GB" dirty="0"/>
              <a:t> B, et al. Tissue Barriers 2013;1:e24333; 3. </a:t>
            </a:r>
            <a:r>
              <a:rPr lang="en-GB" dirty="0" err="1"/>
              <a:t>Contoli</a:t>
            </a:r>
            <a:r>
              <a:rPr lang="en-GB" dirty="0"/>
              <a:t> M, et al. Nat Med 2006;12:1023–1026; 4. Wark PA, et al. J Exp Med 2005;201:937–947; </a:t>
            </a:r>
            <a:br>
              <a:rPr lang="en-GB" dirty="0"/>
            </a:br>
            <a:r>
              <a:rPr lang="en-GB" dirty="0"/>
              <a:t>5. </a:t>
            </a:r>
            <a:r>
              <a:rPr lang="en-GB" dirty="0" err="1"/>
              <a:t>Uller</a:t>
            </a:r>
            <a:r>
              <a:rPr lang="en-GB" dirty="0"/>
              <a:t> L, et al. Thorax 2010;65:626–632; 6. Porsbjerg C, et al. </a:t>
            </a:r>
            <a:r>
              <a:rPr lang="en-GB" dirty="0" err="1"/>
              <a:t>Eur</a:t>
            </a:r>
            <a:r>
              <a:rPr lang="en-GB" dirty="0"/>
              <a:t> Respir J 2022;60:2102333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AF6D19-0A3E-A899-41DD-E314B846E0DD}"/>
              </a:ext>
            </a:extLst>
          </p:cNvPr>
          <p:cNvSpPr txBox="1"/>
          <p:nvPr/>
        </p:nvSpPr>
        <p:spPr>
          <a:xfrm>
            <a:off x="295783" y="2785768"/>
            <a:ext cx="636393" cy="1523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Epithelium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8F28E77-38E3-FD49-1094-E41CC6BB9FB4}"/>
              </a:ext>
            </a:extLst>
          </p:cNvPr>
          <p:cNvGrpSpPr/>
          <p:nvPr/>
        </p:nvGrpSpPr>
        <p:grpSpPr>
          <a:xfrm>
            <a:off x="10782568" y="1611856"/>
            <a:ext cx="747093" cy="439399"/>
            <a:chOff x="9098119" y="1425570"/>
            <a:chExt cx="603101" cy="35471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3ADFB4-BCFB-A47B-EFDA-C1A7A5C01E8F}"/>
                </a:ext>
              </a:extLst>
            </p:cNvPr>
            <p:cNvSpPr txBox="1"/>
            <p:nvPr/>
          </p:nvSpPr>
          <p:spPr>
            <a:xfrm>
              <a:off x="9098119" y="1640316"/>
              <a:ext cx="267867" cy="12298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1100" b="1">
                  <a:solidFill>
                    <a:srgbClr val="000000"/>
                  </a:solidFill>
                  <a:latin typeface="Calibri"/>
                  <a:cs typeface="Calibri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Virus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DEFF489-C0AA-20D3-95CD-4BD79CDB2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6725" y="1425570"/>
              <a:ext cx="404495" cy="35471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AF5079-1BCF-A918-2EED-782405F46DC8}"/>
              </a:ext>
            </a:extLst>
          </p:cNvPr>
          <p:cNvGrpSpPr/>
          <p:nvPr/>
        </p:nvGrpSpPr>
        <p:grpSpPr>
          <a:xfrm>
            <a:off x="7984121" y="1608012"/>
            <a:ext cx="904446" cy="381283"/>
            <a:chOff x="5640530" y="1348948"/>
            <a:chExt cx="730127" cy="3077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E8FEBD-877F-6D9C-98DB-AA0015580336}"/>
                </a:ext>
              </a:extLst>
            </p:cNvPr>
            <p:cNvSpPr txBox="1"/>
            <p:nvPr/>
          </p:nvSpPr>
          <p:spPr>
            <a:xfrm>
              <a:off x="5640530" y="1348948"/>
              <a:ext cx="388214" cy="12298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1100" b="1">
                  <a:solidFill>
                    <a:srgbClr val="000000"/>
                  </a:solidFill>
                  <a:latin typeface="Calibri"/>
                  <a:cs typeface="Calibri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Bacteria</a:t>
              </a:r>
            </a:p>
          </p:txBody>
        </p:sp>
        <p:pic>
          <p:nvPicPr>
            <p:cNvPr id="16" name="Picture 15" descr="A planet in space&#10;&#10;Description automatically generated with low confidence">
              <a:extLst>
                <a:ext uri="{FF2B5EF4-FFF2-40B4-BE49-F238E27FC236}">
                  <a16:creationId xmlns:a16="http://schemas.microsoft.com/office/drawing/2014/main" id="{916C5EB9-1D62-3D9D-F106-24DA91A78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1918" y="1395378"/>
              <a:ext cx="578739" cy="26136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282CF88-9399-927B-79C0-B23998AE0D51}"/>
              </a:ext>
            </a:extLst>
          </p:cNvPr>
          <p:cNvSpPr txBox="1"/>
          <p:nvPr/>
        </p:nvSpPr>
        <p:spPr>
          <a:xfrm>
            <a:off x="479424" y="1286977"/>
            <a:ext cx="112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Healthy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883802-7DC0-0B92-A057-E393EB26A00F}"/>
              </a:ext>
            </a:extLst>
          </p:cNvPr>
          <p:cNvSpPr txBox="1"/>
          <p:nvPr/>
        </p:nvSpPr>
        <p:spPr>
          <a:xfrm>
            <a:off x="6249166" y="1286977"/>
            <a:ext cx="144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Asthma 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ABE56087-8758-E49F-0C21-B14AEA3FDD1E}"/>
              </a:ext>
            </a:extLst>
          </p:cNvPr>
          <p:cNvSpPr txBox="1">
            <a:spLocks/>
          </p:cNvSpPr>
          <p:nvPr/>
        </p:nvSpPr>
        <p:spPr>
          <a:xfrm>
            <a:off x="9403451" y="5042999"/>
            <a:ext cx="2416138" cy="70819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6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Dysregulated host tolerance</a:t>
            </a:r>
            <a:b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Increased production of TSLP,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IL-33 and other cytokines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5,6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70CD86E-7C08-04DC-0D1C-1566FB64D8E2}"/>
              </a:ext>
            </a:extLst>
          </p:cNvPr>
          <p:cNvSpPr txBox="1"/>
          <p:nvPr/>
        </p:nvSpPr>
        <p:spPr>
          <a:xfrm>
            <a:off x="9403451" y="3717785"/>
            <a:ext cx="24923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Increased barrier permeability</a:t>
            </a:r>
            <a:b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Junction dysfunction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43FC89C-FC3F-2AA8-E953-81B965C48996}"/>
              </a:ext>
            </a:extLst>
          </p:cNvPr>
          <p:cNvSpPr txBox="1"/>
          <p:nvPr/>
        </p:nvSpPr>
        <p:spPr>
          <a:xfrm>
            <a:off x="9403451" y="4272670"/>
            <a:ext cx="23617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Impaired host resistance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Decreased IFN production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3,4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Increased viral replication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9203D20-9861-C248-4E5B-2B3B08366F6C}"/>
              </a:ext>
            </a:extLst>
          </p:cNvPr>
          <p:cNvGrpSpPr/>
          <p:nvPr/>
        </p:nvGrpSpPr>
        <p:grpSpPr>
          <a:xfrm>
            <a:off x="4495987" y="2167024"/>
            <a:ext cx="741158" cy="1181638"/>
            <a:chOff x="3717909" y="3039468"/>
            <a:chExt cx="1997759" cy="318505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9803826-03B8-1C4D-9F3F-732B214F92CE}"/>
                </a:ext>
              </a:extLst>
            </p:cNvPr>
            <p:cNvSpPr/>
            <p:nvPr/>
          </p:nvSpPr>
          <p:spPr>
            <a:xfrm>
              <a:off x="3717909" y="3039468"/>
              <a:ext cx="1997759" cy="318505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37091 w 463815"/>
                <a:gd name="connsiteY0" fmla="*/ 3306 h 538011"/>
                <a:gd name="connsiteX1" fmla="*/ 228145 w 463815"/>
                <a:gd name="connsiteY1" fmla="*/ 68838 h 538011"/>
                <a:gd name="connsiteX2" fmla="*/ 230552 w 463815"/>
                <a:gd name="connsiteY2" fmla="*/ 130155 h 538011"/>
                <a:gd name="connsiteX3" fmla="*/ 258625 w 463815"/>
                <a:gd name="connsiteY3" fmla="*/ 62171 h 538011"/>
                <a:gd name="connsiteX4" fmla="*/ 294929 w 463815"/>
                <a:gd name="connsiteY4" fmla="*/ 12044 h 538011"/>
                <a:gd name="connsiteX5" fmla="*/ 295772 w 463815"/>
                <a:gd name="connsiteY5" fmla="*/ 73601 h 538011"/>
                <a:gd name="connsiteX6" fmla="*/ 310738 w 463815"/>
                <a:gd name="connsiteY6" fmla="*/ 125370 h 538011"/>
                <a:gd name="connsiteX7" fmla="*/ 333872 w 463815"/>
                <a:gd name="connsiteY7" fmla="*/ 45978 h 538011"/>
                <a:gd name="connsiteX8" fmla="*/ 364074 w 463815"/>
                <a:gd name="connsiteY8" fmla="*/ 9560 h 538011"/>
                <a:gd name="connsiteX9" fmla="*/ 363401 w 463815"/>
                <a:gd name="connsiteY9" fmla="*/ 62170 h 538011"/>
                <a:gd name="connsiteX10" fmla="*/ 375142 w 463815"/>
                <a:gd name="connsiteY10" fmla="*/ 124582 h 538011"/>
                <a:gd name="connsiteX11" fmla="*/ 405310 w 463815"/>
                <a:gd name="connsiteY11" fmla="*/ 43120 h 538011"/>
                <a:gd name="connsiteX12" fmla="*/ 440925 w 463815"/>
                <a:gd name="connsiteY12" fmla="*/ 9974 h 538011"/>
                <a:gd name="connsiteX13" fmla="*/ 431980 w 463815"/>
                <a:gd name="connsiteY13" fmla="*/ 68838 h 538011"/>
                <a:gd name="connsiteX14" fmla="*/ 453507 w 463815"/>
                <a:gd name="connsiteY14" fmla="*/ 129202 h 538011"/>
                <a:gd name="connsiteX15" fmla="*/ 459114 w 463815"/>
                <a:gd name="connsiteY15" fmla="*/ 229801 h 538011"/>
                <a:gd name="connsiteX16" fmla="*/ 432689 w 463815"/>
                <a:gd name="connsiteY16" fmla="*/ 358186 h 538011"/>
                <a:gd name="connsiteX17" fmla="*/ 451573 w 463815"/>
                <a:gd name="connsiteY17" fmla="*/ 519710 h 538011"/>
                <a:gd name="connsiteX18" fmla="*/ 212424 w 463815"/>
                <a:gd name="connsiteY18" fmla="*/ 530197 h 538011"/>
                <a:gd name="connsiteX19" fmla="*/ 37620 w 463815"/>
                <a:gd name="connsiteY19" fmla="*/ 521427 h 538011"/>
                <a:gd name="connsiteX20" fmla="*/ 1532 w 463815"/>
                <a:gd name="connsiteY20" fmla="*/ 344024 h 538011"/>
                <a:gd name="connsiteX21" fmla="*/ 11397 w 463815"/>
                <a:gd name="connsiteY21" fmla="*/ 231859 h 538011"/>
                <a:gd name="connsiteX22" fmla="*/ 27478 w 463815"/>
                <a:gd name="connsiteY22" fmla="*/ 151625 h 538011"/>
                <a:gd name="connsiteX23" fmla="*/ 54790 w 463815"/>
                <a:gd name="connsiteY23" fmla="*/ 62171 h 538011"/>
                <a:gd name="connsiteX24" fmla="*/ 96561 w 463815"/>
                <a:gd name="connsiteY24" fmla="*/ 4424 h 538011"/>
                <a:gd name="connsiteX25" fmla="*/ 91937 w 463815"/>
                <a:gd name="connsiteY25" fmla="*/ 73601 h 538011"/>
                <a:gd name="connsiteX26" fmla="*/ 107854 w 463815"/>
                <a:gd name="connsiteY26" fmla="*/ 137753 h 538011"/>
                <a:gd name="connsiteX27" fmla="*/ 130037 w 463815"/>
                <a:gd name="connsiteY27" fmla="*/ 45978 h 538011"/>
                <a:gd name="connsiteX28" fmla="*/ 168439 w 463815"/>
                <a:gd name="connsiteY28" fmla="*/ 3844 h 538011"/>
                <a:gd name="connsiteX29" fmla="*/ 159566 w 463815"/>
                <a:gd name="connsiteY29" fmla="*/ 62170 h 538011"/>
                <a:gd name="connsiteX30" fmla="*/ 168818 w 463815"/>
                <a:gd name="connsiteY30" fmla="*/ 129345 h 538011"/>
                <a:gd name="connsiteX31" fmla="*/ 201475 w 463815"/>
                <a:gd name="connsiteY31" fmla="*/ 43120 h 538011"/>
                <a:gd name="connsiteX32" fmla="*/ 237091 w 463815"/>
                <a:gd name="connsiteY32" fmla="*/ 3306 h 538011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7709 w 454963"/>
                <a:gd name="connsiteY24" fmla="*/ 4424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47871 w 454963"/>
                <a:gd name="connsiteY28" fmla="*/ 25069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6077 w 454963"/>
                <a:gd name="connsiteY4" fmla="*/ 5777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48192 w 454963"/>
                <a:gd name="connsiteY8" fmla="*/ 25605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6458 w 454963"/>
                <a:gd name="connsiteY11" fmla="*/ 3103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9472 h 522320"/>
                <a:gd name="connsiteX1" fmla="*/ 219293 w 454963"/>
                <a:gd name="connsiteY1" fmla="*/ 53236 h 522320"/>
                <a:gd name="connsiteX2" fmla="*/ 221700 w 454963"/>
                <a:gd name="connsiteY2" fmla="*/ 114553 h 522320"/>
                <a:gd name="connsiteX3" fmla="*/ 249773 w 454963"/>
                <a:gd name="connsiteY3" fmla="*/ 46569 h 522320"/>
                <a:gd name="connsiteX4" fmla="*/ 284515 w 454963"/>
                <a:gd name="connsiteY4" fmla="*/ 12224 h 522320"/>
                <a:gd name="connsiteX5" fmla="*/ 286920 w 454963"/>
                <a:gd name="connsiteY5" fmla="*/ 57999 h 522320"/>
                <a:gd name="connsiteX6" fmla="*/ 301886 w 454963"/>
                <a:gd name="connsiteY6" fmla="*/ 109768 h 522320"/>
                <a:gd name="connsiteX7" fmla="*/ 325020 w 454963"/>
                <a:gd name="connsiteY7" fmla="*/ 30376 h 522320"/>
                <a:gd name="connsiteX8" fmla="*/ 348192 w 454963"/>
                <a:gd name="connsiteY8" fmla="*/ 16270 h 522320"/>
                <a:gd name="connsiteX9" fmla="*/ 354549 w 454963"/>
                <a:gd name="connsiteY9" fmla="*/ 46568 h 522320"/>
                <a:gd name="connsiteX10" fmla="*/ 366290 w 454963"/>
                <a:gd name="connsiteY10" fmla="*/ 108980 h 522320"/>
                <a:gd name="connsiteX11" fmla="*/ 394114 w 454963"/>
                <a:gd name="connsiteY11" fmla="*/ 52008 h 522320"/>
                <a:gd name="connsiteX12" fmla="*/ 418795 w 454963"/>
                <a:gd name="connsiteY12" fmla="*/ 18317 h 522320"/>
                <a:gd name="connsiteX13" fmla="*/ 423128 w 454963"/>
                <a:gd name="connsiteY13" fmla="*/ 53236 h 522320"/>
                <a:gd name="connsiteX14" fmla="*/ 444655 w 454963"/>
                <a:gd name="connsiteY14" fmla="*/ 113600 h 522320"/>
                <a:gd name="connsiteX15" fmla="*/ 450262 w 454963"/>
                <a:gd name="connsiteY15" fmla="*/ 214199 h 522320"/>
                <a:gd name="connsiteX16" fmla="*/ 423837 w 454963"/>
                <a:gd name="connsiteY16" fmla="*/ 342584 h 522320"/>
                <a:gd name="connsiteX17" fmla="*/ 442721 w 454963"/>
                <a:gd name="connsiteY17" fmla="*/ 504108 h 522320"/>
                <a:gd name="connsiteX18" fmla="*/ 203572 w 454963"/>
                <a:gd name="connsiteY18" fmla="*/ 514595 h 522320"/>
                <a:gd name="connsiteX19" fmla="*/ 28768 w 454963"/>
                <a:gd name="connsiteY19" fmla="*/ 505825 h 522320"/>
                <a:gd name="connsiteX20" fmla="*/ 3549 w 454963"/>
                <a:gd name="connsiteY20" fmla="*/ 329683 h 522320"/>
                <a:gd name="connsiteX21" fmla="*/ 2545 w 454963"/>
                <a:gd name="connsiteY21" fmla="*/ 216257 h 522320"/>
                <a:gd name="connsiteX22" fmla="*/ 18626 w 454963"/>
                <a:gd name="connsiteY22" fmla="*/ 136023 h 522320"/>
                <a:gd name="connsiteX23" fmla="*/ 45938 w 454963"/>
                <a:gd name="connsiteY23" fmla="*/ 46569 h 522320"/>
                <a:gd name="connsiteX24" fmla="*/ 81461 w 454963"/>
                <a:gd name="connsiteY24" fmla="*/ 251 h 522320"/>
                <a:gd name="connsiteX25" fmla="*/ 83085 w 454963"/>
                <a:gd name="connsiteY25" fmla="*/ 57999 h 522320"/>
                <a:gd name="connsiteX26" fmla="*/ 99002 w 454963"/>
                <a:gd name="connsiteY26" fmla="*/ 122151 h 522320"/>
                <a:gd name="connsiteX27" fmla="*/ 121185 w 454963"/>
                <a:gd name="connsiteY27" fmla="*/ 30376 h 522320"/>
                <a:gd name="connsiteX28" fmla="*/ 147871 w 454963"/>
                <a:gd name="connsiteY28" fmla="*/ 9467 h 522320"/>
                <a:gd name="connsiteX29" fmla="*/ 150714 w 454963"/>
                <a:gd name="connsiteY29" fmla="*/ 46568 h 522320"/>
                <a:gd name="connsiteX30" fmla="*/ 159966 w 454963"/>
                <a:gd name="connsiteY30" fmla="*/ 113743 h 522320"/>
                <a:gd name="connsiteX31" fmla="*/ 192623 w 454963"/>
                <a:gd name="connsiteY31" fmla="*/ 27518 h 522320"/>
                <a:gd name="connsiteX32" fmla="*/ 220428 w 454963"/>
                <a:gd name="connsiteY32" fmla="*/ 9472 h 522320"/>
                <a:gd name="connsiteX0" fmla="*/ 220428 w 454963"/>
                <a:gd name="connsiteY0" fmla="*/ 5505 h 518353"/>
                <a:gd name="connsiteX1" fmla="*/ 219293 w 454963"/>
                <a:gd name="connsiteY1" fmla="*/ 49269 h 518353"/>
                <a:gd name="connsiteX2" fmla="*/ 221700 w 454963"/>
                <a:gd name="connsiteY2" fmla="*/ 110586 h 518353"/>
                <a:gd name="connsiteX3" fmla="*/ 249773 w 454963"/>
                <a:gd name="connsiteY3" fmla="*/ 42602 h 518353"/>
                <a:gd name="connsiteX4" fmla="*/ 284515 w 454963"/>
                <a:gd name="connsiteY4" fmla="*/ 8257 h 518353"/>
                <a:gd name="connsiteX5" fmla="*/ 286920 w 454963"/>
                <a:gd name="connsiteY5" fmla="*/ 54032 h 518353"/>
                <a:gd name="connsiteX6" fmla="*/ 301886 w 454963"/>
                <a:gd name="connsiteY6" fmla="*/ 105801 h 518353"/>
                <a:gd name="connsiteX7" fmla="*/ 325020 w 454963"/>
                <a:gd name="connsiteY7" fmla="*/ 26409 h 518353"/>
                <a:gd name="connsiteX8" fmla="*/ 348192 w 454963"/>
                <a:gd name="connsiteY8" fmla="*/ 12303 h 518353"/>
                <a:gd name="connsiteX9" fmla="*/ 354549 w 454963"/>
                <a:gd name="connsiteY9" fmla="*/ 42601 h 518353"/>
                <a:gd name="connsiteX10" fmla="*/ 366290 w 454963"/>
                <a:gd name="connsiteY10" fmla="*/ 105013 h 518353"/>
                <a:gd name="connsiteX11" fmla="*/ 394114 w 454963"/>
                <a:gd name="connsiteY11" fmla="*/ 48041 h 518353"/>
                <a:gd name="connsiteX12" fmla="*/ 418795 w 454963"/>
                <a:gd name="connsiteY12" fmla="*/ 14350 h 518353"/>
                <a:gd name="connsiteX13" fmla="*/ 423128 w 454963"/>
                <a:gd name="connsiteY13" fmla="*/ 49269 h 518353"/>
                <a:gd name="connsiteX14" fmla="*/ 444655 w 454963"/>
                <a:gd name="connsiteY14" fmla="*/ 109633 h 518353"/>
                <a:gd name="connsiteX15" fmla="*/ 450262 w 454963"/>
                <a:gd name="connsiteY15" fmla="*/ 210232 h 518353"/>
                <a:gd name="connsiteX16" fmla="*/ 423837 w 454963"/>
                <a:gd name="connsiteY16" fmla="*/ 338617 h 518353"/>
                <a:gd name="connsiteX17" fmla="*/ 442721 w 454963"/>
                <a:gd name="connsiteY17" fmla="*/ 500141 h 518353"/>
                <a:gd name="connsiteX18" fmla="*/ 203572 w 454963"/>
                <a:gd name="connsiteY18" fmla="*/ 510628 h 518353"/>
                <a:gd name="connsiteX19" fmla="*/ 28768 w 454963"/>
                <a:gd name="connsiteY19" fmla="*/ 501858 h 518353"/>
                <a:gd name="connsiteX20" fmla="*/ 3549 w 454963"/>
                <a:gd name="connsiteY20" fmla="*/ 325716 h 518353"/>
                <a:gd name="connsiteX21" fmla="*/ 2545 w 454963"/>
                <a:gd name="connsiteY21" fmla="*/ 212290 h 518353"/>
                <a:gd name="connsiteX22" fmla="*/ 18626 w 454963"/>
                <a:gd name="connsiteY22" fmla="*/ 132056 h 518353"/>
                <a:gd name="connsiteX23" fmla="*/ 45938 w 454963"/>
                <a:gd name="connsiteY23" fmla="*/ 42602 h 518353"/>
                <a:gd name="connsiteX24" fmla="*/ 79899 w 454963"/>
                <a:gd name="connsiteY24" fmla="*/ 2270 h 518353"/>
                <a:gd name="connsiteX25" fmla="*/ 83085 w 454963"/>
                <a:gd name="connsiteY25" fmla="*/ 54032 h 518353"/>
                <a:gd name="connsiteX26" fmla="*/ 99002 w 454963"/>
                <a:gd name="connsiteY26" fmla="*/ 118184 h 518353"/>
                <a:gd name="connsiteX27" fmla="*/ 121185 w 454963"/>
                <a:gd name="connsiteY27" fmla="*/ 26409 h 518353"/>
                <a:gd name="connsiteX28" fmla="*/ 147871 w 454963"/>
                <a:gd name="connsiteY28" fmla="*/ 5500 h 518353"/>
                <a:gd name="connsiteX29" fmla="*/ 150714 w 454963"/>
                <a:gd name="connsiteY29" fmla="*/ 42601 h 518353"/>
                <a:gd name="connsiteX30" fmla="*/ 159966 w 454963"/>
                <a:gd name="connsiteY30" fmla="*/ 109776 h 518353"/>
                <a:gd name="connsiteX31" fmla="*/ 192623 w 454963"/>
                <a:gd name="connsiteY31" fmla="*/ 23551 h 518353"/>
                <a:gd name="connsiteX32" fmla="*/ 220428 w 454963"/>
                <a:gd name="connsiteY32" fmla="*/ 5505 h 518353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2623 w 454963"/>
                <a:gd name="connsiteY31" fmla="*/ 21583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331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9395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9213"/>
                <a:gd name="connsiteY0" fmla="*/ 2537 h 516385"/>
                <a:gd name="connsiteX1" fmla="*/ 219293 w 459213"/>
                <a:gd name="connsiteY1" fmla="*/ 47301 h 516385"/>
                <a:gd name="connsiteX2" fmla="*/ 225286 w 459213"/>
                <a:gd name="connsiteY2" fmla="*/ 111949 h 516385"/>
                <a:gd name="connsiteX3" fmla="*/ 252642 w 459213"/>
                <a:gd name="connsiteY3" fmla="*/ 51461 h 516385"/>
                <a:gd name="connsiteX4" fmla="*/ 284515 w 459213"/>
                <a:gd name="connsiteY4" fmla="*/ 6289 h 516385"/>
                <a:gd name="connsiteX5" fmla="*/ 286920 w 459213"/>
                <a:gd name="connsiteY5" fmla="*/ 52064 h 516385"/>
                <a:gd name="connsiteX6" fmla="*/ 300691 w 459213"/>
                <a:gd name="connsiteY6" fmla="*/ 109663 h 516385"/>
                <a:gd name="connsiteX7" fmla="*/ 318326 w 459213"/>
                <a:gd name="connsiteY7" fmla="*/ 53757 h 516385"/>
                <a:gd name="connsiteX8" fmla="*/ 343650 w 459213"/>
                <a:gd name="connsiteY8" fmla="*/ 9503 h 516385"/>
                <a:gd name="connsiteX9" fmla="*/ 350007 w 459213"/>
                <a:gd name="connsiteY9" fmla="*/ 58623 h 516385"/>
                <a:gd name="connsiteX10" fmla="*/ 366529 w 459213"/>
                <a:gd name="connsiteY10" fmla="*/ 112206 h 516385"/>
                <a:gd name="connsiteX11" fmla="*/ 394114 w 459213"/>
                <a:gd name="connsiteY11" fmla="*/ 46073 h 516385"/>
                <a:gd name="connsiteX12" fmla="*/ 415448 w 459213"/>
                <a:gd name="connsiteY12" fmla="*/ 12382 h 516385"/>
                <a:gd name="connsiteX13" fmla="*/ 424802 w 459213"/>
                <a:gd name="connsiteY13" fmla="*/ 63792 h 516385"/>
                <a:gd name="connsiteX14" fmla="*/ 435649 w 459213"/>
                <a:gd name="connsiteY14" fmla="*/ 115655 h 516385"/>
                <a:gd name="connsiteX15" fmla="*/ 450262 w 459213"/>
                <a:gd name="connsiteY15" fmla="*/ 208264 h 516385"/>
                <a:gd name="connsiteX16" fmla="*/ 440320 w 459213"/>
                <a:gd name="connsiteY16" fmla="*/ 336649 h 516385"/>
                <a:gd name="connsiteX17" fmla="*/ 442721 w 459213"/>
                <a:gd name="connsiteY17" fmla="*/ 498173 h 516385"/>
                <a:gd name="connsiteX18" fmla="*/ 203572 w 459213"/>
                <a:gd name="connsiteY18" fmla="*/ 508660 h 516385"/>
                <a:gd name="connsiteX19" fmla="*/ 28768 w 459213"/>
                <a:gd name="connsiteY19" fmla="*/ 499890 h 516385"/>
                <a:gd name="connsiteX20" fmla="*/ 3549 w 459213"/>
                <a:gd name="connsiteY20" fmla="*/ 323748 h 516385"/>
                <a:gd name="connsiteX21" fmla="*/ 2545 w 459213"/>
                <a:gd name="connsiteY21" fmla="*/ 210322 h 516385"/>
                <a:gd name="connsiteX22" fmla="*/ 18626 w 459213"/>
                <a:gd name="connsiteY22" fmla="*/ 130088 h 516385"/>
                <a:gd name="connsiteX23" fmla="*/ 45938 w 459213"/>
                <a:gd name="connsiteY23" fmla="*/ 40634 h 516385"/>
                <a:gd name="connsiteX24" fmla="*/ 79899 w 459213"/>
                <a:gd name="connsiteY24" fmla="*/ 302 h 516385"/>
                <a:gd name="connsiteX25" fmla="*/ 83085 w 459213"/>
                <a:gd name="connsiteY25" fmla="*/ 52064 h 516385"/>
                <a:gd name="connsiteX26" fmla="*/ 93981 w 459213"/>
                <a:gd name="connsiteY26" fmla="*/ 117882 h 516385"/>
                <a:gd name="connsiteX27" fmla="*/ 117837 w 459213"/>
                <a:gd name="connsiteY27" fmla="*/ 55756 h 516385"/>
                <a:gd name="connsiteX28" fmla="*/ 140938 w 459213"/>
                <a:gd name="connsiteY28" fmla="*/ 1533 h 516385"/>
                <a:gd name="connsiteX29" fmla="*/ 148084 w 459213"/>
                <a:gd name="connsiteY29" fmla="*/ 57623 h 516385"/>
                <a:gd name="connsiteX30" fmla="*/ 159249 w 459213"/>
                <a:gd name="connsiteY30" fmla="*/ 110640 h 516385"/>
                <a:gd name="connsiteX31" fmla="*/ 184606 w 459213"/>
                <a:gd name="connsiteY31" fmla="*/ 51456 h 516385"/>
                <a:gd name="connsiteX32" fmla="*/ 218276 w 459213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35649 w 462047"/>
                <a:gd name="connsiteY14" fmla="*/ 115655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44160 w 462047"/>
                <a:gd name="connsiteY14" fmla="*/ 116714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7969 w 461740"/>
                <a:gd name="connsiteY0" fmla="*/ 2532 h 516380"/>
                <a:gd name="connsiteX1" fmla="*/ 218986 w 461740"/>
                <a:gd name="connsiteY1" fmla="*/ 47296 h 516380"/>
                <a:gd name="connsiteX2" fmla="*/ 224979 w 461740"/>
                <a:gd name="connsiteY2" fmla="*/ 111944 h 516380"/>
                <a:gd name="connsiteX3" fmla="*/ 252335 w 461740"/>
                <a:gd name="connsiteY3" fmla="*/ 51456 h 516380"/>
                <a:gd name="connsiteX4" fmla="*/ 284208 w 461740"/>
                <a:gd name="connsiteY4" fmla="*/ 6284 h 516380"/>
                <a:gd name="connsiteX5" fmla="*/ 286613 w 461740"/>
                <a:gd name="connsiteY5" fmla="*/ 52059 h 516380"/>
                <a:gd name="connsiteX6" fmla="*/ 300384 w 461740"/>
                <a:gd name="connsiteY6" fmla="*/ 109658 h 516380"/>
                <a:gd name="connsiteX7" fmla="*/ 318019 w 461740"/>
                <a:gd name="connsiteY7" fmla="*/ 53752 h 516380"/>
                <a:gd name="connsiteX8" fmla="*/ 343343 w 461740"/>
                <a:gd name="connsiteY8" fmla="*/ 9498 h 516380"/>
                <a:gd name="connsiteX9" fmla="*/ 349700 w 461740"/>
                <a:gd name="connsiteY9" fmla="*/ 58618 h 516380"/>
                <a:gd name="connsiteX10" fmla="*/ 366222 w 461740"/>
                <a:gd name="connsiteY10" fmla="*/ 112201 h 516380"/>
                <a:gd name="connsiteX11" fmla="*/ 393807 w 461740"/>
                <a:gd name="connsiteY11" fmla="*/ 46068 h 516380"/>
                <a:gd name="connsiteX12" fmla="*/ 415141 w 461740"/>
                <a:gd name="connsiteY12" fmla="*/ 12377 h 516380"/>
                <a:gd name="connsiteX13" fmla="*/ 424495 w 461740"/>
                <a:gd name="connsiteY13" fmla="*/ 63787 h 516380"/>
                <a:gd name="connsiteX14" fmla="*/ 443853 w 461740"/>
                <a:gd name="connsiteY14" fmla="*/ 116709 h 516380"/>
                <a:gd name="connsiteX15" fmla="*/ 449955 w 461740"/>
                <a:gd name="connsiteY15" fmla="*/ 208259 h 516380"/>
                <a:gd name="connsiteX16" fmla="*/ 448459 w 461740"/>
                <a:gd name="connsiteY16" fmla="*/ 336418 h 516380"/>
                <a:gd name="connsiteX17" fmla="*/ 442414 w 461740"/>
                <a:gd name="connsiteY17" fmla="*/ 498168 h 516380"/>
                <a:gd name="connsiteX18" fmla="*/ 203265 w 461740"/>
                <a:gd name="connsiteY18" fmla="*/ 508655 h 516380"/>
                <a:gd name="connsiteX19" fmla="*/ 28461 w 461740"/>
                <a:gd name="connsiteY19" fmla="*/ 499885 h 516380"/>
                <a:gd name="connsiteX20" fmla="*/ 3242 w 461740"/>
                <a:gd name="connsiteY20" fmla="*/ 323743 h 516380"/>
                <a:gd name="connsiteX21" fmla="*/ 2238 w 461740"/>
                <a:gd name="connsiteY21" fmla="*/ 210317 h 516380"/>
                <a:gd name="connsiteX22" fmla="*/ 12848 w 461740"/>
                <a:gd name="connsiteY22" fmla="*/ 127753 h 516380"/>
                <a:gd name="connsiteX23" fmla="*/ 45631 w 461740"/>
                <a:gd name="connsiteY23" fmla="*/ 40629 h 516380"/>
                <a:gd name="connsiteX24" fmla="*/ 79592 w 461740"/>
                <a:gd name="connsiteY24" fmla="*/ 297 h 516380"/>
                <a:gd name="connsiteX25" fmla="*/ 82778 w 461740"/>
                <a:gd name="connsiteY25" fmla="*/ 52059 h 516380"/>
                <a:gd name="connsiteX26" fmla="*/ 93674 w 461740"/>
                <a:gd name="connsiteY26" fmla="*/ 117877 h 516380"/>
                <a:gd name="connsiteX27" fmla="*/ 117530 w 461740"/>
                <a:gd name="connsiteY27" fmla="*/ 55751 h 516380"/>
                <a:gd name="connsiteX28" fmla="*/ 140631 w 461740"/>
                <a:gd name="connsiteY28" fmla="*/ 1528 h 516380"/>
                <a:gd name="connsiteX29" fmla="*/ 147777 w 461740"/>
                <a:gd name="connsiteY29" fmla="*/ 57618 h 516380"/>
                <a:gd name="connsiteX30" fmla="*/ 158942 w 461740"/>
                <a:gd name="connsiteY30" fmla="*/ 110635 h 516380"/>
                <a:gd name="connsiteX31" fmla="*/ 184299 w 461740"/>
                <a:gd name="connsiteY31" fmla="*/ 51451 h 516380"/>
                <a:gd name="connsiteX32" fmla="*/ 217969 w 461740"/>
                <a:gd name="connsiteY32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43853 w 462226"/>
                <a:gd name="connsiteY14" fmla="*/ 116709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49249 w 462226"/>
                <a:gd name="connsiteY14" fmla="*/ 122081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4865"/>
                <a:gd name="connsiteY0" fmla="*/ 2532 h 516380"/>
                <a:gd name="connsiteX1" fmla="*/ 218986 w 464865"/>
                <a:gd name="connsiteY1" fmla="*/ 47296 h 516380"/>
                <a:gd name="connsiteX2" fmla="*/ 224979 w 464865"/>
                <a:gd name="connsiteY2" fmla="*/ 111944 h 516380"/>
                <a:gd name="connsiteX3" fmla="*/ 252335 w 464865"/>
                <a:gd name="connsiteY3" fmla="*/ 51456 h 516380"/>
                <a:gd name="connsiteX4" fmla="*/ 284208 w 464865"/>
                <a:gd name="connsiteY4" fmla="*/ 6284 h 516380"/>
                <a:gd name="connsiteX5" fmla="*/ 286613 w 464865"/>
                <a:gd name="connsiteY5" fmla="*/ 52059 h 516380"/>
                <a:gd name="connsiteX6" fmla="*/ 300384 w 464865"/>
                <a:gd name="connsiteY6" fmla="*/ 109658 h 516380"/>
                <a:gd name="connsiteX7" fmla="*/ 318019 w 464865"/>
                <a:gd name="connsiteY7" fmla="*/ 53752 h 516380"/>
                <a:gd name="connsiteX8" fmla="*/ 343343 w 464865"/>
                <a:gd name="connsiteY8" fmla="*/ 9498 h 516380"/>
                <a:gd name="connsiteX9" fmla="*/ 349700 w 464865"/>
                <a:gd name="connsiteY9" fmla="*/ 58618 h 516380"/>
                <a:gd name="connsiteX10" fmla="*/ 366222 w 464865"/>
                <a:gd name="connsiteY10" fmla="*/ 112201 h 516380"/>
                <a:gd name="connsiteX11" fmla="*/ 393807 w 464865"/>
                <a:gd name="connsiteY11" fmla="*/ 46068 h 516380"/>
                <a:gd name="connsiteX12" fmla="*/ 417968 w 464865"/>
                <a:gd name="connsiteY12" fmla="*/ 12377 h 516380"/>
                <a:gd name="connsiteX13" fmla="*/ 424495 w 464865"/>
                <a:gd name="connsiteY13" fmla="*/ 63787 h 516380"/>
                <a:gd name="connsiteX14" fmla="*/ 449249 w 464865"/>
                <a:gd name="connsiteY14" fmla="*/ 122081 h 516380"/>
                <a:gd name="connsiteX15" fmla="*/ 454873 w 464865"/>
                <a:gd name="connsiteY15" fmla="*/ 336418 h 516380"/>
                <a:gd name="connsiteX16" fmla="*/ 442414 w 464865"/>
                <a:gd name="connsiteY16" fmla="*/ 498168 h 516380"/>
                <a:gd name="connsiteX17" fmla="*/ 203265 w 464865"/>
                <a:gd name="connsiteY17" fmla="*/ 508655 h 516380"/>
                <a:gd name="connsiteX18" fmla="*/ 28461 w 464865"/>
                <a:gd name="connsiteY18" fmla="*/ 499885 h 516380"/>
                <a:gd name="connsiteX19" fmla="*/ 3242 w 464865"/>
                <a:gd name="connsiteY19" fmla="*/ 323743 h 516380"/>
                <a:gd name="connsiteX20" fmla="*/ 2238 w 464865"/>
                <a:gd name="connsiteY20" fmla="*/ 210317 h 516380"/>
                <a:gd name="connsiteX21" fmla="*/ 12848 w 464865"/>
                <a:gd name="connsiteY21" fmla="*/ 127753 h 516380"/>
                <a:gd name="connsiteX22" fmla="*/ 45631 w 464865"/>
                <a:gd name="connsiteY22" fmla="*/ 40629 h 516380"/>
                <a:gd name="connsiteX23" fmla="*/ 79592 w 464865"/>
                <a:gd name="connsiteY23" fmla="*/ 297 h 516380"/>
                <a:gd name="connsiteX24" fmla="*/ 82778 w 464865"/>
                <a:gd name="connsiteY24" fmla="*/ 52059 h 516380"/>
                <a:gd name="connsiteX25" fmla="*/ 93674 w 464865"/>
                <a:gd name="connsiteY25" fmla="*/ 117877 h 516380"/>
                <a:gd name="connsiteX26" fmla="*/ 117530 w 464865"/>
                <a:gd name="connsiteY26" fmla="*/ 55751 h 516380"/>
                <a:gd name="connsiteX27" fmla="*/ 140631 w 464865"/>
                <a:gd name="connsiteY27" fmla="*/ 1528 h 516380"/>
                <a:gd name="connsiteX28" fmla="*/ 147777 w 464865"/>
                <a:gd name="connsiteY28" fmla="*/ 57618 h 516380"/>
                <a:gd name="connsiteX29" fmla="*/ 158942 w 464865"/>
                <a:gd name="connsiteY29" fmla="*/ 110635 h 516380"/>
                <a:gd name="connsiteX30" fmla="*/ 184299 w 464865"/>
                <a:gd name="connsiteY30" fmla="*/ 51451 h 516380"/>
                <a:gd name="connsiteX31" fmla="*/ 217969 w 464865"/>
                <a:gd name="connsiteY31" fmla="*/ 2532 h 51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4865" h="516380">
                  <a:moveTo>
                    <a:pt x="217969" y="2532"/>
                  </a:moveTo>
                  <a:cubicBezTo>
                    <a:pt x="236421" y="6337"/>
                    <a:pt x="223795" y="27728"/>
                    <a:pt x="218986" y="47296"/>
                  </a:cubicBezTo>
                  <a:cubicBezTo>
                    <a:pt x="214177" y="66864"/>
                    <a:pt x="196470" y="110085"/>
                    <a:pt x="224979" y="111944"/>
                  </a:cubicBezTo>
                  <a:cubicBezTo>
                    <a:pt x="253488" y="113803"/>
                    <a:pt x="251309" y="75562"/>
                    <a:pt x="252335" y="51456"/>
                  </a:cubicBezTo>
                  <a:cubicBezTo>
                    <a:pt x="253361" y="27350"/>
                    <a:pt x="263433" y="4352"/>
                    <a:pt x="284208" y="6284"/>
                  </a:cubicBezTo>
                  <a:cubicBezTo>
                    <a:pt x="304983" y="8216"/>
                    <a:pt x="287503" y="34830"/>
                    <a:pt x="286613" y="52059"/>
                  </a:cubicBezTo>
                  <a:cubicBezTo>
                    <a:pt x="285723" y="69288"/>
                    <a:pt x="283913" y="109543"/>
                    <a:pt x="300384" y="109658"/>
                  </a:cubicBezTo>
                  <a:cubicBezTo>
                    <a:pt x="316855" y="109773"/>
                    <a:pt x="316836" y="73110"/>
                    <a:pt x="318019" y="53752"/>
                  </a:cubicBezTo>
                  <a:cubicBezTo>
                    <a:pt x="319202" y="34394"/>
                    <a:pt x="320371" y="8687"/>
                    <a:pt x="343343" y="9498"/>
                  </a:cubicBezTo>
                  <a:cubicBezTo>
                    <a:pt x="366315" y="10309"/>
                    <a:pt x="351147" y="41001"/>
                    <a:pt x="349700" y="58618"/>
                  </a:cubicBezTo>
                  <a:cubicBezTo>
                    <a:pt x="348253" y="76235"/>
                    <a:pt x="345722" y="112128"/>
                    <a:pt x="366222" y="112201"/>
                  </a:cubicBezTo>
                  <a:cubicBezTo>
                    <a:pt x="386722" y="112274"/>
                    <a:pt x="391350" y="67539"/>
                    <a:pt x="393807" y="46068"/>
                  </a:cubicBezTo>
                  <a:cubicBezTo>
                    <a:pt x="396264" y="24597"/>
                    <a:pt x="399943" y="11756"/>
                    <a:pt x="417968" y="12377"/>
                  </a:cubicBezTo>
                  <a:cubicBezTo>
                    <a:pt x="435993" y="12998"/>
                    <a:pt x="419282" y="45503"/>
                    <a:pt x="424495" y="63787"/>
                  </a:cubicBezTo>
                  <a:cubicBezTo>
                    <a:pt x="429708" y="82071"/>
                    <a:pt x="444186" y="76643"/>
                    <a:pt x="449249" y="122081"/>
                  </a:cubicBezTo>
                  <a:cubicBezTo>
                    <a:pt x="454312" y="167520"/>
                    <a:pt x="455113" y="272842"/>
                    <a:pt x="454873" y="336418"/>
                  </a:cubicBezTo>
                  <a:cubicBezTo>
                    <a:pt x="454633" y="399994"/>
                    <a:pt x="484349" y="469462"/>
                    <a:pt x="442414" y="498168"/>
                  </a:cubicBezTo>
                  <a:cubicBezTo>
                    <a:pt x="400479" y="526874"/>
                    <a:pt x="272257" y="508369"/>
                    <a:pt x="203265" y="508655"/>
                  </a:cubicBezTo>
                  <a:cubicBezTo>
                    <a:pt x="134273" y="508941"/>
                    <a:pt x="61798" y="530704"/>
                    <a:pt x="28461" y="499885"/>
                  </a:cubicBezTo>
                  <a:cubicBezTo>
                    <a:pt x="-4876" y="469066"/>
                    <a:pt x="8820" y="367376"/>
                    <a:pt x="3242" y="323743"/>
                  </a:cubicBezTo>
                  <a:cubicBezTo>
                    <a:pt x="-2336" y="280110"/>
                    <a:pt x="637" y="242982"/>
                    <a:pt x="2238" y="210317"/>
                  </a:cubicBezTo>
                  <a:cubicBezTo>
                    <a:pt x="3839" y="177652"/>
                    <a:pt x="5616" y="156034"/>
                    <a:pt x="12848" y="127753"/>
                  </a:cubicBezTo>
                  <a:cubicBezTo>
                    <a:pt x="20080" y="99472"/>
                    <a:pt x="34507" y="61872"/>
                    <a:pt x="45631" y="40629"/>
                  </a:cubicBezTo>
                  <a:cubicBezTo>
                    <a:pt x="56755" y="19386"/>
                    <a:pt x="56256" y="-2834"/>
                    <a:pt x="79592" y="297"/>
                  </a:cubicBezTo>
                  <a:cubicBezTo>
                    <a:pt x="102928" y="3428"/>
                    <a:pt x="85930" y="30463"/>
                    <a:pt x="82778" y="52059"/>
                  </a:cubicBezTo>
                  <a:cubicBezTo>
                    <a:pt x="79626" y="73655"/>
                    <a:pt x="67561" y="116096"/>
                    <a:pt x="93674" y="117877"/>
                  </a:cubicBezTo>
                  <a:cubicBezTo>
                    <a:pt x="119787" y="119658"/>
                    <a:pt x="114964" y="76141"/>
                    <a:pt x="117530" y="55751"/>
                  </a:cubicBezTo>
                  <a:cubicBezTo>
                    <a:pt x="120096" y="35361"/>
                    <a:pt x="120050" y="884"/>
                    <a:pt x="140631" y="1528"/>
                  </a:cubicBezTo>
                  <a:cubicBezTo>
                    <a:pt x="161212" y="2172"/>
                    <a:pt x="150224" y="37435"/>
                    <a:pt x="147777" y="57618"/>
                  </a:cubicBezTo>
                  <a:cubicBezTo>
                    <a:pt x="145330" y="77801"/>
                    <a:pt x="143292" y="108831"/>
                    <a:pt x="158942" y="110635"/>
                  </a:cubicBezTo>
                  <a:cubicBezTo>
                    <a:pt x="174592" y="112439"/>
                    <a:pt x="179482" y="72633"/>
                    <a:pt x="184299" y="51451"/>
                  </a:cubicBezTo>
                  <a:cubicBezTo>
                    <a:pt x="189116" y="30269"/>
                    <a:pt x="199517" y="-1273"/>
                    <a:pt x="217969" y="2532"/>
                  </a:cubicBezTo>
                  <a:close/>
                </a:path>
              </a:pathLst>
            </a:custGeom>
            <a:solidFill>
              <a:srgbClr val="F19C6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9F65E47-7354-CFAB-9A9C-3EA8DD368A3B}"/>
                </a:ext>
              </a:extLst>
            </p:cNvPr>
            <p:cNvSpPr/>
            <p:nvPr/>
          </p:nvSpPr>
          <p:spPr>
            <a:xfrm>
              <a:off x="3773518" y="3053134"/>
              <a:ext cx="1810621" cy="2715268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80705 w 449105"/>
                <a:gd name="connsiteY25" fmla="*/ 73864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40579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586 h 519904"/>
                <a:gd name="connsiteX1" fmla="*/ 216913 w 449105"/>
                <a:gd name="connsiteY1" fmla="*/ 69118 h 519904"/>
                <a:gd name="connsiteX2" fmla="*/ 219320 w 449105"/>
                <a:gd name="connsiteY2" fmla="*/ 147632 h 519904"/>
                <a:gd name="connsiteX3" fmla="*/ 247393 w 449105"/>
                <a:gd name="connsiteY3" fmla="*/ 62451 h 519904"/>
                <a:gd name="connsiteX4" fmla="*/ 283697 w 449105"/>
                <a:gd name="connsiteY4" fmla="*/ 12324 h 519904"/>
                <a:gd name="connsiteX5" fmla="*/ 284540 w 449105"/>
                <a:gd name="connsiteY5" fmla="*/ 73881 h 519904"/>
                <a:gd name="connsiteX6" fmla="*/ 293723 w 449105"/>
                <a:gd name="connsiteY6" fmla="*/ 148580 h 519904"/>
                <a:gd name="connsiteX7" fmla="*/ 322640 w 449105"/>
                <a:gd name="connsiteY7" fmla="*/ 46258 h 519904"/>
                <a:gd name="connsiteX8" fmla="*/ 352842 w 449105"/>
                <a:gd name="connsiteY8" fmla="*/ 9840 h 519904"/>
                <a:gd name="connsiteX9" fmla="*/ 352169 w 449105"/>
                <a:gd name="connsiteY9" fmla="*/ 62450 h 519904"/>
                <a:gd name="connsiteX10" fmla="*/ 367766 w 449105"/>
                <a:gd name="connsiteY10" fmla="*/ 156391 h 519904"/>
                <a:gd name="connsiteX11" fmla="*/ 394078 w 449105"/>
                <a:gd name="connsiteY11" fmla="*/ 43400 h 519904"/>
                <a:gd name="connsiteX12" fmla="*/ 429693 w 449105"/>
                <a:gd name="connsiteY12" fmla="*/ 10254 h 519904"/>
                <a:gd name="connsiteX13" fmla="*/ 420748 w 449105"/>
                <a:gd name="connsiteY13" fmla="*/ 69118 h 519904"/>
                <a:gd name="connsiteX14" fmla="*/ 442275 w 449105"/>
                <a:gd name="connsiteY14" fmla="*/ 129482 h 519904"/>
                <a:gd name="connsiteX15" fmla="*/ 447882 w 449105"/>
                <a:gd name="connsiteY15" fmla="*/ 230081 h 519904"/>
                <a:gd name="connsiteX16" fmla="*/ 421457 w 449105"/>
                <a:gd name="connsiteY16" fmla="*/ 358466 h 519904"/>
                <a:gd name="connsiteX17" fmla="*/ 392485 w 449105"/>
                <a:gd name="connsiteY17" fmla="*/ 461547 h 519904"/>
                <a:gd name="connsiteX18" fmla="*/ 227902 w 449105"/>
                <a:gd name="connsiteY18" fmla="*/ 519894 h 519904"/>
                <a:gd name="connsiteX19" fmla="*/ 50987 w 449105"/>
                <a:gd name="connsiteY19" fmla="*/ 465275 h 519904"/>
                <a:gd name="connsiteX20" fmla="*/ 26532 w 449105"/>
                <a:gd name="connsiteY20" fmla="*/ 345567 h 519904"/>
                <a:gd name="connsiteX21" fmla="*/ 165 w 449105"/>
                <a:gd name="connsiteY21" fmla="*/ 232139 h 519904"/>
                <a:gd name="connsiteX22" fmla="*/ 16246 w 449105"/>
                <a:gd name="connsiteY22" fmla="*/ 151905 h 519904"/>
                <a:gd name="connsiteX23" fmla="*/ 34412 w 449105"/>
                <a:gd name="connsiteY23" fmla="*/ 82841 h 519904"/>
                <a:gd name="connsiteX24" fmla="*/ 66207 w 449105"/>
                <a:gd name="connsiteY24" fmla="*/ 20152 h 519904"/>
                <a:gd name="connsiteX25" fmla="*/ 65739 w 449105"/>
                <a:gd name="connsiteY25" fmla="*/ 89946 h 519904"/>
                <a:gd name="connsiteX26" fmla="*/ 83885 w 449105"/>
                <a:gd name="connsiteY26" fmla="*/ 158638 h 519904"/>
                <a:gd name="connsiteX27" fmla="*/ 116311 w 449105"/>
                <a:gd name="connsiteY27" fmla="*/ 81478 h 519904"/>
                <a:gd name="connsiteX28" fmla="*/ 135590 w 449105"/>
                <a:gd name="connsiteY28" fmla="*/ 20189 h 519904"/>
                <a:gd name="connsiteX29" fmla="*/ 145009 w 449105"/>
                <a:gd name="connsiteY29" fmla="*/ 79751 h 519904"/>
                <a:gd name="connsiteX30" fmla="*/ 159512 w 449105"/>
                <a:gd name="connsiteY30" fmla="*/ 152358 h 519904"/>
                <a:gd name="connsiteX31" fmla="*/ 190243 w 449105"/>
                <a:gd name="connsiteY31" fmla="*/ 43400 h 519904"/>
                <a:gd name="connsiteX32" fmla="*/ 225859 w 449105"/>
                <a:gd name="connsiteY32" fmla="*/ 3586 h 519904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90243 w 449105"/>
                <a:gd name="connsiteY31" fmla="*/ 37351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7989 w 449105"/>
                <a:gd name="connsiteY9" fmla="*/ 75556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2316 h 510097"/>
                <a:gd name="connsiteX1" fmla="*/ 216913 w 449105"/>
                <a:gd name="connsiteY1" fmla="*/ 68580 h 510097"/>
                <a:gd name="connsiteX2" fmla="*/ 219320 w 449105"/>
                <a:gd name="connsiteY2" fmla="*/ 137825 h 510097"/>
                <a:gd name="connsiteX3" fmla="*/ 247393 w 449105"/>
                <a:gd name="connsiteY3" fmla="*/ 52644 h 510097"/>
                <a:gd name="connsiteX4" fmla="*/ 282865 w 449105"/>
                <a:gd name="connsiteY4" fmla="*/ 17964 h 510097"/>
                <a:gd name="connsiteX5" fmla="*/ 284540 w 449105"/>
                <a:gd name="connsiteY5" fmla="*/ 64074 h 510097"/>
                <a:gd name="connsiteX6" fmla="*/ 293723 w 449105"/>
                <a:gd name="connsiteY6" fmla="*/ 138773 h 510097"/>
                <a:gd name="connsiteX7" fmla="*/ 327629 w 449105"/>
                <a:gd name="connsiteY7" fmla="*/ 63638 h 510097"/>
                <a:gd name="connsiteX8" fmla="*/ 352842 w 449105"/>
                <a:gd name="connsiteY8" fmla="*/ 33 h 510097"/>
                <a:gd name="connsiteX9" fmla="*/ 357989 w 449105"/>
                <a:gd name="connsiteY9" fmla="*/ 71798 h 510097"/>
                <a:gd name="connsiteX10" fmla="*/ 367766 w 449105"/>
                <a:gd name="connsiteY10" fmla="*/ 146584 h 510097"/>
                <a:gd name="connsiteX11" fmla="*/ 385764 w 449105"/>
                <a:gd name="connsiteY11" fmla="*/ 64488 h 510097"/>
                <a:gd name="connsiteX12" fmla="*/ 429693 w 449105"/>
                <a:gd name="connsiteY12" fmla="*/ 447 h 510097"/>
                <a:gd name="connsiteX13" fmla="*/ 420748 w 449105"/>
                <a:gd name="connsiteY13" fmla="*/ 59311 h 510097"/>
                <a:gd name="connsiteX14" fmla="*/ 442275 w 449105"/>
                <a:gd name="connsiteY14" fmla="*/ 119675 h 510097"/>
                <a:gd name="connsiteX15" fmla="*/ 447882 w 449105"/>
                <a:gd name="connsiteY15" fmla="*/ 220274 h 510097"/>
                <a:gd name="connsiteX16" fmla="*/ 421457 w 449105"/>
                <a:gd name="connsiteY16" fmla="*/ 348659 h 510097"/>
                <a:gd name="connsiteX17" fmla="*/ 392485 w 449105"/>
                <a:gd name="connsiteY17" fmla="*/ 451740 h 510097"/>
                <a:gd name="connsiteX18" fmla="*/ 227902 w 449105"/>
                <a:gd name="connsiteY18" fmla="*/ 510087 h 510097"/>
                <a:gd name="connsiteX19" fmla="*/ 50987 w 449105"/>
                <a:gd name="connsiteY19" fmla="*/ 455468 h 510097"/>
                <a:gd name="connsiteX20" fmla="*/ 26532 w 449105"/>
                <a:gd name="connsiteY20" fmla="*/ 335760 h 510097"/>
                <a:gd name="connsiteX21" fmla="*/ 165 w 449105"/>
                <a:gd name="connsiteY21" fmla="*/ 222332 h 510097"/>
                <a:gd name="connsiteX22" fmla="*/ 16246 w 449105"/>
                <a:gd name="connsiteY22" fmla="*/ 142098 h 510097"/>
                <a:gd name="connsiteX23" fmla="*/ 34412 w 449105"/>
                <a:gd name="connsiteY23" fmla="*/ 73034 h 510097"/>
                <a:gd name="connsiteX24" fmla="*/ 66207 w 449105"/>
                <a:gd name="connsiteY24" fmla="*/ 10345 h 510097"/>
                <a:gd name="connsiteX25" fmla="*/ 65739 w 449105"/>
                <a:gd name="connsiteY25" fmla="*/ 80139 h 510097"/>
                <a:gd name="connsiteX26" fmla="*/ 83885 w 449105"/>
                <a:gd name="connsiteY26" fmla="*/ 148831 h 510097"/>
                <a:gd name="connsiteX27" fmla="*/ 116311 w 449105"/>
                <a:gd name="connsiteY27" fmla="*/ 71671 h 510097"/>
                <a:gd name="connsiteX28" fmla="*/ 135590 w 449105"/>
                <a:gd name="connsiteY28" fmla="*/ 10382 h 510097"/>
                <a:gd name="connsiteX29" fmla="*/ 139188 w 449105"/>
                <a:gd name="connsiteY29" fmla="*/ 69944 h 510097"/>
                <a:gd name="connsiteX30" fmla="*/ 154524 w 449105"/>
                <a:gd name="connsiteY30" fmla="*/ 142551 h 510097"/>
                <a:gd name="connsiteX31" fmla="*/ 185255 w 449105"/>
                <a:gd name="connsiteY31" fmla="*/ 67577 h 510097"/>
                <a:gd name="connsiteX32" fmla="*/ 213387 w 449105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85764 w 448936"/>
                <a:gd name="connsiteY11" fmla="*/ 64488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27629 w 448454"/>
                <a:gd name="connsiteY7" fmla="*/ 60154 h 499816"/>
                <a:gd name="connsiteX8" fmla="*/ 352010 w 448454"/>
                <a:gd name="connsiteY8" fmla="*/ 9525 h 499816"/>
                <a:gd name="connsiteX9" fmla="*/ 353000 w 448454"/>
                <a:gd name="connsiteY9" fmla="*/ 60899 h 499816"/>
                <a:gd name="connsiteX10" fmla="*/ 371924 w 448454"/>
                <a:gd name="connsiteY10" fmla="*/ 131977 h 499816"/>
                <a:gd name="connsiteX11" fmla="*/ 409280 w 448454"/>
                <a:gd name="connsiteY11" fmla="*/ 68557 h 499816"/>
                <a:gd name="connsiteX12" fmla="*/ 427199 w 448454"/>
                <a:gd name="connsiteY12" fmla="*/ 12410 h 499816"/>
                <a:gd name="connsiteX13" fmla="*/ 432625 w 448454"/>
                <a:gd name="connsiteY13" fmla="*/ 63619 h 499816"/>
                <a:gd name="connsiteX14" fmla="*/ 439085 w 448454"/>
                <a:gd name="connsiteY14" fmla="*/ 130138 h 499816"/>
                <a:gd name="connsiteX15" fmla="*/ 447882 w 448454"/>
                <a:gd name="connsiteY15" fmla="*/ 209993 h 499816"/>
                <a:gd name="connsiteX16" fmla="*/ 421457 w 448454"/>
                <a:gd name="connsiteY16" fmla="*/ 338378 h 499816"/>
                <a:gd name="connsiteX17" fmla="*/ 392485 w 448454"/>
                <a:gd name="connsiteY17" fmla="*/ 441459 h 499816"/>
                <a:gd name="connsiteX18" fmla="*/ 227902 w 448454"/>
                <a:gd name="connsiteY18" fmla="*/ 499806 h 499816"/>
                <a:gd name="connsiteX19" fmla="*/ 50987 w 448454"/>
                <a:gd name="connsiteY19" fmla="*/ 445187 h 499816"/>
                <a:gd name="connsiteX20" fmla="*/ 26532 w 448454"/>
                <a:gd name="connsiteY20" fmla="*/ 325479 h 499816"/>
                <a:gd name="connsiteX21" fmla="*/ 165 w 448454"/>
                <a:gd name="connsiteY21" fmla="*/ 212051 h 499816"/>
                <a:gd name="connsiteX22" fmla="*/ 16246 w 448454"/>
                <a:gd name="connsiteY22" fmla="*/ 131817 h 499816"/>
                <a:gd name="connsiteX23" fmla="*/ 34412 w 448454"/>
                <a:gd name="connsiteY23" fmla="*/ 62753 h 499816"/>
                <a:gd name="connsiteX24" fmla="*/ 66207 w 448454"/>
                <a:gd name="connsiteY24" fmla="*/ 64 h 499816"/>
                <a:gd name="connsiteX25" fmla="*/ 65739 w 448454"/>
                <a:gd name="connsiteY25" fmla="*/ 69858 h 499816"/>
                <a:gd name="connsiteX26" fmla="*/ 83885 w 448454"/>
                <a:gd name="connsiteY26" fmla="*/ 138550 h 499816"/>
                <a:gd name="connsiteX27" fmla="*/ 114021 w 448454"/>
                <a:gd name="connsiteY27" fmla="*/ 61579 h 499816"/>
                <a:gd name="connsiteX28" fmla="*/ 135590 w 448454"/>
                <a:gd name="connsiteY28" fmla="*/ 101 h 499816"/>
                <a:gd name="connsiteX29" fmla="*/ 139951 w 448454"/>
                <a:gd name="connsiteY29" fmla="*/ 59663 h 499816"/>
                <a:gd name="connsiteX30" fmla="*/ 154524 w 448454"/>
                <a:gd name="connsiteY30" fmla="*/ 132270 h 499816"/>
                <a:gd name="connsiteX31" fmla="*/ 182456 w 448454"/>
                <a:gd name="connsiteY31" fmla="*/ 61835 h 499816"/>
                <a:gd name="connsiteX32" fmla="*/ 215677 w 448454"/>
                <a:gd name="connsiteY32" fmla="*/ 2413 h 49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8454" h="499816">
                  <a:moveTo>
                    <a:pt x="215677" y="2413"/>
                  </a:moveTo>
                  <a:cubicBezTo>
                    <a:pt x="236597" y="4282"/>
                    <a:pt x="214770" y="37341"/>
                    <a:pt x="210262" y="58299"/>
                  </a:cubicBezTo>
                  <a:cubicBezTo>
                    <a:pt x="205754" y="79257"/>
                    <a:pt x="192346" y="130200"/>
                    <a:pt x="226802" y="128162"/>
                  </a:cubicBezTo>
                  <a:cubicBezTo>
                    <a:pt x="261258" y="126124"/>
                    <a:pt x="255914" y="91609"/>
                    <a:pt x="257370" y="68314"/>
                  </a:cubicBezTo>
                  <a:cubicBezTo>
                    <a:pt x="258826" y="45019"/>
                    <a:pt x="260047" y="3306"/>
                    <a:pt x="282865" y="7683"/>
                  </a:cubicBezTo>
                  <a:cubicBezTo>
                    <a:pt x="305683" y="12060"/>
                    <a:pt x="285371" y="34036"/>
                    <a:pt x="284540" y="53793"/>
                  </a:cubicBezTo>
                  <a:cubicBezTo>
                    <a:pt x="283709" y="73550"/>
                    <a:pt x="276566" y="126196"/>
                    <a:pt x="305362" y="128492"/>
                  </a:cubicBezTo>
                  <a:cubicBezTo>
                    <a:pt x="334158" y="130788"/>
                    <a:pt x="327234" y="81495"/>
                    <a:pt x="327629" y="60154"/>
                  </a:cubicBezTo>
                  <a:cubicBezTo>
                    <a:pt x="328024" y="38813"/>
                    <a:pt x="330323" y="7548"/>
                    <a:pt x="352010" y="9525"/>
                  </a:cubicBezTo>
                  <a:cubicBezTo>
                    <a:pt x="373697" y="11502"/>
                    <a:pt x="353244" y="41436"/>
                    <a:pt x="353000" y="60899"/>
                  </a:cubicBezTo>
                  <a:cubicBezTo>
                    <a:pt x="352756" y="80362"/>
                    <a:pt x="347530" y="130512"/>
                    <a:pt x="371924" y="131977"/>
                  </a:cubicBezTo>
                  <a:cubicBezTo>
                    <a:pt x="396318" y="133442"/>
                    <a:pt x="405788" y="92143"/>
                    <a:pt x="409280" y="68557"/>
                  </a:cubicBezTo>
                  <a:cubicBezTo>
                    <a:pt x="412772" y="44971"/>
                    <a:pt x="407531" y="10018"/>
                    <a:pt x="427199" y="12410"/>
                  </a:cubicBezTo>
                  <a:cubicBezTo>
                    <a:pt x="446867" y="14802"/>
                    <a:pt x="430644" y="43998"/>
                    <a:pt x="432625" y="63619"/>
                  </a:cubicBezTo>
                  <a:cubicBezTo>
                    <a:pt x="434606" y="83240"/>
                    <a:pt x="436542" y="105742"/>
                    <a:pt x="439085" y="130138"/>
                  </a:cubicBezTo>
                  <a:cubicBezTo>
                    <a:pt x="441628" y="154534"/>
                    <a:pt x="450820" y="175286"/>
                    <a:pt x="447882" y="209993"/>
                  </a:cubicBezTo>
                  <a:cubicBezTo>
                    <a:pt x="444944" y="244700"/>
                    <a:pt x="423619" y="295740"/>
                    <a:pt x="421457" y="338378"/>
                  </a:cubicBezTo>
                  <a:cubicBezTo>
                    <a:pt x="419295" y="381016"/>
                    <a:pt x="424744" y="414554"/>
                    <a:pt x="392485" y="441459"/>
                  </a:cubicBezTo>
                  <a:cubicBezTo>
                    <a:pt x="360226" y="468364"/>
                    <a:pt x="284818" y="499185"/>
                    <a:pt x="227902" y="499806"/>
                  </a:cubicBezTo>
                  <a:cubicBezTo>
                    <a:pt x="170986" y="500427"/>
                    <a:pt x="84549" y="474242"/>
                    <a:pt x="50987" y="445187"/>
                  </a:cubicBezTo>
                  <a:cubicBezTo>
                    <a:pt x="17425" y="416133"/>
                    <a:pt x="32110" y="369112"/>
                    <a:pt x="26532" y="325479"/>
                  </a:cubicBezTo>
                  <a:cubicBezTo>
                    <a:pt x="20954" y="281846"/>
                    <a:pt x="1879" y="244328"/>
                    <a:pt x="165" y="212051"/>
                  </a:cubicBezTo>
                  <a:cubicBezTo>
                    <a:pt x="-1549" y="179774"/>
                    <a:pt x="10538" y="156700"/>
                    <a:pt x="16246" y="131817"/>
                  </a:cubicBezTo>
                  <a:cubicBezTo>
                    <a:pt x="21954" y="106934"/>
                    <a:pt x="26085" y="84712"/>
                    <a:pt x="34412" y="62753"/>
                  </a:cubicBezTo>
                  <a:cubicBezTo>
                    <a:pt x="42739" y="40794"/>
                    <a:pt x="46021" y="116"/>
                    <a:pt x="66207" y="64"/>
                  </a:cubicBezTo>
                  <a:cubicBezTo>
                    <a:pt x="86393" y="12"/>
                    <a:pt x="66949" y="46777"/>
                    <a:pt x="65739" y="69858"/>
                  </a:cubicBezTo>
                  <a:cubicBezTo>
                    <a:pt x="64529" y="92939"/>
                    <a:pt x="58025" y="139363"/>
                    <a:pt x="83885" y="138550"/>
                  </a:cubicBezTo>
                  <a:cubicBezTo>
                    <a:pt x="109745" y="137737"/>
                    <a:pt x="109832" y="87074"/>
                    <a:pt x="114021" y="61579"/>
                  </a:cubicBezTo>
                  <a:cubicBezTo>
                    <a:pt x="118210" y="36084"/>
                    <a:pt x="116254" y="-2228"/>
                    <a:pt x="135590" y="101"/>
                  </a:cubicBezTo>
                  <a:cubicBezTo>
                    <a:pt x="154926" y="2430"/>
                    <a:pt x="139883" y="38644"/>
                    <a:pt x="139951" y="59663"/>
                  </a:cubicBezTo>
                  <a:cubicBezTo>
                    <a:pt x="140019" y="80682"/>
                    <a:pt x="132426" y="132475"/>
                    <a:pt x="154524" y="132270"/>
                  </a:cubicBezTo>
                  <a:cubicBezTo>
                    <a:pt x="176622" y="132065"/>
                    <a:pt x="178371" y="83856"/>
                    <a:pt x="182456" y="61835"/>
                  </a:cubicBezTo>
                  <a:cubicBezTo>
                    <a:pt x="186541" y="39814"/>
                    <a:pt x="194757" y="544"/>
                    <a:pt x="215677" y="2413"/>
                  </a:cubicBezTo>
                  <a:close/>
                </a:path>
              </a:pathLst>
            </a:custGeom>
            <a:solidFill>
              <a:srgbClr val="F6C3A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E16BB49-ABFB-7E93-4CEB-BD33F20529CD}"/>
                </a:ext>
              </a:extLst>
            </p:cNvPr>
            <p:cNvGrpSpPr/>
            <p:nvPr/>
          </p:nvGrpSpPr>
          <p:grpSpPr>
            <a:xfrm>
              <a:off x="4164000" y="4602536"/>
              <a:ext cx="963422" cy="915811"/>
              <a:chOff x="4282682" y="2332578"/>
              <a:chExt cx="147396" cy="140112"/>
            </a:xfrm>
          </p:grpSpPr>
          <p:sp>
            <p:nvSpPr>
              <p:cNvPr id="43" name="Oval 3">
                <a:extLst>
                  <a:ext uri="{FF2B5EF4-FFF2-40B4-BE49-F238E27FC236}">
                    <a16:creationId xmlns:a16="http://schemas.microsoft.com/office/drawing/2014/main" id="{D7739009-3446-4A23-ECC8-F8446AB083B4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Oval 3">
                <a:extLst>
                  <a:ext uri="{FF2B5EF4-FFF2-40B4-BE49-F238E27FC236}">
                    <a16:creationId xmlns:a16="http://schemas.microsoft.com/office/drawing/2014/main" id="{86291863-BCB0-23D1-7FEB-360ACD912113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Oval 3">
                <a:extLst>
                  <a:ext uri="{FF2B5EF4-FFF2-40B4-BE49-F238E27FC236}">
                    <a16:creationId xmlns:a16="http://schemas.microsoft.com/office/drawing/2014/main" id="{9B8DF6F0-FAA7-5158-8A2F-EB6CA558E8F4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F66A414-EDA2-AA09-D20F-5F1FA93407C3}"/>
                </a:ext>
              </a:extLst>
            </p:cNvPr>
            <p:cNvSpPr/>
            <p:nvPr/>
          </p:nvSpPr>
          <p:spPr>
            <a:xfrm rot="18926144">
              <a:off x="4030294" y="5505579"/>
              <a:ext cx="35310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4526739-408F-C20B-234F-642BC0DCDCFC}"/>
                </a:ext>
              </a:extLst>
            </p:cNvPr>
            <p:cNvSpPr/>
            <p:nvPr/>
          </p:nvSpPr>
          <p:spPr>
            <a:xfrm rot="18926144">
              <a:off x="4024539" y="4306744"/>
              <a:ext cx="353105" cy="294255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8" h="38954">
                  <a:moveTo>
                    <a:pt x="28" y="22860"/>
                  </a:moveTo>
                  <a:cubicBezTo>
                    <a:pt x="-637" y="16368"/>
                    <a:pt x="10263" y="0"/>
                    <a:pt x="22888" y="0"/>
                  </a:cubicBezTo>
                  <a:cubicBezTo>
                    <a:pt x="35513" y="0"/>
                    <a:pt x="45748" y="10235"/>
                    <a:pt x="45748" y="22860"/>
                  </a:cubicBezTo>
                  <a:cubicBezTo>
                    <a:pt x="45748" y="35485"/>
                    <a:pt x="39503" y="38954"/>
                    <a:pt x="26878" y="38954"/>
                  </a:cubicBezTo>
                  <a:cubicBezTo>
                    <a:pt x="14253" y="38954"/>
                    <a:pt x="693" y="29352"/>
                    <a:pt x="28" y="2286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79E4CD9-2E29-FD5D-CA0B-8EC307B3EA07}"/>
                </a:ext>
              </a:extLst>
            </p:cNvPr>
            <p:cNvSpPr/>
            <p:nvPr/>
          </p:nvSpPr>
          <p:spPr>
            <a:xfrm rot="18926144">
              <a:off x="5034656" y="4358852"/>
              <a:ext cx="235405" cy="217700"/>
            </a:xfrm>
            <a:custGeom>
              <a:avLst/>
              <a:gdLst>
                <a:gd name="connsiteX0" fmla="*/ 0 w 36000"/>
                <a:gd name="connsiteY0" fmla="*/ 18000 h 36000"/>
                <a:gd name="connsiteX1" fmla="*/ 18000 w 36000"/>
                <a:gd name="connsiteY1" fmla="*/ 0 h 36000"/>
                <a:gd name="connsiteX2" fmla="*/ 36000 w 36000"/>
                <a:gd name="connsiteY2" fmla="*/ 18000 h 36000"/>
                <a:gd name="connsiteX3" fmla="*/ 18000 w 36000"/>
                <a:gd name="connsiteY3" fmla="*/ 36000 h 36000"/>
                <a:gd name="connsiteX4" fmla="*/ 0 w 36000"/>
                <a:gd name="connsiteY4" fmla="*/ 18000 h 36000"/>
                <a:gd name="connsiteX0" fmla="*/ 0 w 36000"/>
                <a:gd name="connsiteY0" fmla="*/ 18000 h 26634"/>
                <a:gd name="connsiteX1" fmla="*/ 18000 w 36000"/>
                <a:gd name="connsiteY1" fmla="*/ 0 h 26634"/>
                <a:gd name="connsiteX2" fmla="*/ 36000 w 36000"/>
                <a:gd name="connsiteY2" fmla="*/ 18000 h 26634"/>
                <a:gd name="connsiteX3" fmla="*/ 17928 w 36000"/>
                <a:gd name="connsiteY3" fmla="*/ 26571 h 26634"/>
                <a:gd name="connsiteX4" fmla="*/ 0 w 36000"/>
                <a:gd name="connsiteY4" fmla="*/ 18000 h 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26634">
                  <a:moveTo>
                    <a:pt x="0" y="18000"/>
                  </a:moveTo>
                  <a:cubicBezTo>
                    <a:pt x="12" y="13572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ubicBezTo>
                    <a:pt x="36000" y="27941"/>
                    <a:pt x="27869" y="26571"/>
                    <a:pt x="17928" y="26571"/>
                  </a:cubicBezTo>
                  <a:cubicBezTo>
                    <a:pt x="7987" y="26571"/>
                    <a:pt x="-12" y="22428"/>
                    <a:pt x="0" y="1800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8ED479F-CB09-B5B9-551B-042FB91111CF}"/>
                </a:ext>
              </a:extLst>
            </p:cNvPr>
            <p:cNvSpPr/>
            <p:nvPr/>
          </p:nvSpPr>
          <p:spPr>
            <a:xfrm rot="18926144">
              <a:off x="5114326" y="5475384"/>
              <a:ext cx="176552" cy="176552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A0E8B15-0CC0-8260-F506-12A225AB1B9D}"/>
                </a:ext>
              </a:extLst>
            </p:cNvPr>
            <p:cNvGrpSpPr/>
            <p:nvPr/>
          </p:nvGrpSpPr>
          <p:grpSpPr>
            <a:xfrm>
              <a:off x="3952731" y="3923543"/>
              <a:ext cx="1471275" cy="235405"/>
              <a:chOff x="4519726" y="2290465"/>
              <a:chExt cx="165552" cy="37353"/>
            </a:xfrm>
            <a:solidFill>
              <a:srgbClr val="FBE1D1"/>
            </a:solidFill>
          </p:grpSpPr>
          <p:sp>
            <p:nvSpPr>
              <p:cNvPr id="58" name="Oval 33">
                <a:extLst>
                  <a:ext uri="{FF2B5EF4-FFF2-40B4-BE49-F238E27FC236}">
                    <a16:creationId xmlns:a16="http://schemas.microsoft.com/office/drawing/2014/main" id="{FC724D77-A844-69F5-6DA9-98B13858CB21}"/>
                  </a:ext>
                </a:extLst>
              </p:cNvPr>
              <p:cNvSpPr/>
              <p:nvPr/>
            </p:nvSpPr>
            <p:spPr>
              <a:xfrm rot="21441036">
                <a:off x="4519726" y="2290723"/>
                <a:ext cx="107265" cy="37095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Oval 33">
                <a:extLst>
                  <a:ext uri="{FF2B5EF4-FFF2-40B4-BE49-F238E27FC236}">
                    <a16:creationId xmlns:a16="http://schemas.microsoft.com/office/drawing/2014/main" id="{CE7AAA93-3847-256D-25D7-B29E18300FD3}"/>
                  </a:ext>
                </a:extLst>
              </p:cNvPr>
              <p:cNvSpPr/>
              <p:nvPr/>
            </p:nvSpPr>
            <p:spPr>
              <a:xfrm rot="21441036">
                <a:off x="4649278" y="2290465"/>
                <a:ext cx="36000" cy="36000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F27DA26-E7CD-10C1-F8C0-7718A22F052F}"/>
              </a:ext>
            </a:extLst>
          </p:cNvPr>
          <p:cNvGrpSpPr/>
          <p:nvPr/>
        </p:nvGrpSpPr>
        <p:grpSpPr>
          <a:xfrm>
            <a:off x="3793871" y="2157007"/>
            <a:ext cx="741156" cy="1192274"/>
            <a:chOff x="1825385" y="3012467"/>
            <a:chExt cx="1997754" cy="321372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A983D4-0349-C32D-48BE-BF4CEC935A5E}"/>
                </a:ext>
              </a:extLst>
            </p:cNvPr>
            <p:cNvSpPr/>
            <p:nvPr/>
          </p:nvSpPr>
          <p:spPr>
            <a:xfrm>
              <a:off x="1825385" y="3654218"/>
              <a:ext cx="1997754" cy="2571973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43876 w 452902"/>
                <a:gd name="connsiteY23" fmla="*/ 62171 h 538191"/>
                <a:gd name="connsiteX24" fmla="*/ 81023 w 452902"/>
                <a:gd name="connsiteY24" fmla="*/ 73601 h 538191"/>
                <a:gd name="connsiteX25" fmla="*/ 96940 w 452902"/>
                <a:gd name="connsiteY25" fmla="*/ 137753 h 538191"/>
                <a:gd name="connsiteX26" fmla="*/ 119123 w 452902"/>
                <a:gd name="connsiteY26" fmla="*/ 45978 h 538191"/>
                <a:gd name="connsiteX27" fmla="*/ 157525 w 452902"/>
                <a:gd name="connsiteY27" fmla="*/ 3844 h 538191"/>
                <a:gd name="connsiteX28" fmla="*/ 148652 w 452902"/>
                <a:gd name="connsiteY28" fmla="*/ 62170 h 538191"/>
                <a:gd name="connsiteX29" fmla="*/ 157904 w 452902"/>
                <a:gd name="connsiteY29" fmla="*/ 129345 h 538191"/>
                <a:gd name="connsiteX30" fmla="*/ 190561 w 452902"/>
                <a:gd name="connsiteY30" fmla="*/ 43120 h 538191"/>
                <a:gd name="connsiteX31" fmla="*/ 226177 w 452902"/>
                <a:gd name="connsiteY31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96940 w 452900"/>
                <a:gd name="connsiteY24" fmla="*/ 137753 h 538191"/>
                <a:gd name="connsiteX25" fmla="*/ 119123 w 452900"/>
                <a:gd name="connsiteY25" fmla="*/ 45978 h 538191"/>
                <a:gd name="connsiteX26" fmla="*/ 157525 w 452900"/>
                <a:gd name="connsiteY26" fmla="*/ 3844 h 538191"/>
                <a:gd name="connsiteX27" fmla="*/ 148652 w 452900"/>
                <a:gd name="connsiteY27" fmla="*/ 62170 h 538191"/>
                <a:gd name="connsiteX28" fmla="*/ 157904 w 452900"/>
                <a:gd name="connsiteY28" fmla="*/ 129345 h 538191"/>
                <a:gd name="connsiteX29" fmla="*/ 190561 w 452900"/>
                <a:gd name="connsiteY29" fmla="*/ 43120 h 538191"/>
                <a:gd name="connsiteX30" fmla="*/ 226177 w 452900"/>
                <a:gd name="connsiteY30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96940 w 452902"/>
                <a:gd name="connsiteY23" fmla="*/ 137753 h 538191"/>
                <a:gd name="connsiteX24" fmla="*/ 119123 w 452902"/>
                <a:gd name="connsiteY24" fmla="*/ 45978 h 538191"/>
                <a:gd name="connsiteX25" fmla="*/ 157525 w 452902"/>
                <a:gd name="connsiteY25" fmla="*/ 3844 h 538191"/>
                <a:gd name="connsiteX26" fmla="*/ 148652 w 452902"/>
                <a:gd name="connsiteY26" fmla="*/ 62170 h 538191"/>
                <a:gd name="connsiteX27" fmla="*/ 157904 w 452902"/>
                <a:gd name="connsiteY27" fmla="*/ 129345 h 538191"/>
                <a:gd name="connsiteX28" fmla="*/ 190561 w 452902"/>
                <a:gd name="connsiteY28" fmla="*/ 43120 h 538191"/>
                <a:gd name="connsiteX29" fmla="*/ 226177 w 452902"/>
                <a:gd name="connsiteY29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96940 w 452900"/>
                <a:gd name="connsiteY23" fmla="*/ 137753 h 538191"/>
                <a:gd name="connsiteX24" fmla="*/ 119123 w 452900"/>
                <a:gd name="connsiteY24" fmla="*/ 45978 h 538191"/>
                <a:gd name="connsiteX25" fmla="*/ 157525 w 452900"/>
                <a:gd name="connsiteY25" fmla="*/ 3844 h 538191"/>
                <a:gd name="connsiteX26" fmla="*/ 157904 w 452900"/>
                <a:gd name="connsiteY26" fmla="*/ 129345 h 538191"/>
                <a:gd name="connsiteX27" fmla="*/ 190561 w 452900"/>
                <a:gd name="connsiteY27" fmla="*/ 43120 h 538191"/>
                <a:gd name="connsiteX28" fmla="*/ 226177 w 452900"/>
                <a:gd name="connsiteY28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96940 w 452902"/>
                <a:gd name="connsiteY23" fmla="*/ 137753 h 538191"/>
                <a:gd name="connsiteX24" fmla="*/ 119123 w 452902"/>
                <a:gd name="connsiteY24" fmla="*/ 45978 h 538191"/>
                <a:gd name="connsiteX25" fmla="*/ 157904 w 452902"/>
                <a:gd name="connsiteY25" fmla="*/ 129345 h 538191"/>
                <a:gd name="connsiteX26" fmla="*/ 190561 w 452902"/>
                <a:gd name="connsiteY26" fmla="*/ 43120 h 538191"/>
                <a:gd name="connsiteX27" fmla="*/ 226177 w 452902"/>
                <a:gd name="connsiteY27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96940 w 452900"/>
                <a:gd name="connsiteY23" fmla="*/ 137753 h 538191"/>
                <a:gd name="connsiteX24" fmla="*/ 157904 w 452900"/>
                <a:gd name="connsiteY24" fmla="*/ 129345 h 538191"/>
                <a:gd name="connsiteX25" fmla="*/ 190561 w 452900"/>
                <a:gd name="connsiteY25" fmla="*/ 43120 h 538191"/>
                <a:gd name="connsiteX26" fmla="*/ 226177 w 452900"/>
                <a:gd name="connsiteY26" fmla="*/ 3306 h 538191"/>
                <a:gd name="connsiteX0" fmla="*/ 190561 w 452902"/>
                <a:gd name="connsiteY0" fmla="*/ 36853 h 531924"/>
                <a:gd name="connsiteX1" fmla="*/ 217231 w 452902"/>
                <a:gd name="connsiteY1" fmla="*/ 62571 h 531924"/>
                <a:gd name="connsiteX2" fmla="*/ 219638 w 452902"/>
                <a:gd name="connsiteY2" fmla="*/ 123888 h 531924"/>
                <a:gd name="connsiteX3" fmla="*/ 247711 w 452902"/>
                <a:gd name="connsiteY3" fmla="*/ 55904 h 531924"/>
                <a:gd name="connsiteX4" fmla="*/ 284015 w 452902"/>
                <a:gd name="connsiteY4" fmla="*/ 5777 h 531924"/>
                <a:gd name="connsiteX5" fmla="*/ 284858 w 452902"/>
                <a:gd name="connsiteY5" fmla="*/ 67334 h 531924"/>
                <a:gd name="connsiteX6" fmla="*/ 299824 w 452902"/>
                <a:gd name="connsiteY6" fmla="*/ 119103 h 531924"/>
                <a:gd name="connsiteX7" fmla="*/ 322958 w 452902"/>
                <a:gd name="connsiteY7" fmla="*/ 39711 h 531924"/>
                <a:gd name="connsiteX8" fmla="*/ 353160 w 452902"/>
                <a:gd name="connsiteY8" fmla="*/ 3293 h 531924"/>
                <a:gd name="connsiteX9" fmla="*/ 352487 w 452902"/>
                <a:gd name="connsiteY9" fmla="*/ 55903 h 531924"/>
                <a:gd name="connsiteX10" fmla="*/ 364228 w 452902"/>
                <a:gd name="connsiteY10" fmla="*/ 118315 h 531924"/>
                <a:gd name="connsiteX11" fmla="*/ 394396 w 452902"/>
                <a:gd name="connsiteY11" fmla="*/ 36853 h 531924"/>
                <a:gd name="connsiteX12" fmla="*/ 430011 w 452902"/>
                <a:gd name="connsiteY12" fmla="*/ 3707 h 531924"/>
                <a:gd name="connsiteX13" fmla="*/ 421066 w 452902"/>
                <a:gd name="connsiteY13" fmla="*/ 62571 h 531924"/>
                <a:gd name="connsiteX14" fmla="*/ 442593 w 452902"/>
                <a:gd name="connsiteY14" fmla="*/ 122935 h 531924"/>
                <a:gd name="connsiteX15" fmla="*/ 448200 w 452902"/>
                <a:gd name="connsiteY15" fmla="*/ 223534 h 531924"/>
                <a:gd name="connsiteX16" fmla="*/ 421775 w 452902"/>
                <a:gd name="connsiteY16" fmla="*/ 351919 h 531924"/>
                <a:gd name="connsiteX17" fmla="*/ 440659 w 452902"/>
                <a:gd name="connsiteY17" fmla="*/ 513443 h 531924"/>
                <a:gd name="connsiteX18" fmla="*/ 201510 w 452902"/>
                <a:gd name="connsiteY18" fmla="*/ 523930 h 531924"/>
                <a:gd name="connsiteX19" fmla="*/ 26706 w 452902"/>
                <a:gd name="connsiteY19" fmla="*/ 515160 h 531924"/>
                <a:gd name="connsiteX20" fmla="*/ 6923 w 452902"/>
                <a:gd name="connsiteY20" fmla="*/ 335232 h 531924"/>
                <a:gd name="connsiteX21" fmla="*/ 483 w 452902"/>
                <a:gd name="connsiteY21" fmla="*/ 225592 h 531924"/>
                <a:gd name="connsiteX22" fmla="*/ 16564 w 452902"/>
                <a:gd name="connsiteY22" fmla="*/ 145358 h 531924"/>
                <a:gd name="connsiteX23" fmla="*/ 96940 w 452902"/>
                <a:gd name="connsiteY23" fmla="*/ 131486 h 531924"/>
                <a:gd name="connsiteX24" fmla="*/ 157904 w 452902"/>
                <a:gd name="connsiteY24" fmla="*/ 123078 h 531924"/>
                <a:gd name="connsiteX25" fmla="*/ 190561 w 452902"/>
                <a:gd name="connsiteY25" fmla="*/ 36853 h 531924"/>
                <a:gd name="connsiteX0" fmla="*/ 157904 w 452900"/>
                <a:gd name="connsiteY0" fmla="*/ 123078 h 531924"/>
                <a:gd name="connsiteX1" fmla="*/ 217231 w 452900"/>
                <a:gd name="connsiteY1" fmla="*/ 62571 h 531924"/>
                <a:gd name="connsiteX2" fmla="*/ 219638 w 452900"/>
                <a:gd name="connsiteY2" fmla="*/ 123888 h 531924"/>
                <a:gd name="connsiteX3" fmla="*/ 247711 w 452900"/>
                <a:gd name="connsiteY3" fmla="*/ 55904 h 531924"/>
                <a:gd name="connsiteX4" fmla="*/ 284015 w 452900"/>
                <a:gd name="connsiteY4" fmla="*/ 5777 h 531924"/>
                <a:gd name="connsiteX5" fmla="*/ 284858 w 452900"/>
                <a:gd name="connsiteY5" fmla="*/ 67334 h 531924"/>
                <a:gd name="connsiteX6" fmla="*/ 299824 w 452900"/>
                <a:gd name="connsiteY6" fmla="*/ 119103 h 531924"/>
                <a:gd name="connsiteX7" fmla="*/ 322958 w 452900"/>
                <a:gd name="connsiteY7" fmla="*/ 39711 h 531924"/>
                <a:gd name="connsiteX8" fmla="*/ 353160 w 452900"/>
                <a:gd name="connsiteY8" fmla="*/ 3293 h 531924"/>
                <a:gd name="connsiteX9" fmla="*/ 352487 w 452900"/>
                <a:gd name="connsiteY9" fmla="*/ 55903 h 531924"/>
                <a:gd name="connsiteX10" fmla="*/ 364228 w 452900"/>
                <a:gd name="connsiteY10" fmla="*/ 118315 h 531924"/>
                <a:gd name="connsiteX11" fmla="*/ 394396 w 452900"/>
                <a:gd name="connsiteY11" fmla="*/ 36853 h 531924"/>
                <a:gd name="connsiteX12" fmla="*/ 430011 w 452900"/>
                <a:gd name="connsiteY12" fmla="*/ 3707 h 531924"/>
                <a:gd name="connsiteX13" fmla="*/ 421066 w 452900"/>
                <a:gd name="connsiteY13" fmla="*/ 62571 h 531924"/>
                <a:gd name="connsiteX14" fmla="*/ 442593 w 452900"/>
                <a:gd name="connsiteY14" fmla="*/ 122935 h 531924"/>
                <a:gd name="connsiteX15" fmla="*/ 448200 w 452900"/>
                <a:gd name="connsiteY15" fmla="*/ 223534 h 531924"/>
                <a:gd name="connsiteX16" fmla="*/ 421775 w 452900"/>
                <a:gd name="connsiteY16" fmla="*/ 351919 h 531924"/>
                <a:gd name="connsiteX17" fmla="*/ 440659 w 452900"/>
                <a:gd name="connsiteY17" fmla="*/ 513443 h 531924"/>
                <a:gd name="connsiteX18" fmla="*/ 201510 w 452900"/>
                <a:gd name="connsiteY18" fmla="*/ 523930 h 531924"/>
                <a:gd name="connsiteX19" fmla="*/ 26706 w 452900"/>
                <a:gd name="connsiteY19" fmla="*/ 515160 h 531924"/>
                <a:gd name="connsiteX20" fmla="*/ 6923 w 452900"/>
                <a:gd name="connsiteY20" fmla="*/ 335232 h 531924"/>
                <a:gd name="connsiteX21" fmla="*/ 483 w 452900"/>
                <a:gd name="connsiteY21" fmla="*/ 225592 h 531924"/>
                <a:gd name="connsiteX22" fmla="*/ 16564 w 452900"/>
                <a:gd name="connsiteY22" fmla="*/ 145358 h 531924"/>
                <a:gd name="connsiteX23" fmla="*/ 96940 w 452900"/>
                <a:gd name="connsiteY23" fmla="*/ 131486 h 531924"/>
                <a:gd name="connsiteX24" fmla="*/ 157904 w 452900"/>
                <a:gd name="connsiteY24" fmla="*/ 123078 h 531924"/>
                <a:gd name="connsiteX0" fmla="*/ 157904 w 452902"/>
                <a:gd name="connsiteY0" fmla="*/ 123078 h 531924"/>
                <a:gd name="connsiteX1" fmla="*/ 217231 w 452902"/>
                <a:gd name="connsiteY1" fmla="*/ 62571 h 531924"/>
                <a:gd name="connsiteX2" fmla="*/ 219638 w 452902"/>
                <a:gd name="connsiteY2" fmla="*/ 123888 h 531924"/>
                <a:gd name="connsiteX3" fmla="*/ 284015 w 452902"/>
                <a:gd name="connsiteY3" fmla="*/ 5777 h 531924"/>
                <a:gd name="connsiteX4" fmla="*/ 284858 w 452902"/>
                <a:gd name="connsiteY4" fmla="*/ 67334 h 531924"/>
                <a:gd name="connsiteX5" fmla="*/ 299824 w 452902"/>
                <a:gd name="connsiteY5" fmla="*/ 119103 h 531924"/>
                <a:gd name="connsiteX6" fmla="*/ 322958 w 452902"/>
                <a:gd name="connsiteY6" fmla="*/ 39711 h 531924"/>
                <a:gd name="connsiteX7" fmla="*/ 353160 w 452902"/>
                <a:gd name="connsiteY7" fmla="*/ 3293 h 531924"/>
                <a:gd name="connsiteX8" fmla="*/ 352487 w 452902"/>
                <a:gd name="connsiteY8" fmla="*/ 55903 h 531924"/>
                <a:gd name="connsiteX9" fmla="*/ 364228 w 452902"/>
                <a:gd name="connsiteY9" fmla="*/ 118315 h 531924"/>
                <a:gd name="connsiteX10" fmla="*/ 394396 w 452902"/>
                <a:gd name="connsiteY10" fmla="*/ 36853 h 531924"/>
                <a:gd name="connsiteX11" fmla="*/ 430011 w 452902"/>
                <a:gd name="connsiteY11" fmla="*/ 3707 h 531924"/>
                <a:gd name="connsiteX12" fmla="*/ 421066 w 452902"/>
                <a:gd name="connsiteY12" fmla="*/ 62571 h 531924"/>
                <a:gd name="connsiteX13" fmla="*/ 442593 w 452902"/>
                <a:gd name="connsiteY13" fmla="*/ 122935 h 531924"/>
                <a:gd name="connsiteX14" fmla="*/ 448200 w 452902"/>
                <a:gd name="connsiteY14" fmla="*/ 223534 h 531924"/>
                <a:gd name="connsiteX15" fmla="*/ 421775 w 452902"/>
                <a:gd name="connsiteY15" fmla="*/ 351919 h 531924"/>
                <a:gd name="connsiteX16" fmla="*/ 440659 w 452902"/>
                <a:gd name="connsiteY16" fmla="*/ 513443 h 531924"/>
                <a:gd name="connsiteX17" fmla="*/ 201510 w 452902"/>
                <a:gd name="connsiteY17" fmla="*/ 523930 h 531924"/>
                <a:gd name="connsiteX18" fmla="*/ 26706 w 452902"/>
                <a:gd name="connsiteY18" fmla="*/ 515160 h 531924"/>
                <a:gd name="connsiteX19" fmla="*/ 6923 w 452902"/>
                <a:gd name="connsiteY19" fmla="*/ 335232 h 531924"/>
                <a:gd name="connsiteX20" fmla="*/ 483 w 452902"/>
                <a:gd name="connsiteY20" fmla="*/ 225592 h 531924"/>
                <a:gd name="connsiteX21" fmla="*/ 16564 w 452902"/>
                <a:gd name="connsiteY21" fmla="*/ 145358 h 531924"/>
                <a:gd name="connsiteX22" fmla="*/ 96940 w 452902"/>
                <a:gd name="connsiteY22" fmla="*/ 131486 h 531924"/>
                <a:gd name="connsiteX23" fmla="*/ 157904 w 452902"/>
                <a:gd name="connsiteY23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84015 w 452900"/>
                <a:gd name="connsiteY2" fmla="*/ 5777 h 531924"/>
                <a:gd name="connsiteX3" fmla="*/ 284858 w 452900"/>
                <a:gd name="connsiteY3" fmla="*/ 67334 h 531924"/>
                <a:gd name="connsiteX4" fmla="*/ 299824 w 452900"/>
                <a:gd name="connsiteY4" fmla="*/ 119103 h 531924"/>
                <a:gd name="connsiteX5" fmla="*/ 322958 w 452900"/>
                <a:gd name="connsiteY5" fmla="*/ 39711 h 531924"/>
                <a:gd name="connsiteX6" fmla="*/ 353160 w 452900"/>
                <a:gd name="connsiteY6" fmla="*/ 3293 h 531924"/>
                <a:gd name="connsiteX7" fmla="*/ 352487 w 452900"/>
                <a:gd name="connsiteY7" fmla="*/ 55903 h 531924"/>
                <a:gd name="connsiteX8" fmla="*/ 364228 w 452900"/>
                <a:gd name="connsiteY8" fmla="*/ 118315 h 531924"/>
                <a:gd name="connsiteX9" fmla="*/ 394396 w 452900"/>
                <a:gd name="connsiteY9" fmla="*/ 36853 h 531924"/>
                <a:gd name="connsiteX10" fmla="*/ 430011 w 452900"/>
                <a:gd name="connsiteY10" fmla="*/ 3707 h 531924"/>
                <a:gd name="connsiteX11" fmla="*/ 421066 w 452900"/>
                <a:gd name="connsiteY11" fmla="*/ 62571 h 531924"/>
                <a:gd name="connsiteX12" fmla="*/ 442593 w 452900"/>
                <a:gd name="connsiteY12" fmla="*/ 122935 h 531924"/>
                <a:gd name="connsiteX13" fmla="*/ 448200 w 452900"/>
                <a:gd name="connsiteY13" fmla="*/ 223534 h 531924"/>
                <a:gd name="connsiteX14" fmla="*/ 421775 w 452900"/>
                <a:gd name="connsiteY14" fmla="*/ 351919 h 531924"/>
                <a:gd name="connsiteX15" fmla="*/ 440659 w 452900"/>
                <a:gd name="connsiteY15" fmla="*/ 513443 h 531924"/>
                <a:gd name="connsiteX16" fmla="*/ 201510 w 452900"/>
                <a:gd name="connsiteY16" fmla="*/ 523930 h 531924"/>
                <a:gd name="connsiteX17" fmla="*/ 26706 w 452900"/>
                <a:gd name="connsiteY17" fmla="*/ 515160 h 531924"/>
                <a:gd name="connsiteX18" fmla="*/ 6923 w 452900"/>
                <a:gd name="connsiteY18" fmla="*/ 335232 h 531924"/>
                <a:gd name="connsiteX19" fmla="*/ 483 w 452900"/>
                <a:gd name="connsiteY19" fmla="*/ 225592 h 531924"/>
                <a:gd name="connsiteX20" fmla="*/ 16564 w 452900"/>
                <a:gd name="connsiteY20" fmla="*/ 145358 h 531924"/>
                <a:gd name="connsiteX21" fmla="*/ 96940 w 452900"/>
                <a:gd name="connsiteY21" fmla="*/ 131486 h 531924"/>
                <a:gd name="connsiteX22" fmla="*/ 157904 w 452900"/>
                <a:gd name="connsiteY22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84858 w 452902"/>
                <a:gd name="connsiteY2" fmla="*/ 67334 h 531924"/>
                <a:gd name="connsiteX3" fmla="*/ 299824 w 452902"/>
                <a:gd name="connsiteY3" fmla="*/ 119103 h 531924"/>
                <a:gd name="connsiteX4" fmla="*/ 322958 w 452902"/>
                <a:gd name="connsiteY4" fmla="*/ 39711 h 531924"/>
                <a:gd name="connsiteX5" fmla="*/ 353160 w 452902"/>
                <a:gd name="connsiteY5" fmla="*/ 3293 h 531924"/>
                <a:gd name="connsiteX6" fmla="*/ 352487 w 452902"/>
                <a:gd name="connsiteY6" fmla="*/ 55903 h 531924"/>
                <a:gd name="connsiteX7" fmla="*/ 364228 w 452902"/>
                <a:gd name="connsiteY7" fmla="*/ 118315 h 531924"/>
                <a:gd name="connsiteX8" fmla="*/ 394396 w 452902"/>
                <a:gd name="connsiteY8" fmla="*/ 36853 h 531924"/>
                <a:gd name="connsiteX9" fmla="*/ 430011 w 452902"/>
                <a:gd name="connsiteY9" fmla="*/ 3707 h 531924"/>
                <a:gd name="connsiteX10" fmla="*/ 421066 w 452902"/>
                <a:gd name="connsiteY10" fmla="*/ 62571 h 531924"/>
                <a:gd name="connsiteX11" fmla="*/ 442593 w 452902"/>
                <a:gd name="connsiteY11" fmla="*/ 122935 h 531924"/>
                <a:gd name="connsiteX12" fmla="*/ 448200 w 452902"/>
                <a:gd name="connsiteY12" fmla="*/ 223534 h 531924"/>
                <a:gd name="connsiteX13" fmla="*/ 421775 w 452902"/>
                <a:gd name="connsiteY13" fmla="*/ 351919 h 531924"/>
                <a:gd name="connsiteX14" fmla="*/ 440659 w 452902"/>
                <a:gd name="connsiteY14" fmla="*/ 513443 h 531924"/>
                <a:gd name="connsiteX15" fmla="*/ 201510 w 452902"/>
                <a:gd name="connsiteY15" fmla="*/ 523930 h 531924"/>
                <a:gd name="connsiteX16" fmla="*/ 26706 w 452902"/>
                <a:gd name="connsiteY16" fmla="*/ 515160 h 531924"/>
                <a:gd name="connsiteX17" fmla="*/ 6923 w 452902"/>
                <a:gd name="connsiteY17" fmla="*/ 335232 h 531924"/>
                <a:gd name="connsiteX18" fmla="*/ 483 w 452902"/>
                <a:gd name="connsiteY18" fmla="*/ 225592 h 531924"/>
                <a:gd name="connsiteX19" fmla="*/ 16564 w 452902"/>
                <a:gd name="connsiteY19" fmla="*/ 145358 h 531924"/>
                <a:gd name="connsiteX20" fmla="*/ 96940 w 452902"/>
                <a:gd name="connsiteY20" fmla="*/ 131486 h 531924"/>
                <a:gd name="connsiteX21" fmla="*/ 157904 w 452902"/>
                <a:gd name="connsiteY21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99824 w 452900"/>
                <a:gd name="connsiteY2" fmla="*/ 119103 h 531924"/>
                <a:gd name="connsiteX3" fmla="*/ 322958 w 452900"/>
                <a:gd name="connsiteY3" fmla="*/ 39711 h 531924"/>
                <a:gd name="connsiteX4" fmla="*/ 353160 w 452900"/>
                <a:gd name="connsiteY4" fmla="*/ 3293 h 531924"/>
                <a:gd name="connsiteX5" fmla="*/ 352487 w 452900"/>
                <a:gd name="connsiteY5" fmla="*/ 55903 h 531924"/>
                <a:gd name="connsiteX6" fmla="*/ 364228 w 452900"/>
                <a:gd name="connsiteY6" fmla="*/ 118315 h 531924"/>
                <a:gd name="connsiteX7" fmla="*/ 394396 w 452900"/>
                <a:gd name="connsiteY7" fmla="*/ 36853 h 531924"/>
                <a:gd name="connsiteX8" fmla="*/ 430011 w 452900"/>
                <a:gd name="connsiteY8" fmla="*/ 3707 h 531924"/>
                <a:gd name="connsiteX9" fmla="*/ 421066 w 452900"/>
                <a:gd name="connsiteY9" fmla="*/ 62571 h 531924"/>
                <a:gd name="connsiteX10" fmla="*/ 442593 w 452900"/>
                <a:gd name="connsiteY10" fmla="*/ 122935 h 531924"/>
                <a:gd name="connsiteX11" fmla="*/ 448200 w 452900"/>
                <a:gd name="connsiteY11" fmla="*/ 223534 h 531924"/>
                <a:gd name="connsiteX12" fmla="*/ 421775 w 452900"/>
                <a:gd name="connsiteY12" fmla="*/ 351919 h 531924"/>
                <a:gd name="connsiteX13" fmla="*/ 440659 w 452900"/>
                <a:gd name="connsiteY13" fmla="*/ 513443 h 531924"/>
                <a:gd name="connsiteX14" fmla="*/ 201510 w 452900"/>
                <a:gd name="connsiteY14" fmla="*/ 523930 h 531924"/>
                <a:gd name="connsiteX15" fmla="*/ 26706 w 452900"/>
                <a:gd name="connsiteY15" fmla="*/ 515160 h 531924"/>
                <a:gd name="connsiteX16" fmla="*/ 6923 w 452900"/>
                <a:gd name="connsiteY16" fmla="*/ 335232 h 531924"/>
                <a:gd name="connsiteX17" fmla="*/ 483 w 452900"/>
                <a:gd name="connsiteY17" fmla="*/ 225592 h 531924"/>
                <a:gd name="connsiteX18" fmla="*/ 16564 w 452900"/>
                <a:gd name="connsiteY18" fmla="*/ 145358 h 531924"/>
                <a:gd name="connsiteX19" fmla="*/ 96940 w 452900"/>
                <a:gd name="connsiteY19" fmla="*/ 131486 h 531924"/>
                <a:gd name="connsiteX20" fmla="*/ 157904 w 452900"/>
                <a:gd name="connsiteY20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99824 w 452902"/>
                <a:gd name="connsiteY2" fmla="*/ 119103 h 531924"/>
                <a:gd name="connsiteX3" fmla="*/ 353160 w 452902"/>
                <a:gd name="connsiteY3" fmla="*/ 3293 h 531924"/>
                <a:gd name="connsiteX4" fmla="*/ 352487 w 452902"/>
                <a:gd name="connsiteY4" fmla="*/ 55903 h 531924"/>
                <a:gd name="connsiteX5" fmla="*/ 364228 w 452902"/>
                <a:gd name="connsiteY5" fmla="*/ 118315 h 531924"/>
                <a:gd name="connsiteX6" fmla="*/ 394396 w 452902"/>
                <a:gd name="connsiteY6" fmla="*/ 36853 h 531924"/>
                <a:gd name="connsiteX7" fmla="*/ 430011 w 452902"/>
                <a:gd name="connsiteY7" fmla="*/ 3707 h 531924"/>
                <a:gd name="connsiteX8" fmla="*/ 421066 w 452902"/>
                <a:gd name="connsiteY8" fmla="*/ 62571 h 531924"/>
                <a:gd name="connsiteX9" fmla="*/ 442593 w 452902"/>
                <a:gd name="connsiteY9" fmla="*/ 122935 h 531924"/>
                <a:gd name="connsiteX10" fmla="*/ 448200 w 452902"/>
                <a:gd name="connsiteY10" fmla="*/ 223534 h 531924"/>
                <a:gd name="connsiteX11" fmla="*/ 421775 w 452902"/>
                <a:gd name="connsiteY11" fmla="*/ 351919 h 531924"/>
                <a:gd name="connsiteX12" fmla="*/ 440659 w 452902"/>
                <a:gd name="connsiteY12" fmla="*/ 513443 h 531924"/>
                <a:gd name="connsiteX13" fmla="*/ 201510 w 452902"/>
                <a:gd name="connsiteY13" fmla="*/ 523930 h 531924"/>
                <a:gd name="connsiteX14" fmla="*/ 26706 w 452902"/>
                <a:gd name="connsiteY14" fmla="*/ 515160 h 531924"/>
                <a:gd name="connsiteX15" fmla="*/ 6923 w 452902"/>
                <a:gd name="connsiteY15" fmla="*/ 335232 h 531924"/>
                <a:gd name="connsiteX16" fmla="*/ 483 w 452902"/>
                <a:gd name="connsiteY16" fmla="*/ 225592 h 531924"/>
                <a:gd name="connsiteX17" fmla="*/ 16564 w 452902"/>
                <a:gd name="connsiteY17" fmla="*/ 145358 h 531924"/>
                <a:gd name="connsiteX18" fmla="*/ 96940 w 452902"/>
                <a:gd name="connsiteY18" fmla="*/ 131486 h 531924"/>
                <a:gd name="connsiteX19" fmla="*/ 157904 w 452902"/>
                <a:gd name="connsiteY19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99824 w 452900"/>
                <a:gd name="connsiteY2" fmla="*/ 119103 h 531924"/>
                <a:gd name="connsiteX3" fmla="*/ 352487 w 452900"/>
                <a:gd name="connsiteY3" fmla="*/ 55903 h 531924"/>
                <a:gd name="connsiteX4" fmla="*/ 364228 w 452900"/>
                <a:gd name="connsiteY4" fmla="*/ 118315 h 531924"/>
                <a:gd name="connsiteX5" fmla="*/ 394396 w 452900"/>
                <a:gd name="connsiteY5" fmla="*/ 36853 h 531924"/>
                <a:gd name="connsiteX6" fmla="*/ 430011 w 452900"/>
                <a:gd name="connsiteY6" fmla="*/ 3707 h 531924"/>
                <a:gd name="connsiteX7" fmla="*/ 421066 w 452900"/>
                <a:gd name="connsiteY7" fmla="*/ 62571 h 531924"/>
                <a:gd name="connsiteX8" fmla="*/ 442593 w 452900"/>
                <a:gd name="connsiteY8" fmla="*/ 122935 h 531924"/>
                <a:gd name="connsiteX9" fmla="*/ 448200 w 452900"/>
                <a:gd name="connsiteY9" fmla="*/ 223534 h 531924"/>
                <a:gd name="connsiteX10" fmla="*/ 421775 w 452900"/>
                <a:gd name="connsiteY10" fmla="*/ 351919 h 531924"/>
                <a:gd name="connsiteX11" fmla="*/ 440659 w 452900"/>
                <a:gd name="connsiteY11" fmla="*/ 513443 h 531924"/>
                <a:gd name="connsiteX12" fmla="*/ 201510 w 452900"/>
                <a:gd name="connsiteY12" fmla="*/ 523930 h 531924"/>
                <a:gd name="connsiteX13" fmla="*/ 26706 w 452900"/>
                <a:gd name="connsiteY13" fmla="*/ 515160 h 531924"/>
                <a:gd name="connsiteX14" fmla="*/ 6923 w 452900"/>
                <a:gd name="connsiteY14" fmla="*/ 335232 h 531924"/>
                <a:gd name="connsiteX15" fmla="*/ 483 w 452900"/>
                <a:gd name="connsiteY15" fmla="*/ 225592 h 531924"/>
                <a:gd name="connsiteX16" fmla="*/ 16564 w 452900"/>
                <a:gd name="connsiteY16" fmla="*/ 145358 h 531924"/>
                <a:gd name="connsiteX17" fmla="*/ 96940 w 452900"/>
                <a:gd name="connsiteY17" fmla="*/ 131486 h 531924"/>
                <a:gd name="connsiteX18" fmla="*/ 157904 w 452900"/>
                <a:gd name="connsiteY18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99824 w 452902"/>
                <a:gd name="connsiteY2" fmla="*/ 119103 h 531924"/>
                <a:gd name="connsiteX3" fmla="*/ 364228 w 452902"/>
                <a:gd name="connsiteY3" fmla="*/ 118315 h 531924"/>
                <a:gd name="connsiteX4" fmla="*/ 394396 w 452902"/>
                <a:gd name="connsiteY4" fmla="*/ 36853 h 531924"/>
                <a:gd name="connsiteX5" fmla="*/ 430011 w 452902"/>
                <a:gd name="connsiteY5" fmla="*/ 3707 h 531924"/>
                <a:gd name="connsiteX6" fmla="*/ 421066 w 452902"/>
                <a:gd name="connsiteY6" fmla="*/ 62571 h 531924"/>
                <a:gd name="connsiteX7" fmla="*/ 442593 w 452902"/>
                <a:gd name="connsiteY7" fmla="*/ 122935 h 531924"/>
                <a:gd name="connsiteX8" fmla="*/ 448200 w 452902"/>
                <a:gd name="connsiteY8" fmla="*/ 223534 h 531924"/>
                <a:gd name="connsiteX9" fmla="*/ 421775 w 452902"/>
                <a:gd name="connsiteY9" fmla="*/ 351919 h 531924"/>
                <a:gd name="connsiteX10" fmla="*/ 440659 w 452902"/>
                <a:gd name="connsiteY10" fmla="*/ 513443 h 531924"/>
                <a:gd name="connsiteX11" fmla="*/ 201510 w 452902"/>
                <a:gd name="connsiteY11" fmla="*/ 523930 h 531924"/>
                <a:gd name="connsiteX12" fmla="*/ 26706 w 452902"/>
                <a:gd name="connsiteY12" fmla="*/ 515160 h 531924"/>
                <a:gd name="connsiteX13" fmla="*/ 6923 w 452902"/>
                <a:gd name="connsiteY13" fmla="*/ 335232 h 531924"/>
                <a:gd name="connsiteX14" fmla="*/ 483 w 452902"/>
                <a:gd name="connsiteY14" fmla="*/ 225592 h 531924"/>
                <a:gd name="connsiteX15" fmla="*/ 16564 w 452902"/>
                <a:gd name="connsiteY15" fmla="*/ 145358 h 531924"/>
                <a:gd name="connsiteX16" fmla="*/ 96940 w 452902"/>
                <a:gd name="connsiteY16" fmla="*/ 131486 h 531924"/>
                <a:gd name="connsiteX17" fmla="*/ 157904 w 452902"/>
                <a:gd name="connsiteY17" fmla="*/ 123078 h 531924"/>
                <a:gd name="connsiteX0" fmla="*/ 157904 w 452900"/>
                <a:gd name="connsiteY0" fmla="*/ 120546 h 529392"/>
                <a:gd name="connsiteX1" fmla="*/ 219638 w 452900"/>
                <a:gd name="connsiteY1" fmla="*/ 121356 h 529392"/>
                <a:gd name="connsiteX2" fmla="*/ 299824 w 452900"/>
                <a:gd name="connsiteY2" fmla="*/ 116571 h 529392"/>
                <a:gd name="connsiteX3" fmla="*/ 364228 w 452900"/>
                <a:gd name="connsiteY3" fmla="*/ 115783 h 529392"/>
                <a:gd name="connsiteX4" fmla="*/ 430011 w 452900"/>
                <a:gd name="connsiteY4" fmla="*/ 1175 h 529392"/>
                <a:gd name="connsiteX5" fmla="*/ 421066 w 452900"/>
                <a:gd name="connsiteY5" fmla="*/ 60039 h 529392"/>
                <a:gd name="connsiteX6" fmla="*/ 442593 w 452900"/>
                <a:gd name="connsiteY6" fmla="*/ 120403 h 529392"/>
                <a:gd name="connsiteX7" fmla="*/ 448200 w 452900"/>
                <a:gd name="connsiteY7" fmla="*/ 221002 h 529392"/>
                <a:gd name="connsiteX8" fmla="*/ 421775 w 452900"/>
                <a:gd name="connsiteY8" fmla="*/ 349387 h 529392"/>
                <a:gd name="connsiteX9" fmla="*/ 440659 w 452900"/>
                <a:gd name="connsiteY9" fmla="*/ 510911 h 529392"/>
                <a:gd name="connsiteX10" fmla="*/ 201510 w 452900"/>
                <a:gd name="connsiteY10" fmla="*/ 521398 h 529392"/>
                <a:gd name="connsiteX11" fmla="*/ 26706 w 452900"/>
                <a:gd name="connsiteY11" fmla="*/ 512628 h 529392"/>
                <a:gd name="connsiteX12" fmla="*/ 6923 w 452900"/>
                <a:gd name="connsiteY12" fmla="*/ 332700 h 529392"/>
                <a:gd name="connsiteX13" fmla="*/ 483 w 452900"/>
                <a:gd name="connsiteY13" fmla="*/ 223060 h 529392"/>
                <a:gd name="connsiteX14" fmla="*/ 16564 w 452900"/>
                <a:gd name="connsiteY14" fmla="*/ 142826 h 529392"/>
                <a:gd name="connsiteX15" fmla="*/ 96940 w 452900"/>
                <a:gd name="connsiteY15" fmla="*/ 128954 h 529392"/>
                <a:gd name="connsiteX16" fmla="*/ 157904 w 452900"/>
                <a:gd name="connsiteY16" fmla="*/ 120546 h 529392"/>
                <a:gd name="connsiteX0" fmla="*/ 157904 w 452902"/>
                <a:gd name="connsiteY0" fmla="*/ 60517 h 469363"/>
                <a:gd name="connsiteX1" fmla="*/ 219638 w 452902"/>
                <a:gd name="connsiteY1" fmla="*/ 61327 h 469363"/>
                <a:gd name="connsiteX2" fmla="*/ 299824 w 452902"/>
                <a:gd name="connsiteY2" fmla="*/ 56542 h 469363"/>
                <a:gd name="connsiteX3" fmla="*/ 364228 w 452902"/>
                <a:gd name="connsiteY3" fmla="*/ 55754 h 469363"/>
                <a:gd name="connsiteX4" fmla="*/ 421066 w 452902"/>
                <a:gd name="connsiteY4" fmla="*/ 10 h 469363"/>
                <a:gd name="connsiteX5" fmla="*/ 442593 w 452902"/>
                <a:gd name="connsiteY5" fmla="*/ 60374 h 469363"/>
                <a:gd name="connsiteX6" fmla="*/ 448200 w 452902"/>
                <a:gd name="connsiteY6" fmla="*/ 160973 h 469363"/>
                <a:gd name="connsiteX7" fmla="*/ 421775 w 452902"/>
                <a:gd name="connsiteY7" fmla="*/ 289358 h 469363"/>
                <a:gd name="connsiteX8" fmla="*/ 440659 w 452902"/>
                <a:gd name="connsiteY8" fmla="*/ 450882 h 469363"/>
                <a:gd name="connsiteX9" fmla="*/ 201510 w 452902"/>
                <a:gd name="connsiteY9" fmla="*/ 461369 h 469363"/>
                <a:gd name="connsiteX10" fmla="*/ 26706 w 452902"/>
                <a:gd name="connsiteY10" fmla="*/ 452599 h 469363"/>
                <a:gd name="connsiteX11" fmla="*/ 6923 w 452902"/>
                <a:gd name="connsiteY11" fmla="*/ 272671 h 469363"/>
                <a:gd name="connsiteX12" fmla="*/ 483 w 452902"/>
                <a:gd name="connsiteY12" fmla="*/ 163031 h 469363"/>
                <a:gd name="connsiteX13" fmla="*/ 16564 w 452902"/>
                <a:gd name="connsiteY13" fmla="*/ 82797 h 469363"/>
                <a:gd name="connsiteX14" fmla="*/ 96940 w 452902"/>
                <a:gd name="connsiteY14" fmla="*/ 68925 h 469363"/>
                <a:gd name="connsiteX15" fmla="*/ 157904 w 452902"/>
                <a:gd name="connsiteY15" fmla="*/ 60517 h 469363"/>
                <a:gd name="connsiteX0" fmla="*/ 157904 w 452900"/>
                <a:gd name="connsiteY0" fmla="*/ 9162 h 418008"/>
                <a:gd name="connsiteX1" fmla="*/ 219638 w 452900"/>
                <a:gd name="connsiteY1" fmla="*/ 9972 h 418008"/>
                <a:gd name="connsiteX2" fmla="*/ 299824 w 452900"/>
                <a:gd name="connsiteY2" fmla="*/ 5187 h 418008"/>
                <a:gd name="connsiteX3" fmla="*/ 364228 w 452900"/>
                <a:gd name="connsiteY3" fmla="*/ 4399 h 418008"/>
                <a:gd name="connsiteX4" fmla="*/ 442593 w 452900"/>
                <a:gd name="connsiteY4" fmla="*/ 9019 h 418008"/>
                <a:gd name="connsiteX5" fmla="*/ 448200 w 452900"/>
                <a:gd name="connsiteY5" fmla="*/ 109618 h 418008"/>
                <a:gd name="connsiteX6" fmla="*/ 421775 w 452900"/>
                <a:gd name="connsiteY6" fmla="*/ 238003 h 418008"/>
                <a:gd name="connsiteX7" fmla="*/ 440659 w 452900"/>
                <a:gd name="connsiteY7" fmla="*/ 399527 h 418008"/>
                <a:gd name="connsiteX8" fmla="*/ 201510 w 452900"/>
                <a:gd name="connsiteY8" fmla="*/ 410014 h 418008"/>
                <a:gd name="connsiteX9" fmla="*/ 26706 w 452900"/>
                <a:gd name="connsiteY9" fmla="*/ 401244 h 418008"/>
                <a:gd name="connsiteX10" fmla="*/ 6923 w 452900"/>
                <a:gd name="connsiteY10" fmla="*/ 221316 h 418008"/>
                <a:gd name="connsiteX11" fmla="*/ 483 w 452900"/>
                <a:gd name="connsiteY11" fmla="*/ 111676 h 418008"/>
                <a:gd name="connsiteX12" fmla="*/ 16564 w 452900"/>
                <a:gd name="connsiteY12" fmla="*/ 31442 h 418008"/>
                <a:gd name="connsiteX13" fmla="*/ 96940 w 452900"/>
                <a:gd name="connsiteY13" fmla="*/ 17570 h 418008"/>
                <a:gd name="connsiteX14" fmla="*/ 157904 w 452900"/>
                <a:gd name="connsiteY14" fmla="*/ 9162 h 418008"/>
                <a:gd name="connsiteX0" fmla="*/ 157904 w 456276"/>
                <a:gd name="connsiteY0" fmla="*/ 9059 h 417905"/>
                <a:gd name="connsiteX1" fmla="*/ 219638 w 456276"/>
                <a:gd name="connsiteY1" fmla="*/ 9869 h 417905"/>
                <a:gd name="connsiteX2" fmla="*/ 299824 w 456276"/>
                <a:gd name="connsiteY2" fmla="*/ 5084 h 417905"/>
                <a:gd name="connsiteX3" fmla="*/ 442593 w 456276"/>
                <a:gd name="connsiteY3" fmla="*/ 8916 h 417905"/>
                <a:gd name="connsiteX4" fmla="*/ 448200 w 456276"/>
                <a:gd name="connsiteY4" fmla="*/ 109515 h 417905"/>
                <a:gd name="connsiteX5" fmla="*/ 421775 w 456276"/>
                <a:gd name="connsiteY5" fmla="*/ 237900 h 417905"/>
                <a:gd name="connsiteX6" fmla="*/ 440659 w 456276"/>
                <a:gd name="connsiteY6" fmla="*/ 399424 h 417905"/>
                <a:gd name="connsiteX7" fmla="*/ 201510 w 456276"/>
                <a:gd name="connsiteY7" fmla="*/ 409911 h 417905"/>
                <a:gd name="connsiteX8" fmla="*/ 26706 w 456276"/>
                <a:gd name="connsiteY8" fmla="*/ 401141 h 417905"/>
                <a:gd name="connsiteX9" fmla="*/ 6923 w 456276"/>
                <a:gd name="connsiteY9" fmla="*/ 221213 h 417905"/>
                <a:gd name="connsiteX10" fmla="*/ 483 w 456276"/>
                <a:gd name="connsiteY10" fmla="*/ 111573 h 417905"/>
                <a:gd name="connsiteX11" fmla="*/ 16564 w 456276"/>
                <a:gd name="connsiteY11" fmla="*/ 31339 h 417905"/>
                <a:gd name="connsiteX12" fmla="*/ 96940 w 456276"/>
                <a:gd name="connsiteY12" fmla="*/ 17467 h 417905"/>
                <a:gd name="connsiteX13" fmla="*/ 157904 w 456276"/>
                <a:gd name="connsiteY13" fmla="*/ 9059 h 417905"/>
                <a:gd name="connsiteX0" fmla="*/ 157904 w 462037"/>
                <a:gd name="connsiteY0" fmla="*/ 7291 h 416137"/>
                <a:gd name="connsiteX1" fmla="*/ 219638 w 462037"/>
                <a:gd name="connsiteY1" fmla="*/ 8101 h 416137"/>
                <a:gd name="connsiteX2" fmla="*/ 442593 w 462037"/>
                <a:gd name="connsiteY2" fmla="*/ 7148 h 416137"/>
                <a:gd name="connsiteX3" fmla="*/ 448200 w 462037"/>
                <a:gd name="connsiteY3" fmla="*/ 107747 h 416137"/>
                <a:gd name="connsiteX4" fmla="*/ 421775 w 462037"/>
                <a:gd name="connsiteY4" fmla="*/ 236132 h 416137"/>
                <a:gd name="connsiteX5" fmla="*/ 440659 w 462037"/>
                <a:gd name="connsiteY5" fmla="*/ 397656 h 416137"/>
                <a:gd name="connsiteX6" fmla="*/ 201510 w 462037"/>
                <a:gd name="connsiteY6" fmla="*/ 408143 h 416137"/>
                <a:gd name="connsiteX7" fmla="*/ 26706 w 462037"/>
                <a:gd name="connsiteY7" fmla="*/ 399373 h 416137"/>
                <a:gd name="connsiteX8" fmla="*/ 6923 w 462037"/>
                <a:gd name="connsiteY8" fmla="*/ 219445 h 416137"/>
                <a:gd name="connsiteX9" fmla="*/ 483 w 462037"/>
                <a:gd name="connsiteY9" fmla="*/ 109805 h 416137"/>
                <a:gd name="connsiteX10" fmla="*/ 16564 w 462037"/>
                <a:gd name="connsiteY10" fmla="*/ 29571 h 416137"/>
                <a:gd name="connsiteX11" fmla="*/ 96940 w 462037"/>
                <a:gd name="connsiteY11" fmla="*/ 15699 h 416137"/>
                <a:gd name="connsiteX12" fmla="*/ 157904 w 462037"/>
                <a:gd name="connsiteY12" fmla="*/ 7291 h 416137"/>
                <a:gd name="connsiteX0" fmla="*/ 157904 w 462037"/>
                <a:gd name="connsiteY0" fmla="*/ 7291 h 416137"/>
                <a:gd name="connsiteX1" fmla="*/ 219638 w 462037"/>
                <a:gd name="connsiteY1" fmla="*/ 8101 h 416137"/>
                <a:gd name="connsiteX2" fmla="*/ 442593 w 462037"/>
                <a:gd name="connsiteY2" fmla="*/ 7148 h 416137"/>
                <a:gd name="connsiteX3" fmla="*/ 448200 w 462037"/>
                <a:gd name="connsiteY3" fmla="*/ 107747 h 416137"/>
                <a:gd name="connsiteX4" fmla="*/ 421775 w 462037"/>
                <a:gd name="connsiteY4" fmla="*/ 236132 h 416137"/>
                <a:gd name="connsiteX5" fmla="*/ 440659 w 462037"/>
                <a:gd name="connsiteY5" fmla="*/ 397656 h 416137"/>
                <a:gd name="connsiteX6" fmla="*/ 201510 w 462037"/>
                <a:gd name="connsiteY6" fmla="*/ 408143 h 416137"/>
                <a:gd name="connsiteX7" fmla="*/ 26706 w 462037"/>
                <a:gd name="connsiteY7" fmla="*/ 399373 h 416137"/>
                <a:gd name="connsiteX8" fmla="*/ 6923 w 462037"/>
                <a:gd name="connsiteY8" fmla="*/ 219445 h 416137"/>
                <a:gd name="connsiteX9" fmla="*/ 483 w 462037"/>
                <a:gd name="connsiteY9" fmla="*/ 109805 h 416137"/>
                <a:gd name="connsiteX10" fmla="*/ 16564 w 462037"/>
                <a:gd name="connsiteY10" fmla="*/ 29571 h 416137"/>
                <a:gd name="connsiteX11" fmla="*/ 157904 w 462037"/>
                <a:gd name="connsiteY11" fmla="*/ 7291 h 416137"/>
                <a:gd name="connsiteX0" fmla="*/ 16564 w 462037"/>
                <a:gd name="connsiteY0" fmla="*/ 30418 h 416984"/>
                <a:gd name="connsiteX1" fmla="*/ 219638 w 462037"/>
                <a:gd name="connsiteY1" fmla="*/ 8948 h 416984"/>
                <a:gd name="connsiteX2" fmla="*/ 442593 w 462037"/>
                <a:gd name="connsiteY2" fmla="*/ 7995 h 416984"/>
                <a:gd name="connsiteX3" fmla="*/ 448200 w 462037"/>
                <a:gd name="connsiteY3" fmla="*/ 108594 h 416984"/>
                <a:gd name="connsiteX4" fmla="*/ 421775 w 462037"/>
                <a:gd name="connsiteY4" fmla="*/ 236979 h 416984"/>
                <a:gd name="connsiteX5" fmla="*/ 440659 w 462037"/>
                <a:gd name="connsiteY5" fmla="*/ 398503 h 416984"/>
                <a:gd name="connsiteX6" fmla="*/ 201510 w 462037"/>
                <a:gd name="connsiteY6" fmla="*/ 408990 h 416984"/>
                <a:gd name="connsiteX7" fmla="*/ 26706 w 462037"/>
                <a:gd name="connsiteY7" fmla="*/ 400220 h 416984"/>
                <a:gd name="connsiteX8" fmla="*/ 6923 w 462037"/>
                <a:gd name="connsiteY8" fmla="*/ 220292 h 416984"/>
                <a:gd name="connsiteX9" fmla="*/ 483 w 462037"/>
                <a:gd name="connsiteY9" fmla="*/ 110652 h 416984"/>
                <a:gd name="connsiteX10" fmla="*/ 16564 w 462037"/>
                <a:gd name="connsiteY10" fmla="*/ 30418 h 416984"/>
                <a:gd name="connsiteX0" fmla="*/ 16564 w 462037"/>
                <a:gd name="connsiteY0" fmla="*/ 30418 h 416984"/>
                <a:gd name="connsiteX1" fmla="*/ 219638 w 462037"/>
                <a:gd name="connsiteY1" fmla="*/ 8948 h 416984"/>
                <a:gd name="connsiteX2" fmla="*/ 442593 w 462037"/>
                <a:gd name="connsiteY2" fmla="*/ 7995 h 416984"/>
                <a:gd name="connsiteX3" fmla="*/ 448200 w 462037"/>
                <a:gd name="connsiteY3" fmla="*/ 108594 h 416984"/>
                <a:gd name="connsiteX4" fmla="*/ 421775 w 462037"/>
                <a:gd name="connsiteY4" fmla="*/ 236979 h 416984"/>
                <a:gd name="connsiteX5" fmla="*/ 440659 w 462037"/>
                <a:gd name="connsiteY5" fmla="*/ 398503 h 416984"/>
                <a:gd name="connsiteX6" fmla="*/ 201510 w 462037"/>
                <a:gd name="connsiteY6" fmla="*/ 408990 h 416984"/>
                <a:gd name="connsiteX7" fmla="*/ 26706 w 462037"/>
                <a:gd name="connsiteY7" fmla="*/ 400220 h 416984"/>
                <a:gd name="connsiteX8" fmla="*/ 6923 w 462037"/>
                <a:gd name="connsiteY8" fmla="*/ 220292 h 416984"/>
                <a:gd name="connsiteX9" fmla="*/ 483 w 462037"/>
                <a:gd name="connsiteY9" fmla="*/ 110652 h 416984"/>
                <a:gd name="connsiteX10" fmla="*/ 16564 w 462037"/>
                <a:gd name="connsiteY10" fmla="*/ 30418 h 416984"/>
                <a:gd name="connsiteX0" fmla="*/ 16564 w 461149"/>
                <a:gd name="connsiteY0" fmla="*/ 30418 h 416984"/>
                <a:gd name="connsiteX1" fmla="*/ 219638 w 461149"/>
                <a:gd name="connsiteY1" fmla="*/ 8948 h 416984"/>
                <a:gd name="connsiteX2" fmla="*/ 442593 w 461149"/>
                <a:gd name="connsiteY2" fmla="*/ 7995 h 416984"/>
                <a:gd name="connsiteX3" fmla="*/ 448200 w 461149"/>
                <a:gd name="connsiteY3" fmla="*/ 108594 h 416984"/>
                <a:gd name="connsiteX4" fmla="*/ 441703 w 461149"/>
                <a:gd name="connsiteY4" fmla="*/ 239503 h 416984"/>
                <a:gd name="connsiteX5" fmla="*/ 440659 w 461149"/>
                <a:gd name="connsiteY5" fmla="*/ 398503 h 416984"/>
                <a:gd name="connsiteX6" fmla="*/ 201510 w 461149"/>
                <a:gd name="connsiteY6" fmla="*/ 408990 h 416984"/>
                <a:gd name="connsiteX7" fmla="*/ 26706 w 461149"/>
                <a:gd name="connsiteY7" fmla="*/ 400220 h 416984"/>
                <a:gd name="connsiteX8" fmla="*/ 6923 w 461149"/>
                <a:gd name="connsiteY8" fmla="*/ 220292 h 416984"/>
                <a:gd name="connsiteX9" fmla="*/ 483 w 461149"/>
                <a:gd name="connsiteY9" fmla="*/ 110652 h 416984"/>
                <a:gd name="connsiteX10" fmla="*/ 16564 w 461149"/>
                <a:gd name="connsiteY10" fmla="*/ 30418 h 416984"/>
                <a:gd name="connsiteX0" fmla="*/ 20280 w 464864"/>
                <a:gd name="connsiteY0" fmla="*/ 30418 h 416984"/>
                <a:gd name="connsiteX1" fmla="*/ 223354 w 464864"/>
                <a:gd name="connsiteY1" fmla="*/ 8948 h 416984"/>
                <a:gd name="connsiteX2" fmla="*/ 446309 w 464864"/>
                <a:gd name="connsiteY2" fmla="*/ 7995 h 416984"/>
                <a:gd name="connsiteX3" fmla="*/ 451916 w 464864"/>
                <a:gd name="connsiteY3" fmla="*/ 108594 h 416984"/>
                <a:gd name="connsiteX4" fmla="*/ 445419 w 464864"/>
                <a:gd name="connsiteY4" fmla="*/ 239503 h 416984"/>
                <a:gd name="connsiteX5" fmla="*/ 444375 w 464864"/>
                <a:gd name="connsiteY5" fmla="*/ 398503 h 416984"/>
                <a:gd name="connsiteX6" fmla="*/ 205226 w 464864"/>
                <a:gd name="connsiteY6" fmla="*/ 408990 h 416984"/>
                <a:gd name="connsiteX7" fmla="*/ 30422 w 464864"/>
                <a:gd name="connsiteY7" fmla="*/ 400220 h 416984"/>
                <a:gd name="connsiteX8" fmla="*/ 2772 w 464864"/>
                <a:gd name="connsiteY8" fmla="*/ 220292 h 416984"/>
                <a:gd name="connsiteX9" fmla="*/ 4199 w 464864"/>
                <a:gd name="connsiteY9" fmla="*/ 110652 h 416984"/>
                <a:gd name="connsiteX10" fmla="*/ 20280 w 464864"/>
                <a:gd name="connsiteY10" fmla="*/ 30418 h 41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4864" h="416984">
                  <a:moveTo>
                    <a:pt x="20280" y="30418"/>
                  </a:moveTo>
                  <a:cubicBezTo>
                    <a:pt x="56806" y="13467"/>
                    <a:pt x="152349" y="12685"/>
                    <a:pt x="223354" y="8948"/>
                  </a:cubicBezTo>
                  <a:cubicBezTo>
                    <a:pt x="294359" y="5211"/>
                    <a:pt x="408215" y="-8613"/>
                    <a:pt x="446309" y="7995"/>
                  </a:cubicBezTo>
                  <a:cubicBezTo>
                    <a:pt x="484403" y="24603"/>
                    <a:pt x="452064" y="70009"/>
                    <a:pt x="451916" y="108594"/>
                  </a:cubicBezTo>
                  <a:cubicBezTo>
                    <a:pt x="451768" y="147179"/>
                    <a:pt x="447581" y="196865"/>
                    <a:pt x="445419" y="239503"/>
                  </a:cubicBezTo>
                  <a:cubicBezTo>
                    <a:pt x="443257" y="282141"/>
                    <a:pt x="484407" y="370255"/>
                    <a:pt x="444375" y="398503"/>
                  </a:cubicBezTo>
                  <a:cubicBezTo>
                    <a:pt x="404343" y="426751"/>
                    <a:pt x="274218" y="408704"/>
                    <a:pt x="205226" y="408990"/>
                  </a:cubicBezTo>
                  <a:cubicBezTo>
                    <a:pt x="136234" y="409276"/>
                    <a:pt x="64164" y="431670"/>
                    <a:pt x="30422" y="400220"/>
                  </a:cubicBezTo>
                  <a:cubicBezTo>
                    <a:pt x="-3320" y="368770"/>
                    <a:pt x="8350" y="263925"/>
                    <a:pt x="2772" y="220292"/>
                  </a:cubicBezTo>
                  <a:cubicBezTo>
                    <a:pt x="-2806" y="176659"/>
                    <a:pt x="1281" y="142298"/>
                    <a:pt x="4199" y="110652"/>
                  </a:cubicBezTo>
                  <a:cubicBezTo>
                    <a:pt x="7117" y="79006"/>
                    <a:pt x="4204" y="46102"/>
                    <a:pt x="20280" y="30418"/>
                  </a:cubicBezTo>
                  <a:close/>
                </a:path>
              </a:pathLst>
            </a:custGeom>
            <a:solidFill>
              <a:srgbClr val="9362B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950870C-A9AA-4FEC-2547-3B4670A19023}"/>
                </a:ext>
              </a:extLst>
            </p:cNvPr>
            <p:cNvSpPr/>
            <p:nvPr/>
          </p:nvSpPr>
          <p:spPr>
            <a:xfrm>
              <a:off x="1863604" y="3610864"/>
              <a:ext cx="1857877" cy="215753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0726 w 449126"/>
                <a:gd name="connsiteY24" fmla="*/ 73864 h 519887"/>
                <a:gd name="connsiteX25" fmla="*/ 94715 w 449126"/>
                <a:gd name="connsiteY25" fmla="*/ 170979 h 519887"/>
                <a:gd name="connsiteX26" fmla="*/ 118826 w 449126"/>
                <a:gd name="connsiteY26" fmla="*/ 46241 h 519887"/>
                <a:gd name="connsiteX27" fmla="*/ 157228 w 449126"/>
                <a:gd name="connsiteY27" fmla="*/ 4107 h 519887"/>
                <a:gd name="connsiteX28" fmla="*/ 148355 w 449126"/>
                <a:gd name="connsiteY28" fmla="*/ 62433 h 519887"/>
                <a:gd name="connsiteX29" fmla="*/ 159534 w 449126"/>
                <a:gd name="connsiteY29" fmla="*/ 151106 h 519887"/>
                <a:gd name="connsiteX30" fmla="*/ 190264 w 449126"/>
                <a:gd name="connsiteY30" fmla="*/ 43383 h 519887"/>
                <a:gd name="connsiteX31" fmla="*/ 225880 w 449126"/>
                <a:gd name="connsiteY31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94715 w 449126"/>
                <a:gd name="connsiteY24" fmla="*/ 170979 h 519887"/>
                <a:gd name="connsiteX25" fmla="*/ 118826 w 449126"/>
                <a:gd name="connsiteY25" fmla="*/ 46241 h 519887"/>
                <a:gd name="connsiteX26" fmla="*/ 157228 w 449126"/>
                <a:gd name="connsiteY26" fmla="*/ 4107 h 519887"/>
                <a:gd name="connsiteX27" fmla="*/ 148355 w 449126"/>
                <a:gd name="connsiteY27" fmla="*/ 62433 h 519887"/>
                <a:gd name="connsiteX28" fmla="*/ 159534 w 449126"/>
                <a:gd name="connsiteY28" fmla="*/ 151106 h 519887"/>
                <a:gd name="connsiteX29" fmla="*/ 190264 w 449126"/>
                <a:gd name="connsiteY29" fmla="*/ 43383 h 519887"/>
                <a:gd name="connsiteX30" fmla="*/ 225880 w 449126"/>
                <a:gd name="connsiteY30" fmla="*/ 3569 h 519887"/>
                <a:gd name="connsiteX0" fmla="*/ 226196 w 449442"/>
                <a:gd name="connsiteY0" fmla="*/ 3569 h 519887"/>
                <a:gd name="connsiteX1" fmla="*/ 217250 w 449442"/>
                <a:gd name="connsiteY1" fmla="*/ 69101 h 519887"/>
                <a:gd name="connsiteX2" fmla="*/ 219657 w 449442"/>
                <a:gd name="connsiteY2" fmla="*/ 147615 h 519887"/>
                <a:gd name="connsiteX3" fmla="*/ 247730 w 449442"/>
                <a:gd name="connsiteY3" fmla="*/ 62434 h 519887"/>
                <a:gd name="connsiteX4" fmla="*/ 284034 w 449442"/>
                <a:gd name="connsiteY4" fmla="*/ 12307 h 519887"/>
                <a:gd name="connsiteX5" fmla="*/ 284877 w 449442"/>
                <a:gd name="connsiteY5" fmla="*/ 73864 h 519887"/>
                <a:gd name="connsiteX6" fmla="*/ 294060 w 449442"/>
                <a:gd name="connsiteY6" fmla="*/ 148563 h 519887"/>
                <a:gd name="connsiteX7" fmla="*/ 322977 w 449442"/>
                <a:gd name="connsiteY7" fmla="*/ 46241 h 519887"/>
                <a:gd name="connsiteX8" fmla="*/ 353179 w 449442"/>
                <a:gd name="connsiteY8" fmla="*/ 9823 h 519887"/>
                <a:gd name="connsiteX9" fmla="*/ 352506 w 449442"/>
                <a:gd name="connsiteY9" fmla="*/ 62433 h 519887"/>
                <a:gd name="connsiteX10" fmla="*/ 368103 w 449442"/>
                <a:gd name="connsiteY10" fmla="*/ 156374 h 519887"/>
                <a:gd name="connsiteX11" fmla="*/ 394415 w 449442"/>
                <a:gd name="connsiteY11" fmla="*/ 43383 h 519887"/>
                <a:gd name="connsiteX12" fmla="*/ 430030 w 449442"/>
                <a:gd name="connsiteY12" fmla="*/ 10237 h 519887"/>
                <a:gd name="connsiteX13" fmla="*/ 421085 w 449442"/>
                <a:gd name="connsiteY13" fmla="*/ 69101 h 519887"/>
                <a:gd name="connsiteX14" fmla="*/ 442612 w 449442"/>
                <a:gd name="connsiteY14" fmla="*/ 129465 h 519887"/>
                <a:gd name="connsiteX15" fmla="*/ 448219 w 449442"/>
                <a:gd name="connsiteY15" fmla="*/ 230064 h 519887"/>
                <a:gd name="connsiteX16" fmla="*/ 421794 w 449442"/>
                <a:gd name="connsiteY16" fmla="*/ 358449 h 519887"/>
                <a:gd name="connsiteX17" fmla="*/ 392822 w 449442"/>
                <a:gd name="connsiteY17" fmla="*/ 461530 h 519887"/>
                <a:gd name="connsiteX18" fmla="*/ 228239 w 449442"/>
                <a:gd name="connsiteY18" fmla="*/ 519877 h 519887"/>
                <a:gd name="connsiteX19" fmla="*/ 51324 w 449442"/>
                <a:gd name="connsiteY19" fmla="*/ 465258 h 519887"/>
                <a:gd name="connsiteX20" fmla="*/ 26869 w 449442"/>
                <a:gd name="connsiteY20" fmla="*/ 345550 h 519887"/>
                <a:gd name="connsiteX21" fmla="*/ 502 w 449442"/>
                <a:gd name="connsiteY21" fmla="*/ 232122 h 519887"/>
                <a:gd name="connsiteX22" fmla="*/ 16583 w 449442"/>
                <a:gd name="connsiteY22" fmla="*/ 151888 h 519887"/>
                <a:gd name="connsiteX23" fmla="*/ 95031 w 449442"/>
                <a:gd name="connsiteY23" fmla="*/ 170979 h 519887"/>
                <a:gd name="connsiteX24" fmla="*/ 119142 w 449442"/>
                <a:gd name="connsiteY24" fmla="*/ 46241 h 519887"/>
                <a:gd name="connsiteX25" fmla="*/ 157544 w 449442"/>
                <a:gd name="connsiteY25" fmla="*/ 4107 h 519887"/>
                <a:gd name="connsiteX26" fmla="*/ 148671 w 449442"/>
                <a:gd name="connsiteY26" fmla="*/ 62433 h 519887"/>
                <a:gd name="connsiteX27" fmla="*/ 159850 w 449442"/>
                <a:gd name="connsiteY27" fmla="*/ 151106 h 519887"/>
                <a:gd name="connsiteX28" fmla="*/ 190580 w 449442"/>
                <a:gd name="connsiteY28" fmla="*/ 43383 h 519887"/>
                <a:gd name="connsiteX29" fmla="*/ 226196 w 449442"/>
                <a:gd name="connsiteY29" fmla="*/ 3569 h 519887"/>
                <a:gd name="connsiteX0" fmla="*/ 226196 w 449442"/>
                <a:gd name="connsiteY0" fmla="*/ 4461 h 520779"/>
                <a:gd name="connsiteX1" fmla="*/ 217250 w 449442"/>
                <a:gd name="connsiteY1" fmla="*/ 69993 h 520779"/>
                <a:gd name="connsiteX2" fmla="*/ 219657 w 449442"/>
                <a:gd name="connsiteY2" fmla="*/ 148507 h 520779"/>
                <a:gd name="connsiteX3" fmla="*/ 247730 w 449442"/>
                <a:gd name="connsiteY3" fmla="*/ 63326 h 520779"/>
                <a:gd name="connsiteX4" fmla="*/ 284034 w 449442"/>
                <a:gd name="connsiteY4" fmla="*/ 13199 h 520779"/>
                <a:gd name="connsiteX5" fmla="*/ 284877 w 449442"/>
                <a:gd name="connsiteY5" fmla="*/ 74756 h 520779"/>
                <a:gd name="connsiteX6" fmla="*/ 294060 w 449442"/>
                <a:gd name="connsiteY6" fmla="*/ 149455 h 520779"/>
                <a:gd name="connsiteX7" fmla="*/ 322977 w 449442"/>
                <a:gd name="connsiteY7" fmla="*/ 47133 h 520779"/>
                <a:gd name="connsiteX8" fmla="*/ 353179 w 449442"/>
                <a:gd name="connsiteY8" fmla="*/ 10715 h 520779"/>
                <a:gd name="connsiteX9" fmla="*/ 352506 w 449442"/>
                <a:gd name="connsiteY9" fmla="*/ 63325 h 520779"/>
                <a:gd name="connsiteX10" fmla="*/ 368103 w 449442"/>
                <a:gd name="connsiteY10" fmla="*/ 157266 h 520779"/>
                <a:gd name="connsiteX11" fmla="*/ 394415 w 449442"/>
                <a:gd name="connsiteY11" fmla="*/ 44275 h 520779"/>
                <a:gd name="connsiteX12" fmla="*/ 430030 w 449442"/>
                <a:gd name="connsiteY12" fmla="*/ 11129 h 520779"/>
                <a:gd name="connsiteX13" fmla="*/ 421085 w 449442"/>
                <a:gd name="connsiteY13" fmla="*/ 69993 h 520779"/>
                <a:gd name="connsiteX14" fmla="*/ 442612 w 449442"/>
                <a:gd name="connsiteY14" fmla="*/ 130357 h 520779"/>
                <a:gd name="connsiteX15" fmla="*/ 448219 w 449442"/>
                <a:gd name="connsiteY15" fmla="*/ 230956 h 520779"/>
                <a:gd name="connsiteX16" fmla="*/ 421794 w 449442"/>
                <a:gd name="connsiteY16" fmla="*/ 359341 h 520779"/>
                <a:gd name="connsiteX17" fmla="*/ 392822 w 449442"/>
                <a:gd name="connsiteY17" fmla="*/ 462422 h 520779"/>
                <a:gd name="connsiteX18" fmla="*/ 228239 w 449442"/>
                <a:gd name="connsiteY18" fmla="*/ 520769 h 520779"/>
                <a:gd name="connsiteX19" fmla="*/ 51324 w 449442"/>
                <a:gd name="connsiteY19" fmla="*/ 466150 h 520779"/>
                <a:gd name="connsiteX20" fmla="*/ 26869 w 449442"/>
                <a:gd name="connsiteY20" fmla="*/ 346442 h 520779"/>
                <a:gd name="connsiteX21" fmla="*/ 502 w 449442"/>
                <a:gd name="connsiteY21" fmla="*/ 233014 h 520779"/>
                <a:gd name="connsiteX22" fmla="*/ 16583 w 449442"/>
                <a:gd name="connsiteY22" fmla="*/ 152780 h 520779"/>
                <a:gd name="connsiteX23" fmla="*/ 95031 w 449442"/>
                <a:gd name="connsiteY23" fmla="*/ 171871 h 520779"/>
                <a:gd name="connsiteX24" fmla="*/ 119142 w 449442"/>
                <a:gd name="connsiteY24" fmla="*/ 47133 h 520779"/>
                <a:gd name="connsiteX25" fmla="*/ 157544 w 449442"/>
                <a:gd name="connsiteY25" fmla="*/ 4999 h 520779"/>
                <a:gd name="connsiteX26" fmla="*/ 159850 w 449442"/>
                <a:gd name="connsiteY26" fmla="*/ 151998 h 520779"/>
                <a:gd name="connsiteX27" fmla="*/ 190580 w 449442"/>
                <a:gd name="connsiteY27" fmla="*/ 44275 h 520779"/>
                <a:gd name="connsiteX28" fmla="*/ 226196 w 449442"/>
                <a:gd name="connsiteY28" fmla="*/ 4461 h 520779"/>
                <a:gd name="connsiteX0" fmla="*/ 226196 w 449442"/>
                <a:gd name="connsiteY0" fmla="*/ 3570 h 519888"/>
                <a:gd name="connsiteX1" fmla="*/ 217250 w 449442"/>
                <a:gd name="connsiteY1" fmla="*/ 69102 h 519888"/>
                <a:gd name="connsiteX2" fmla="*/ 219657 w 449442"/>
                <a:gd name="connsiteY2" fmla="*/ 147616 h 519888"/>
                <a:gd name="connsiteX3" fmla="*/ 247730 w 449442"/>
                <a:gd name="connsiteY3" fmla="*/ 62435 h 519888"/>
                <a:gd name="connsiteX4" fmla="*/ 284034 w 449442"/>
                <a:gd name="connsiteY4" fmla="*/ 12308 h 519888"/>
                <a:gd name="connsiteX5" fmla="*/ 284877 w 449442"/>
                <a:gd name="connsiteY5" fmla="*/ 73865 h 519888"/>
                <a:gd name="connsiteX6" fmla="*/ 294060 w 449442"/>
                <a:gd name="connsiteY6" fmla="*/ 148564 h 519888"/>
                <a:gd name="connsiteX7" fmla="*/ 322977 w 449442"/>
                <a:gd name="connsiteY7" fmla="*/ 46242 h 519888"/>
                <a:gd name="connsiteX8" fmla="*/ 353179 w 449442"/>
                <a:gd name="connsiteY8" fmla="*/ 9824 h 519888"/>
                <a:gd name="connsiteX9" fmla="*/ 352506 w 449442"/>
                <a:gd name="connsiteY9" fmla="*/ 62434 h 519888"/>
                <a:gd name="connsiteX10" fmla="*/ 368103 w 449442"/>
                <a:gd name="connsiteY10" fmla="*/ 156375 h 519888"/>
                <a:gd name="connsiteX11" fmla="*/ 394415 w 449442"/>
                <a:gd name="connsiteY11" fmla="*/ 43384 h 519888"/>
                <a:gd name="connsiteX12" fmla="*/ 430030 w 449442"/>
                <a:gd name="connsiteY12" fmla="*/ 10238 h 519888"/>
                <a:gd name="connsiteX13" fmla="*/ 421085 w 449442"/>
                <a:gd name="connsiteY13" fmla="*/ 69102 h 519888"/>
                <a:gd name="connsiteX14" fmla="*/ 442612 w 449442"/>
                <a:gd name="connsiteY14" fmla="*/ 129466 h 519888"/>
                <a:gd name="connsiteX15" fmla="*/ 448219 w 449442"/>
                <a:gd name="connsiteY15" fmla="*/ 230065 h 519888"/>
                <a:gd name="connsiteX16" fmla="*/ 421794 w 449442"/>
                <a:gd name="connsiteY16" fmla="*/ 358450 h 519888"/>
                <a:gd name="connsiteX17" fmla="*/ 392822 w 449442"/>
                <a:gd name="connsiteY17" fmla="*/ 461531 h 519888"/>
                <a:gd name="connsiteX18" fmla="*/ 228239 w 449442"/>
                <a:gd name="connsiteY18" fmla="*/ 519878 h 519888"/>
                <a:gd name="connsiteX19" fmla="*/ 51324 w 449442"/>
                <a:gd name="connsiteY19" fmla="*/ 465259 h 519888"/>
                <a:gd name="connsiteX20" fmla="*/ 26869 w 449442"/>
                <a:gd name="connsiteY20" fmla="*/ 345551 h 519888"/>
                <a:gd name="connsiteX21" fmla="*/ 502 w 449442"/>
                <a:gd name="connsiteY21" fmla="*/ 232123 h 519888"/>
                <a:gd name="connsiteX22" fmla="*/ 16583 w 449442"/>
                <a:gd name="connsiteY22" fmla="*/ 151889 h 519888"/>
                <a:gd name="connsiteX23" fmla="*/ 95031 w 449442"/>
                <a:gd name="connsiteY23" fmla="*/ 170980 h 519888"/>
                <a:gd name="connsiteX24" fmla="*/ 119142 w 449442"/>
                <a:gd name="connsiteY24" fmla="*/ 46242 h 519888"/>
                <a:gd name="connsiteX25" fmla="*/ 159850 w 449442"/>
                <a:gd name="connsiteY25" fmla="*/ 151107 h 519888"/>
                <a:gd name="connsiteX26" fmla="*/ 190580 w 449442"/>
                <a:gd name="connsiteY26" fmla="*/ 43384 h 519888"/>
                <a:gd name="connsiteX27" fmla="*/ 226196 w 449442"/>
                <a:gd name="connsiteY27" fmla="*/ 3570 h 519888"/>
                <a:gd name="connsiteX0" fmla="*/ 226196 w 449442"/>
                <a:gd name="connsiteY0" fmla="*/ 3570 h 519888"/>
                <a:gd name="connsiteX1" fmla="*/ 217250 w 449442"/>
                <a:gd name="connsiteY1" fmla="*/ 69102 h 519888"/>
                <a:gd name="connsiteX2" fmla="*/ 219657 w 449442"/>
                <a:gd name="connsiteY2" fmla="*/ 147616 h 519888"/>
                <a:gd name="connsiteX3" fmla="*/ 247730 w 449442"/>
                <a:gd name="connsiteY3" fmla="*/ 62435 h 519888"/>
                <a:gd name="connsiteX4" fmla="*/ 284034 w 449442"/>
                <a:gd name="connsiteY4" fmla="*/ 12308 h 519888"/>
                <a:gd name="connsiteX5" fmla="*/ 284877 w 449442"/>
                <a:gd name="connsiteY5" fmla="*/ 73865 h 519888"/>
                <a:gd name="connsiteX6" fmla="*/ 294060 w 449442"/>
                <a:gd name="connsiteY6" fmla="*/ 148564 h 519888"/>
                <a:gd name="connsiteX7" fmla="*/ 322977 w 449442"/>
                <a:gd name="connsiteY7" fmla="*/ 46242 h 519888"/>
                <a:gd name="connsiteX8" fmla="*/ 353179 w 449442"/>
                <a:gd name="connsiteY8" fmla="*/ 9824 h 519888"/>
                <a:gd name="connsiteX9" fmla="*/ 352506 w 449442"/>
                <a:gd name="connsiteY9" fmla="*/ 62434 h 519888"/>
                <a:gd name="connsiteX10" fmla="*/ 368103 w 449442"/>
                <a:gd name="connsiteY10" fmla="*/ 156375 h 519888"/>
                <a:gd name="connsiteX11" fmla="*/ 394415 w 449442"/>
                <a:gd name="connsiteY11" fmla="*/ 43384 h 519888"/>
                <a:gd name="connsiteX12" fmla="*/ 430030 w 449442"/>
                <a:gd name="connsiteY12" fmla="*/ 10238 h 519888"/>
                <a:gd name="connsiteX13" fmla="*/ 421085 w 449442"/>
                <a:gd name="connsiteY13" fmla="*/ 69102 h 519888"/>
                <a:gd name="connsiteX14" fmla="*/ 442612 w 449442"/>
                <a:gd name="connsiteY14" fmla="*/ 129466 h 519888"/>
                <a:gd name="connsiteX15" fmla="*/ 448219 w 449442"/>
                <a:gd name="connsiteY15" fmla="*/ 230065 h 519888"/>
                <a:gd name="connsiteX16" fmla="*/ 421794 w 449442"/>
                <a:gd name="connsiteY16" fmla="*/ 358450 h 519888"/>
                <a:gd name="connsiteX17" fmla="*/ 392822 w 449442"/>
                <a:gd name="connsiteY17" fmla="*/ 461531 h 519888"/>
                <a:gd name="connsiteX18" fmla="*/ 228239 w 449442"/>
                <a:gd name="connsiteY18" fmla="*/ 519878 h 519888"/>
                <a:gd name="connsiteX19" fmla="*/ 51324 w 449442"/>
                <a:gd name="connsiteY19" fmla="*/ 465259 h 519888"/>
                <a:gd name="connsiteX20" fmla="*/ 26869 w 449442"/>
                <a:gd name="connsiteY20" fmla="*/ 345551 h 519888"/>
                <a:gd name="connsiteX21" fmla="*/ 502 w 449442"/>
                <a:gd name="connsiteY21" fmla="*/ 232123 h 519888"/>
                <a:gd name="connsiteX22" fmla="*/ 16583 w 449442"/>
                <a:gd name="connsiteY22" fmla="*/ 151889 h 519888"/>
                <a:gd name="connsiteX23" fmla="*/ 95031 w 449442"/>
                <a:gd name="connsiteY23" fmla="*/ 170980 h 519888"/>
                <a:gd name="connsiteX24" fmla="*/ 159850 w 449442"/>
                <a:gd name="connsiteY24" fmla="*/ 151107 h 519888"/>
                <a:gd name="connsiteX25" fmla="*/ 190580 w 449442"/>
                <a:gd name="connsiteY25" fmla="*/ 43384 h 519888"/>
                <a:gd name="connsiteX26" fmla="*/ 226196 w 449442"/>
                <a:gd name="connsiteY26" fmla="*/ 3570 h 519888"/>
                <a:gd name="connsiteX0" fmla="*/ 190580 w 449442"/>
                <a:gd name="connsiteY0" fmla="*/ 37351 h 513855"/>
                <a:gd name="connsiteX1" fmla="*/ 217250 w 449442"/>
                <a:gd name="connsiteY1" fmla="*/ 63069 h 513855"/>
                <a:gd name="connsiteX2" fmla="*/ 219657 w 449442"/>
                <a:gd name="connsiteY2" fmla="*/ 141583 h 513855"/>
                <a:gd name="connsiteX3" fmla="*/ 247730 w 449442"/>
                <a:gd name="connsiteY3" fmla="*/ 56402 h 513855"/>
                <a:gd name="connsiteX4" fmla="*/ 284034 w 449442"/>
                <a:gd name="connsiteY4" fmla="*/ 6275 h 513855"/>
                <a:gd name="connsiteX5" fmla="*/ 284877 w 449442"/>
                <a:gd name="connsiteY5" fmla="*/ 67832 h 513855"/>
                <a:gd name="connsiteX6" fmla="*/ 294060 w 449442"/>
                <a:gd name="connsiteY6" fmla="*/ 142531 h 513855"/>
                <a:gd name="connsiteX7" fmla="*/ 322977 w 449442"/>
                <a:gd name="connsiteY7" fmla="*/ 40209 h 513855"/>
                <a:gd name="connsiteX8" fmla="*/ 353179 w 449442"/>
                <a:gd name="connsiteY8" fmla="*/ 3791 h 513855"/>
                <a:gd name="connsiteX9" fmla="*/ 352506 w 449442"/>
                <a:gd name="connsiteY9" fmla="*/ 56401 h 513855"/>
                <a:gd name="connsiteX10" fmla="*/ 368103 w 449442"/>
                <a:gd name="connsiteY10" fmla="*/ 150342 h 513855"/>
                <a:gd name="connsiteX11" fmla="*/ 394415 w 449442"/>
                <a:gd name="connsiteY11" fmla="*/ 37351 h 513855"/>
                <a:gd name="connsiteX12" fmla="*/ 430030 w 449442"/>
                <a:gd name="connsiteY12" fmla="*/ 4205 h 513855"/>
                <a:gd name="connsiteX13" fmla="*/ 421085 w 449442"/>
                <a:gd name="connsiteY13" fmla="*/ 63069 h 513855"/>
                <a:gd name="connsiteX14" fmla="*/ 442612 w 449442"/>
                <a:gd name="connsiteY14" fmla="*/ 123433 h 513855"/>
                <a:gd name="connsiteX15" fmla="*/ 448219 w 449442"/>
                <a:gd name="connsiteY15" fmla="*/ 224032 h 513855"/>
                <a:gd name="connsiteX16" fmla="*/ 421794 w 449442"/>
                <a:gd name="connsiteY16" fmla="*/ 352417 h 513855"/>
                <a:gd name="connsiteX17" fmla="*/ 392822 w 449442"/>
                <a:gd name="connsiteY17" fmla="*/ 455498 h 513855"/>
                <a:gd name="connsiteX18" fmla="*/ 228239 w 449442"/>
                <a:gd name="connsiteY18" fmla="*/ 513845 h 513855"/>
                <a:gd name="connsiteX19" fmla="*/ 51324 w 449442"/>
                <a:gd name="connsiteY19" fmla="*/ 459226 h 513855"/>
                <a:gd name="connsiteX20" fmla="*/ 26869 w 449442"/>
                <a:gd name="connsiteY20" fmla="*/ 339518 h 513855"/>
                <a:gd name="connsiteX21" fmla="*/ 502 w 449442"/>
                <a:gd name="connsiteY21" fmla="*/ 226090 h 513855"/>
                <a:gd name="connsiteX22" fmla="*/ 16583 w 449442"/>
                <a:gd name="connsiteY22" fmla="*/ 145856 h 513855"/>
                <a:gd name="connsiteX23" fmla="*/ 95031 w 449442"/>
                <a:gd name="connsiteY23" fmla="*/ 164947 h 513855"/>
                <a:gd name="connsiteX24" fmla="*/ 159850 w 449442"/>
                <a:gd name="connsiteY24" fmla="*/ 145074 h 513855"/>
                <a:gd name="connsiteX25" fmla="*/ 190580 w 449442"/>
                <a:gd name="connsiteY25" fmla="*/ 37351 h 513855"/>
                <a:gd name="connsiteX0" fmla="*/ 159850 w 449442"/>
                <a:gd name="connsiteY0" fmla="*/ 145074 h 513855"/>
                <a:gd name="connsiteX1" fmla="*/ 217250 w 449442"/>
                <a:gd name="connsiteY1" fmla="*/ 63069 h 513855"/>
                <a:gd name="connsiteX2" fmla="*/ 219657 w 449442"/>
                <a:gd name="connsiteY2" fmla="*/ 141583 h 513855"/>
                <a:gd name="connsiteX3" fmla="*/ 247730 w 449442"/>
                <a:gd name="connsiteY3" fmla="*/ 56402 h 513855"/>
                <a:gd name="connsiteX4" fmla="*/ 284034 w 449442"/>
                <a:gd name="connsiteY4" fmla="*/ 6275 h 513855"/>
                <a:gd name="connsiteX5" fmla="*/ 284877 w 449442"/>
                <a:gd name="connsiteY5" fmla="*/ 67832 h 513855"/>
                <a:gd name="connsiteX6" fmla="*/ 294060 w 449442"/>
                <a:gd name="connsiteY6" fmla="*/ 142531 h 513855"/>
                <a:gd name="connsiteX7" fmla="*/ 322977 w 449442"/>
                <a:gd name="connsiteY7" fmla="*/ 40209 h 513855"/>
                <a:gd name="connsiteX8" fmla="*/ 353179 w 449442"/>
                <a:gd name="connsiteY8" fmla="*/ 3791 h 513855"/>
                <a:gd name="connsiteX9" fmla="*/ 352506 w 449442"/>
                <a:gd name="connsiteY9" fmla="*/ 56401 h 513855"/>
                <a:gd name="connsiteX10" fmla="*/ 368103 w 449442"/>
                <a:gd name="connsiteY10" fmla="*/ 150342 h 513855"/>
                <a:gd name="connsiteX11" fmla="*/ 394415 w 449442"/>
                <a:gd name="connsiteY11" fmla="*/ 37351 h 513855"/>
                <a:gd name="connsiteX12" fmla="*/ 430030 w 449442"/>
                <a:gd name="connsiteY12" fmla="*/ 4205 h 513855"/>
                <a:gd name="connsiteX13" fmla="*/ 421085 w 449442"/>
                <a:gd name="connsiteY13" fmla="*/ 63069 h 513855"/>
                <a:gd name="connsiteX14" fmla="*/ 442612 w 449442"/>
                <a:gd name="connsiteY14" fmla="*/ 123433 h 513855"/>
                <a:gd name="connsiteX15" fmla="*/ 448219 w 449442"/>
                <a:gd name="connsiteY15" fmla="*/ 224032 h 513855"/>
                <a:gd name="connsiteX16" fmla="*/ 421794 w 449442"/>
                <a:gd name="connsiteY16" fmla="*/ 352417 h 513855"/>
                <a:gd name="connsiteX17" fmla="*/ 392822 w 449442"/>
                <a:gd name="connsiteY17" fmla="*/ 455498 h 513855"/>
                <a:gd name="connsiteX18" fmla="*/ 228239 w 449442"/>
                <a:gd name="connsiteY18" fmla="*/ 513845 h 513855"/>
                <a:gd name="connsiteX19" fmla="*/ 51324 w 449442"/>
                <a:gd name="connsiteY19" fmla="*/ 459226 h 513855"/>
                <a:gd name="connsiteX20" fmla="*/ 26869 w 449442"/>
                <a:gd name="connsiteY20" fmla="*/ 339518 h 513855"/>
                <a:gd name="connsiteX21" fmla="*/ 502 w 449442"/>
                <a:gd name="connsiteY21" fmla="*/ 226090 h 513855"/>
                <a:gd name="connsiteX22" fmla="*/ 16583 w 449442"/>
                <a:gd name="connsiteY22" fmla="*/ 145856 h 513855"/>
                <a:gd name="connsiteX23" fmla="*/ 95031 w 449442"/>
                <a:gd name="connsiteY23" fmla="*/ 164947 h 513855"/>
                <a:gd name="connsiteX24" fmla="*/ 159850 w 449442"/>
                <a:gd name="connsiteY24" fmla="*/ 145074 h 513855"/>
                <a:gd name="connsiteX0" fmla="*/ 159850 w 449442"/>
                <a:gd name="connsiteY0" fmla="*/ 145074 h 513855"/>
                <a:gd name="connsiteX1" fmla="*/ 219657 w 449442"/>
                <a:gd name="connsiteY1" fmla="*/ 141583 h 513855"/>
                <a:gd name="connsiteX2" fmla="*/ 247730 w 449442"/>
                <a:gd name="connsiteY2" fmla="*/ 56402 h 513855"/>
                <a:gd name="connsiteX3" fmla="*/ 284034 w 449442"/>
                <a:gd name="connsiteY3" fmla="*/ 6275 h 513855"/>
                <a:gd name="connsiteX4" fmla="*/ 284877 w 449442"/>
                <a:gd name="connsiteY4" fmla="*/ 67832 h 513855"/>
                <a:gd name="connsiteX5" fmla="*/ 294060 w 449442"/>
                <a:gd name="connsiteY5" fmla="*/ 142531 h 513855"/>
                <a:gd name="connsiteX6" fmla="*/ 322977 w 449442"/>
                <a:gd name="connsiteY6" fmla="*/ 40209 h 513855"/>
                <a:gd name="connsiteX7" fmla="*/ 353179 w 449442"/>
                <a:gd name="connsiteY7" fmla="*/ 3791 h 513855"/>
                <a:gd name="connsiteX8" fmla="*/ 352506 w 449442"/>
                <a:gd name="connsiteY8" fmla="*/ 56401 h 513855"/>
                <a:gd name="connsiteX9" fmla="*/ 368103 w 449442"/>
                <a:gd name="connsiteY9" fmla="*/ 150342 h 513855"/>
                <a:gd name="connsiteX10" fmla="*/ 394415 w 449442"/>
                <a:gd name="connsiteY10" fmla="*/ 37351 h 513855"/>
                <a:gd name="connsiteX11" fmla="*/ 430030 w 449442"/>
                <a:gd name="connsiteY11" fmla="*/ 4205 h 513855"/>
                <a:gd name="connsiteX12" fmla="*/ 421085 w 449442"/>
                <a:gd name="connsiteY12" fmla="*/ 63069 h 513855"/>
                <a:gd name="connsiteX13" fmla="*/ 442612 w 449442"/>
                <a:gd name="connsiteY13" fmla="*/ 123433 h 513855"/>
                <a:gd name="connsiteX14" fmla="*/ 448219 w 449442"/>
                <a:gd name="connsiteY14" fmla="*/ 224032 h 513855"/>
                <a:gd name="connsiteX15" fmla="*/ 421794 w 449442"/>
                <a:gd name="connsiteY15" fmla="*/ 352417 h 513855"/>
                <a:gd name="connsiteX16" fmla="*/ 392822 w 449442"/>
                <a:gd name="connsiteY16" fmla="*/ 455498 h 513855"/>
                <a:gd name="connsiteX17" fmla="*/ 228239 w 449442"/>
                <a:gd name="connsiteY17" fmla="*/ 513845 h 513855"/>
                <a:gd name="connsiteX18" fmla="*/ 51324 w 449442"/>
                <a:gd name="connsiteY18" fmla="*/ 459226 h 513855"/>
                <a:gd name="connsiteX19" fmla="*/ 26869 w 449442"/>
                <a:gd name="connsiteY19" fmla="*/ 339518 h 513855"/>
                <a:gd name="connsiteX20" fmla="*/ 502 w 449442"/>
                <a:gd name="connsiteY20" fmla="*/ 226090 h 513855"/>
                <a:gd name="connsiteX21" fmla="*/ 16583 w 449442"/>
                <a:gd name="connsiteY21" fmla="*/ 145856 h 513855"/>
                <a:gd name="connsiteX22" fmla="*/ 95031 w 449442"/>
                <a:gd name="connsiteY22" fmla="*/ 164947 h 513855"/>
                <a:gd name="connsiteX23" fmla="*/ 159850 w 449442"/>
                <a:gd name="connsiteY23" fmla="*/ 145074 h 513855"/>
                <a:gd name="connsiteX0" fmla="*/ 159850 w 449442"/>
                <a:gd name="connsiteY0" fmla="*/ 145074 h 513855"/>
                <a:gd name="connsiteX1" fmla="*/ 247730 w 449442"/>
                <a:gd name="connsiteY1" fmla="*/ 56402 h 513855"/>
                <a:gd name="connsiteX2" fmla="*/ 284034 w 449442"/>
                <a:gd name="connsiteY2" fmla="*/ 6275 h 513855"/>
                <a:gd name="connsiteX3" fmla="*/ 284877 w 449442"/>
                <a:gd name="connsiteY3" fmla="*/ 67832 h 513855"/>
                <a:gd name="connsiteX4" fmla="*/ 294060 w 449442"/>
                <a:gd name="connsiteY4" fmla="*/ 142531 h 513855"/>
                <a:gd name="connsiteX5" fmla="*/ 322977 w 449442"/>
                <a:gd name="connsiteY5" fmla="*/ 40209 h 513855"/>
                <a:gd name="connsiteX6" fmla="*/ 353179 w 449442"/>
                <a:gd name="connsiteY6" fmla="*/ 3791 h 513855"/>
                <a:gd name="connsiteX7" fmla="*/ 352506 w 449442"/>
                <a:gd name="connsiteY7" fmla="*/ 56401 h 513855"/>
                <a:gd name="connsiteX8" fmla="*/ 368103 w 449442"/>
                <a:gd name="connsiteY8" fmla="*/ 150342 h 513855"/>
                <a:gd name="connsiteX9" fmla="*/ 394415 w 449442"/>
                <a:gd name="connsiteY9" fmla="*/ 37351 h 513855"/>
                <a:gd name="connsiteX10" fmla="*/ 430030 w 449442"/>
                <a:gd name="connsiteY10" fmla="*/ 4205 h 513855"/>
                <a:gd name="connsiteX11" fmla="*/ 421085 w 449442"/>
                <a:gd name="connsiteY11" fmla="*/ 63069 h 513855"/>
                <a:gd name="connsiteX12" fmla="*/ 442612 w 449442"/>
                <a:gd name="connsiteY12" fmla="*/ 123433 h 513855"/>
                <a:gd name="connsiteX13" fmla="*/ 448219 w 449442"/>
                <a:gd name="connsiteY13" fmla="*/ 224032 h 513855"/>
                <a:gd name="connsiteX14" fmla="*/ 421794 w 449442"/>
                <a:gd name="connsiteY14" fmla="*/ 352417 h 513855"/>
                <a:gd name="connsiteX15" fmla="*/ 392822 w 449442"/>
                <a:gd name="connsiteY15" fmla="*/ 455498 h 513855"/>
                <a:gd name="connsiteX16" fmla="*/ 228239 w 449442"/>
                <a:gd name="connsiteY16" fmla="*/ 513845 h 513855"/>
                <a:gd name="connsiteX17" fmla="*/ 51324 w 449442"/>
                <a:gd name="connsiteY17" fmla="*/ 459226 h 513855"/>
                <a:gd name="connsiteX18" fmla="*/ 26869 w 449442"/>
                <a:gd name="connsiteY18" fmla="*/ 339518 h 513855"/>
                <a:gd name="connsiteX19" fmla="*/ 502 w 449442"/>
                <a:gd name="connsiteY19" fmla="*/ 226090 h 513855"/>
                <a:gd name="connsiteX20" fmla="*/ 16583 w 449442"/>
                <a:gd name="connsiteY20" fmla="*/ 145856 h 513855"/>
                <a:gd name="connsiteX21" fmla="*/ 95031 w 449442"/>
                <a:gd name="connsiteY21" fmla="*/ 164947 h 513855"/>
                <a:gd name="connsiteX22" fmla="*/ 159850 w 449442"/>
                <a:gd name="connsiteY22" fmla="*/ 145074 h 513855"/>
                <a:gd name="connsiteX0" fmla="*/ 159850 w 449442"/>
                <a:gd name="connsiteY0" fmla="*/ 145074 h 513855"/>
                <a:gd name="connsiteX1" fmla="*/ 284034 w 449442"/>
                <a:gd name="connsiteY1" fmla="*/ 6275 h 513855"/>
                <a:gd name="connsiteX2" fmla="*/ 284877 w 449442"/>
                <a:gd name="connsiteY2" fmla="*/ 67832 h 513855"/>
                <a:gd name="connsiteX3" fmla="*/ 294060 w 449442"/>
                <a:gd name="connsiteY3" fmla="*/ 142531 h 513855"/>
                <a:gd name="connsiteX4" fmla="*/ 322977 w 449442"/>
                <a:gd name="connsiteY4" fmla="*/ 40209 h 513855"/>
                <a:gd name="connsiteX5" fmla="*/ 353179 w 449442"/>
                <a:gd name="connsiteY5" fmla="*/ 3791 h 513855"/>
                <a:gd name="connsiteX6" fmla="*/ 352506 w 449442"/>
                <a:gd name="connsiteY6" fmla="*/ 56401 h 513855"/>
                <a:gd name="connsiteX7" fmla="*/ 368103 w 449442"/>
                <a:gd name="connsiteY7" fmla="*/ 150342 h 513855"/>
                <a:gd name="connsiteX8" fmla="*/ 394415 w 449442"/>
                <a:gd name="connsiteY8" fmla="*/ 37351 h 513855"/>
                <a:gd name="connsiteX9" fmla="*/ 430030 w 449442"/>
                <a:gd name="connsiteY9" fmla="*/ 4205 h 513855"/>
                <a:gd name="connsiteX10" fmla="*/ 421085 w 449442"/>
                <a:gd name="connsiteY10" fmla="*/ 63069 h 513855"/>
                <a:gd name="connsiteX11" fmla="*/ 442612 w 449442"/>
                <a:gd name="connsiteY11" fmla="*/ 123433 h 513855"/>
                <a:gd name="connsiteX12" fmla="*/ 448219 w 449442"/>
                <a:gd name="connsiteY12" fmla="*/ 224032 h 513855"/>
                <a:gd name="connsiteX13" fmla="*/ 421794 w 449442"/>
                <a:gd name="connsiteY13" fmla="*/ 352417 h 513855"/>
                <a:gd name="connsiteX14" fmla="*/ 392822 w 449442"/>
                <a:gd name="connsiteY14" fmla="*/ 455498 h 513855"/>
                <a:gd name="connsiteX15" fmla="*/ 228239 w 449442"/>
                <a:gd name="connsiteY15" fmla="*/ 513845 h 513855"/>
                <a:gd name="connsiteX16" fmla="*/ 51324 w 449442"/>
                <a:gd name="connsiteY16" fmla="*/ 459226 h 513855"/>
                <a:gd name="connsiteX17" fmla="*/ 26869 w 449442"/>
                <a:gd name="connsiteY17" fmla="*/ 339518 h 513855"/>
                <a:gd name="connsiteX18" fmla="*/ 502 w 449442"/>
                <a:gd name="connsiteY18" fmla="*/ 226090 h 513855"/>
                <a:gd name="connsiteX19" fmla="*/ 16583 w 449442"/>
                <a:gd name="connsiteY19" fmla="*/ 145856 h 513855"/>
                <a:gd name="connsiteX20" fmla="*/ 95031 w 449442"/>
                <a:gd name="connsiteY20" fmla="*/ 164947 h 513855"/>
                <a:gd name="connsiteX21" fmla="*/ 159850 w 449442"/>
                <a:gd name="connsiteY21" fmla="*/ 145074 h 513855"/>
                <a:gd name="connsiteX0" fmla="*/ 159850 w 449442"/>
                <a:gd name="connsiteY0" fmla="*/ 145074 h 513855"/>
                <a:gd name="connsiteX1" fmla="*/ 284877 w 449442"/>
                <a:gd name="connsiteY1" fmla="*/ 67832 h 513855"/>
                <a:gd name="connsiteX2" fmla="*/ 294060 w 449442"/>
                <a:gd name="connsiteY2" fmla="*/ 142531 h 513855"/>
                <a:gd name="connsiteX3" fmla="*/ 322977 w 449442"/>
                <a:gd name="connsiteY3" fmla="*/ 40209 h 513855"/>
                <a:gd name="connsiteX4" fmla="*/ 353179 w 449442"/>
                <a:gd name="connsiteY4" fmla="*/ 3791 h 513855"/>
                <a:gd name="connsiteX5" fmla="*/ 352506 w 449442"/>
                <a:gd name="connsiteY5" fmla="*/ 56401 h 513855"/>
                <a:gd name="connsiteX6" fmla="*/ 368103 w 449442"/>
                <a:gd name="connsiteY6" fmla="*/ 150342 h 513855"/>
                <a:gd name="connsiteX7" fmla="*/ 394415 w 449442"/>
                <a:gd name="connsiteY7" fmla="*/ 37351 h 513855"/>
                <a:gd name="connsiteX8" fmla="*/ 430030 w 449442"/>
                <a:gd name="connsiteY8" fmla="*/ 4205 h 513855"/>
                <a:gd name="connsiteX9" fmla="*/ 421085 w 449442"/>
                <a:gd name="connsiteY9" fmla="*/ 63069 h 513855"/>
                <a:gd name="connsiteX10" fmla="*/ 442612 w 449442"/>
                <a:gd name="connsiteY10" fmla="*/ 123433 h 513855"/>
                <a:gd name="connsiteX11" fmla="*/ 448219 w 449442"/>
                <a:gd name="connsiteY11" fmla="*/ 224032 h 513855"/>
                <a:gd name="connsiteX12" fmla="*/ 421794 w 449442"/>
                <a:gd name="connsiteY12" fmla="*/ 352417 h 513855"/>
                <a:gd name="connsiteX13" fmla="*/ 392822 w 449442"/>
                <a:gd name="connsiteY13" fmla="*/ 455498 h 513855"/>
                <a:gd name="connsiteX14" fmla="*/ 228239 w 449442"/>
                <a:gd name="connsiteY14" fmla="*/ 513845 h 513855"/>
                <a:gd name="connsiteX15" fmla="*/ 51324 w 449442"/>
                <a:gd name="connsiteY15" fmla="*/ 459226 h 513855"/>
                <a:gd name="connsiteX16" fmla="*/ 26869 w 449442"/>
                <a:gd name="connsiteY16" fmla="*/ 339518 h 513855"/>
                <a:gd name="connsiteX17" fmla="*/ 502 w 449442"/>
                <a:gd name="connsiteY17" fmla="*/ 226090 h 513855"/>
                <a:gd name="connsiteX18" fmla="*/ 16583 w 449442"/>
                <a:gd name="connsiteY18" fmla="*/ 145856 h 513855"/>
                <a:gd name="connsiteX19" fmla="*/ 95031 w 449442"/>
                <a:gd name="connsiteY19" fmla="*/ 164947 h 513855"/>
                <a:gd name="connsiteX20" fmla="*/ 159850 w 449442"/>
                <a:gd name="connsiteY20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22977 w 449442"/>
                <a:gd name="connsiteY2" fmla="*/ 40209 h 513855"/>
                <a:gd name="connsiteX3" fmla="*/ 353179 w 449442"/>
                <a:gd name="connsiteY3" fmla="*/ 3791 h 513855"/>
                <a:gd name="connsiteX4" fmla="*/ 352506 w 449442"/>
                <a:gd name="connsiteY4" fmla="*/ 56401 h 513855"/>
                <a:gd name="connsiteX5" fmla="*/ 368103 w 449442"/>
                <a:gd name="connsiteY5" fmla="*/ 150342 h 513855"/>
                <a:gd name="connsiteX6" fmla="*/ 394415 w 449442"/>
                <a:gd name="connsiteY6" fmla="*/ 37351 h 513855"/>
                <a:gd name="connsiteX7" fmla="*/ 430030 w 449442"/>
                <a:gd name="connsiteY7" fmla="*/ 4205 h 513855"/>
                <a:gd name="connsiteX8" fmla="*/ 421085 w 449442"/>
                <a:gd name="connsiteY8" fmla="*/ 63069 h 513855"/>
                <a:gd name="connsiteX9" fmla="*/ 442612 w 449442"/>
                <a:gd name="connsiteY9" fmla="*/ 123433 h 513855"/>
                <a:gd name="connsiteX10" fmla="*/ 448219 w 449442"/>
                <a:gd name="connsiteY10" fmla="*/ 224032 h 513855"/>
                <a:gd name="connsiteX11" fmla="*/ 421794 w 449442"/>
                <a:gd name="connsiteY11" fmla="*/ 352417 h 513855"/>
                <a:gd name="connsiteX12" fmla="*/ 392822 w 449442"/>
                <a:gd name="connsiteY12" fmla="*/ 455498 h 513855"/>
                <a:gd name="connsiteX13" fmla="*/ 228239 w 449442"/>
                <a:gd name="connsiteY13" fmla="*/ 513845 h 513855"/>
                <a:gd name="connsiteX14" fmla="*/ 51324 w 449442"/>
                <a:gd name="connsiteY14" fmla="*/ 459226 h 513855"/>
                <a:gd name="connsiteX15" fmla="*/ 26869 w 449442"/>
                <a:gd name="connsiteY15" fmla="*/ 339518 h 513855"/>
                <a:gd name="connsiteX16" fmla="*/ 502 w 449442"/>
                <a:gd name="connsiteY16" fmla="*/ 226090 h 513855"/>
                <a:gd name="connsiteX17" fmla="*/ 16583 w 449442"/>
                <a:gd name="connsiteY17" fmla="*/ 145856 h 513855"/>
                <a:gd name="connsiteX18" fmla="*/ 95031 w 449442"/>
                <a:gd name="connsiteY18" fmla="*/ 164947 h 513855"/>
                <a:gd name="connsiteX19" fmla="*/ 159850 w 449442"/>
                <a:gd name="connsiteY19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17194 w 449442"/>
                <a:gd name="connsiteY2" fmla="*/ 40209 h 513855"/>
                <a:gd name="connsiteX3" fmla="*/ 353179 w 449442"/>
                <a:gd name="connsiteY3" fmla="*/ 3791 h 513855"/>
                <a:gd name="connsiteX4" fmla="*/ 352506 w 449442"/>
                <a:gd name="connsiteY4" fmla="*/ 56401 h 513855"/>
                <a:gd name="connsiteX5" fmla="*/ 368103 w 449442"/>
                <a:gd name="connsiteY5" fmla="*/ 150342 h 513855"/>
                <a:gd name="connsiteX6" fmla="*/ 394415 w 449442"/>
                <a:gd name="connsiteY6" fmla="*/ 37351 h 513855"/>
                <a:gd name="connsiteX7" fmla="*/ 430030 w 449442"/>
                <a:gd name="connsiteY7" fmla="*/ 4205 h 513855"/>
                <a:gd name="connsiteX8" fmla="*/ 421085 w 449442"/>
                <a:gd name="connsiteY8" fmla="*/ 63069 h 513855"/>
                <a:gd name="connsiteX9" fmla="*/ 442612 w 449442"/>
                <a:gd name="connsiteY9" fmla="*/ 123433 h 513855"/>
                <a:gd name="connsiteX10" fmla="*/ 448219 w 449442"/>
                <a:gd name="connsiteY10" fmla="*/ 224032 h 513855"/>
                <a:gd name="connsiteX11" fmla="*/ 421794 w 449442"/>
                <a:gd name="connsiteY11" fmla="*/ 352417 h 513855"/>
                <a:gd name="connsiteX12" fmla="*/ 392822 w 449442"/>
                <a:gd name="connsiteY12" fmla="*/ 455498 h 513855"/>
                <a:gd name="connsiteX13" fmla="*/ 228239 w 449442"/>
                <a:gd name="connsiteY13" fmla="*/ 513845 h 513855"/>
                <a:gd name="connsiteX14" fmla="*/ 51324 w 449442"/>
                <a:gd name="connsiteY14" fmla="*/ 459226 h 513855"/>
                <a:gd name="connsiteX15" fmla="*/ 26869 w 449442"/>
                <a:gd name="connsiteY15" fmla="*/ 339518 h 513855"/>
                <a:gd name="connsiteX16" fmla="*/ 502 w 449442"/>
                <a:gd name="connsiteY16" fmla="*/ 226090 h 513855"/>
                <a:gd name="connsiteX17" fmla="*/ 16583 w 449442"/>
                <a:gd name="connsiteY17" fmla="*/ 145856 h 513855"/>
                <a:gd name="connsiteX18" fmla="*/ 95031 w 449442"/>
                <a:gd name="connsiteY18" fmla="*/ 164947 h 513855"/>
                <a:gd name="connsiteX19" fmla="*/ 159850 w 449442"/>
                <a:gd name="connsiteY19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53179 w 449442"/>
                <a:gd name="connsiteY2" fmla="*/ 3791 h 513855"/>
                <a:gd name="connsiteX3" fmla="*/ 352506 w 449442"/>
                <a:gd name="connsiteY3" fmla="*/ 56401 h 513855"/>
                <a:gd name="connsiteX4" fmla="*/ 368103 w 449442"/>
                <a:gd name="connsiteY4" fmla="*/ 150342 h 513855"/>
                <a:gd name="connsiteX5" fmla="*/ 394415 w 449442"/>
                <a:gd name="connsiteY5" fmla="*/ 37351 h 513855"/>
                <a:gd name="connsiteX6" fmla="*/ 430030 w 449442"/>
                <a:gd name="connsiteY6" fmla="*/ 4205 h 513855"/>
                <a:gd name="connsiteX7" fmla="*/ 421085 w 449442"/>
                <a:gd name="connsiteY7" fmla="*/ 63069 h 513855"/>
                <a:gd name="connsiteX8" fmla="*/ 442612 w 449442"/>
                <a:gd name="connsiteY8" fmla="*/ 123433 h 513855"/>
                <a:gd name="connsiteX9" fmla="*/ 448219 w 449442"/>
                <a:gd name="connsiteY9" fmla="*/ 224032 h 513855"/>
                <a:gd name="connsiteX10" fmla="*/ 421794 w 449442"/>
                <a:gd name="connsiteY10" fmla="*/ 352417 h 513855"/>
                <a:gd name="connsiteX11" fmla="*/ 392822 w 449442"/>
                <a:gd name="connsiteY11" fmla="*/ 455498 h 513855"/>
                <a:gd name="connsiteX12" fmla="*/ 228239 w 449442"/>
                <a:gd name="connsiteY12" fmla="*/ 513845 h 513855"/>
                <a:gd name="connsiteX13" fmla="*/ 51324 w 449442"/>
                <a:gd name="connsiteY13" fmla="*/ 459226 h 513855"/>
                <a:gd name="connsiteX14" fmla="*/ 26869 w 449442"/>
                <a:gd name="connsiteY14" fmla="*/ 339518 h 513855"/>
                <a:gd name="connsiteX15" fmla="*/ 502 w 449442"/>
                <a:gd name="connsiteY15" fmla="*/ 226090 h 513855"/>
                <a:gd name="connsiteX16" fmla="*/ 16583 w 449442"/>
                <a:gd name="connsiteY16" fmla="*/ 145856 h 513855"/>
                <a:gd name="connsiteX17" fmla="*/ 95031 w 449442"/>
                <a:gd name="connsiteY17" fmla="*/ 164947 h 513855"/>
                <a:gd name="connsiteX18" fmla="*/ 159850 w 449442"/>
                <a:gd name="connsiteY18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52506 w 449442"/>
                <a:gd name="connsiteY2" fmla="*/ 56401 h 513855"/>
                <a:gd name="connsiteX3" fmla="*/ 368103 w 449442"/>
                <a:gd name="connsiteY3" fmla="*/ 150342 h 513855"/>
                <a:gd name="connsiteX4" fmla="*/ 394415 w 449442"/>
                <a:gd name="connsiteY4" fmla="*/ 37351 h 513855"/>
                <a:gd name="connsiteX5" fmla="*/ 430030 w 449442"/>
                <a:gd name="connsiteY5" fmla="*/ 4205 h 513855"/>
                <a:gd name="connsiteX6" fmla="*/ 421085 w 449442"/>
                <a:gd name="connsiteY6" fmla="*/ 63069 h 513855"/>
                <a:gd name="connsiteX7" fmla="*/ 442612 w 449442"/>
                <a:gd name="connsiteY7" fmla="*/ 123433 h 513855"/>
                <a:gd name="connsiteX8" fmla="*/ 448219 w 449442"/>
                <a:gd name="connsiteY8" fmla="*/ 224032 h 513855"/>
                <a:gd name="connsiteX9" fmla="*/ 421794 w 449442"/>
                <a:gd name="connsiteY9" fmla="*/ 352417 h 513855"/>
                <a:gd name="connsiteX10" fmla="*/ 392822 w 449442"/>
                <a:gd name="connsiteY10" fmla="*/ 455498 h 513855"/>
                <a:gd name="connsiteX11" fmla="*/ 228239 w 449442"/>
                <a:gd name="connsiteY11" fmla="*/ 513845 h 513855"/>
                <a:gd name="connsiteX12" fmla="*/ 51324 w 449442"/>
                <a:gd name="connsiteY12" fmla="*/ 459226 h 513855"/>
                <a:gd name="connsiteX13" fmla="*/ 26869 w 449442"/>
                <a:gd name="connsiteY13" fmla="*/ 339518 h 513855"/>
                <a:gd name="connsiteX14" fmla="*/ 502 w 449442"/>
                <a:gd name="connsiteY14" fmla="*/ 226090 h 513855"/>
                <a:gd name="connsiteX15" fmla="*/ 16583 w 449442"/>
                <a:gd name="connsiteY15" fmla="*/ 145856 h 513855"/>
                <a:gd name="connsiteX16" fmla="*/ 95031 w 449442"/>
                <a:gd name="connsiteY16" fmla="*/ 164947 h 513855"/>
                <a:gd name="connsiteX17" fmla="*/ 159850 w 449442"/>
                <a:gd name="connsiteY17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68103 w 449442"/>
                <a:gd name="connsiteY2" fmla="*/ 150342 h 513855"/>
                <a:gd name="connsiteX3" fmla="*/ 394415 w 449442"/>
                <a:gd name="connsiteY3" fmla="*/ 37351 h 513855"/>
                <a:gd name="connsiteX4" fmla="*/ 430030 w 449442"/>
                <a:gd name="connsiteY4" fmla="*/ 4205 h 513855"/>
                <a:gd name="connsiteX5" fmla="*/ 421085 w 449442"/>
                <a:gd name="connsiteY5" fmla="*/ 63069 h 513855"/>
                <a:gd name="connsiteX6" fmla="*/ 442612 w 449442"/>
                <a:gd name="connsiteY6" fmla="*/ 123433 h 513855"/>
                <a:gd name="connsiteX7" fmla="*/ 448219 w 449442"/>
                <a:gd name="connsiteY7" fmla="*/ 224032 h 513855"/>
                <a:gd name="connsiteX8" fmla="*/ 421794 w 449442"/>
                <a:gd name="connsiteY8" fmla="*/ 352417 h 513855"/>
                <a:gd name="connsiteX9" fmla="*/ 392822 w 449442"/>
                <a:gd name="connsiteY9" fmla="*/ 455498 h 513855"/>
                <a:gd name="connsiteX10" fmla="*/ 228239 w 449442"/>
                <a:gd name="connsiteY10" fmla="*/ 513845 h 513855"/>
                <a:gd name="connsiteX11" fmla="*/ 51324 w 449442"/>
                <a:gd name="connsiteY11" fmla="*/ 459226 h 513855"/>
                <a:gd name="connsiteX12" fmla="*/ 26869 w 449442"/>
                <a:gd name="connsiteY12" fmla="*/ 339518 h 513855"/>
                <a:gd name="connsiteX13" fmla="*/ 502 w 449442"/>
                <a:gd name="connsiteY13" fmla="*/ 226090 h 513855"/>
                <a:gd name="connsiteX14" fmla="*/ 16583 w 449442"/>
                <a:gd name="connsiteY14" fmla="*/ 145856 h 513855"/>
                <a:gd name="connsiteX15" fmla="*/ 95031 w 449442"/>
                <a:gd name="connsiteY15" fmla="*/ 164947 h 513855"/>
                <a:gd name="connsiteX16" fmla="*/ 159850 w 449442"/>
                <a:gd name="connsiteY16" fmla="*/ 145074 h 513855"/>
                <a:gd name="connsiteX0" fmla="*/ 159850 w 449442"/>
                <a:gd name="connsiteY0" fmla="*/ 143342 h 512123"/>
                <a:gd name="connsiteX1" fmla="*/ 294060 w 449442"/>
                <a:gd name="connsiteY1" fmla="*/ 140799 h 512123"/>
                <a:gd name="connsiteX2" fmla="*/ 368103 w 449442"/>
                <a:gd name="connsiteY2" fmla="*/ 148610 h 512123"/>
                <a:gd name="connsiteX3" fmla="*/ 430030 w 449442"/>
                <a:gd name="connsiteY3" fmla="*/ 2473 h 512123"/>
                <a:gd name="connsiteX4" fmla="*/ 421085 w 449442"/>
                <a:gd name="connsiteY4" fmla="*/ 61337 h 512123"/>
                <a:gd name="connsiteX5" fmla="*/ 442612 w 449442"/>
                <a:gd name="connsiteY5" fmla="*/ 121701 h 512123"/>
                <a:gd name="connsiteX6" fmla="*/ 448219 w 449442"/>
                <a:gd name="connsiteY6" fmla="*/ 222300 h 512123"/>
                <a:gd name="connsiteX7" fmla="*/ 421794 w 449442"/>
                <a:gd name="connsiteY7" fmla="*/ 350685 h 512123"/>
                <a:gd name="connsiteX8" fmla="*/ 392822 w 449442"/>
                <a:gd name="connsiteY8" fmla="*/ 453766 h 512123"/>
                <a:gd name="connsiteX9" fmla="*/ 228239 w 449442"/>
                <a:gd name="connsiteY9" fmla="*/ 512113 h 512123"/>
                <a:gd name="connsiteX10" fmla="*/ 51324 w 449442"/>
                <a:gd name="connsiteY10" fmla="*/ 457494 h 512123"/>
                <a:gd name="connsiteX11" fmla="*/ 26869 w 449442"/>
                <a:gd name="connsiteY11" fmla="*/ 337786 h 512123"/>
                <a:gd name="connsiteX12" fmla="*/ 502 w 449442"/>
                <a:gd name="connsiteY12" fmla="*/ 224358 h 512123"/>
                <a:gd name="connsiteX13" fmla="*/ 16583 w 449442"/>
                <a:gd name="connsiteY13" fmla="*/ 144124 h 512123"/>
                <a:gd name="connsiteX14" fmla="*/ 95031 w 449442"/>
                <a:gd name="connsiteY14" fmla="*/ 163215 h 512123"/>
                <a:gd name="connsiteX15" fmla="*/ 159850 w 449442"/>
                <a:gd name="connsiteY15" fmla="*/ 143342 h 512123"/>
                <a:gd name="connsiteX0" fmla="*/ 159850 w 449442"/>
                <a:gd name="connsiteY0" fmla="*/ 82369 h 451150"/>
                <a:gd name="connsiteX1" fmla="*/ 294060 w 449442"/>
                <a:gd name="connsiteY1" fmla="*/ 79826 h 451150"/>
                <a:gd name="connsiteX2" fmla="*/ 368103 w 449442"/>
                <a:gd name="connsiteY2" fmla="*/ 87637 h 451150"/>
                <a:gd name="connsiteX3" fmla="*/ 421085 w 449442"/>
                <a:gd name="connsiteY3" fmla="*/ 364 h 451150"/>
                <a:gd name="connsiteX4" fmla="*/ 442612 w 449442"/>
                <a:gd name="connsiteY4" fmla="*/ 60728 h 451150"/>
                <a:gd name="connsiteX5" fmla="*/ 448219 w 449442"/>
                <a:gd name="connsiteY5" fmla="*/ 161327 h 451150"/>
                <a:gd name="connsiteX6" fmla="*/ 421794 w 449442"/>
                <a:gd name="connsiteY6" fmla="*/ 289712 h 451150"/>
                <a:gd name="connsiteX7" fmla="*/ 392822 w 449442"/>
                <a:gd name="connsiteY7" fmla="*/ 392793 h 451150"/>
                <a:gd name="connsiteX8" fmla="*/ 228239 w 449442"/>
                <a:gd name="connsiteY8" fmla="*/ 451140 h 451150"/>
                <a:gd name="connsiteX9" fmla="*/ 51324 w 449442"/>
                <a:gd name="connsiteY9" fmla="*/ 396521 h 451150"/>
                <a:gd name="connsiteX10" fmla="*/ 26869 w 449442"/>
                <a:gd name="connsiteY10" fmla="*/ 276813 h 451150"/>
                <a:gd name="connsiteX11" fmla="*/ 502 w 449442"/>
                <a:gd name="connsiteY11" fmla="*/ 163385 h 451150"/>
                <a:gd name="connsiteX12" fmla="*/ 16583 w 449442"/>
                <a:gd name="connsiteY12" fmla="*/ 83151 h 451150"/>
                <a:gd name="connsiteX13" fmla="*/ 95031 w 449442"/>
                <a:gd name="connsiteY13" fmla="*/ 102242 h 451150"/>
                <a:gd name="connsiteX14" fmla="*/ 159850 w 449442"/>
                <a:gd name="connsiteY14" fmla="*/ 82369 h 451150"/>
                <a:gd name="connsiteX0" fmla="*/ 159850 w 451734"/>
                <a:gd name="connsiteY0" fmla="*/ 24186 h 392967"/>
                <a:gd name="connsiteX1" fmla="*/ 294060 w 451734"/>
                <a:gd name="connsiteY1" fmla="*/ 21643 h 392967"/>
                <a:gd name="connsiteX2" fmla="*/ 368103 w 451734"/>
                <a:gd name="connsiteY2" fmla="*/ 29454 h 392967"/>
                <a:gd name="connsiteX3" fmla="*/ 442612 w 451734"/>
                <a:gd name="connsiteY3" fmla="*/ 2545 h 392967"/>
                <a:gd name="connsiteX4" fmla="*/ 448219 w 451734"/>
                <a:gd name="connsiteY4" fmla="*/ 103144 h 392967"/>
                <a:gd name="connsiteX5" fmla="*/ 421794 w 451734"/>
                <a:gd name="connsiteY5" fmla="*/ 231529 h 392967"/>
                <a:gd name="connsiteX6" fmla="*/ 392822 w 451734"/>
                <a:gd name="connsiteY6" fmla="*/ 334610 h 392967"/>
                <a:gd name="connsiteX7" fmla="*/ 228239 w 451734"/>
                <a:gd name="connsiteY7" fmla="*/ 392957 h 392967"/>
                <a:gd name="connsiteX8" fmla="*/ 51324 w 451734"/>
                <a:gd name="connsiteY8" fmla="*/ 338338 h 392967"/>
                <a:gd name="connsiteX9" fmla="*/ 26869 w 451734"/>
                <a:gd name="connsiteY9" fmla="*/ 218630 h 392967"/>
                <a:gd name="connsiteX10" fmla="*/ 502 w 451734"/>
                <a:gd name="connsiteY10" fmla="*/ 105202 h 392967"/>
                <a:gd name="connsiteX11" fmla="*/ 16583 w 451734"/>
                <a:gd name="connsiteY11" fmla="*/ 24968 h 392967"/>
                <a:gd name="connsiteX12" fmla="*/ 95031 w 451734"/>
                <a:gd name="connsiteY12" fmla="*/ 44059 h 392967"/>
                <a:gd name="connsiteX13" fmla="*/ 159850 w 451734"/>
                <a:gd name="connsiteY13" fmla="*/ 24186 h 392967"/>
                <a:gd name="connsiteX0" fmla="*/ 159850 w 456702"/>
                <a:gd name="connsiteY0" fmla="*/ 25232 h 394013"/>
                <a:gd name="connsiteX1" fmla="*/ 294060 w 456702"/>
                <a:gd name="connsiteY1" fmla="*/ 22689 h 394013"/>
                <a:gd name="connsiteX2" fmla="*/ 442612 w 456702"/>
                <a:gd name="connsiteY2" fmla="*/ 3591 h 394013"/>
                <a:gd name="connsiteX3" fmla="*/ 448219 w 456702"/>
                <a:gd name="connsiteY3" fmla="*/ 104190 h 394013"/>
                <a:gd name="connsiteX4" fmla="*/ 421794 w 456702"/>
                <a:gd name="connsiteY4" fmla="*/ 232575 h 394013"/>
                <a:gd name="connsiteX5" fmla="*/ 392822 w 456702"/>
                <a:gd name="connsiteY5" fmla="*/ 335656 h 394013"/>
                <a:gd name="connsiteX6" fmla="*/ 228239 w 456702"/>
                <a:gd name="connsiteY6" fmla="*/ 394003 h 394013"/>
                <a:gd name="connsiteX7" fmla="*/ 51324 w 456702"/>
                <a:gd name="connsiteY7" fmla="*/ 339384 h 394013"/>
                <a:gd name="connsiteX8" fmla="*/ 26869 w 456702"/>
                <a:gd name="connsiteY8" fmla="*/ 219676 h 394013"/>
                <a:gd name="connsiteX9" fmla="*/ 502 w 456702"/>
                <a:gd name="connsiteY9" fmla="*/ 106248 h 394013"/>
                <a:gd name="connsiteX10" fmla="*/ 16583 w 456702"/>
                <a:gd name="connsiteY10" fmla="*/ 26014 h 394013"/>
                <a:gd name="connsiteX11" fmla="*/ 95031 w 456702"/>
                <a:gd name="connsiteY11" fmla="*/ 45105 h 394013"/>
                <a:gd name="connsiteX12" fmla="*/ 159850 w 456702"/>
                <a:gd name="connsiteY12" fmla="*/ 25232 h 394013"/>
                <a:gd name="connsiteX0" fmla="*/ 159850 w 456702"/>
                <a:gd name="connsiteY0" fmla="*/ 25232 h 394013"/>
                <a:gd name="connsiteX1" fmla="*/ 294060 w 456702"/>
                <a:gd name="connsiteY1" fmla="*/ 22689 h 394013"/>
                <a:gd name="connsiteX2" fmla="*/ 442612 w 456702"/>
                <a:gd name="connsiteY2" fmla="*/ 3591 h 394013"/>
                <a:gd name="connsiteX3" fmla="*/ 448219 w 456702"/>
                <a:gd name="connsiteY3" fmla="*/ 104190 h 394013"/>
                <a:gd name="connsiteX4" fmla="*/ 421794 w 456702"/>
                <a:gd name="connsiteY4" fmla="*/ 232575 h 394013"/>
                <a:gd name="connsiteX5" fmla="*/ 392822 w 456702"/>
                <a:gd name="connsiteY5" fmla="*/ 335656 h 394013"/>
                <a:gd name="connsiteX6" fmla="*/ 228239 w 456702"/>
                <a:gd name="connsiteY6" fmla="*/ 394003 h 394013"/>
                <a:gd name="connsiteX7" fmla="*/ 51324 w 456702"/>
                <a:gd name="connsiteY7" fmla="*/ 339384 h 394013"/>
                <a:gd name="connsiteX8" fmla="*/ 26869 w 456702"/>
                <a:gd name="connsiteY8" fmla="*/ 219676 h 394013"/>
                <a:gd name="connsiteX9" fmla="*/ 502 w 456702"/>
                <a:gd name="connsiteY9" fmla="*/ 106248 h 394013"/>
                <a:gd name="connsiteX10" fmla="*/ 16583 w 456702"/>
                <a:gd name="connsiteY10" fmla="*/ 26014 h 394013"/>
                <a:gd name="connsiteX11" fmla="*/ 159850 w 456702"/>
                <a:gd name="connsiteY11" fmla="*/ 25232 h 394013"/>
                <a:gd name="connsiteX0" fmla="*/ 159850 w 456702"/>
                <a:gd name="connsiteY0" fmla="*/ 21641 h 390422"/>
                <a:gd name="connsiteX1" fmla="*/ 442612 w 456702"/>
                <a:gd name="connsiteY1" fmla="*/ 0 h 390422"/>
                <a:gd name="connsiteX2" fmla="*/ 448219 w 456702"/>
                <a:gd name="connsiteY2" fmla="*/ 100599 h 390422"/>
                <a:gd name="connsiteX3" fmla="*/ 421794 w 456702"/>
                <a:gd name="connsiteY3" fmla="*/ 228984 h 390422"/>
                <a:gd name="connsiteX4" fmla="*/ 392822 w 456702"/>
                <a:gd name="connsiteY4" fmla="*/ 332065 h 390422"/>
                <a:gd name="connsiteX5" fmla="*/ 228239 w 456702"/>
                <a:gd name="connsiteY5" fmla="*/ 390412 h 390422"/>
                <a:gd name="connsiteX6" fmla="*/ 51324 w 456702"/>
                <a:gd name="connsiteY6" fmla="*/ 335793 h 390422"/>
                <a:gd name="connsiteX7" fmla="*/ 26869 w 456702"/>
                <a:gd name="connsiteY7" fmla="*/ 216085 h 390422"/>
                <a:gd name="connsiteX8" fmla="*/ 502 w 456702"/>
                <a:gd name="connsiteY8" fmla="*/ 102657 h 390422"/>
                <a:gd name="connsiteX9" fmla="*/ 16583 w 456702"/>
                <a:gd name="connsiteY9" fmla="*/ 22423 h 390422"/>
                <a:gd name="connsiteX10" fmla="*/ 159850 w 456702"/>
                <a:gd name="connsiteY10" fmla="*/ 21641 h 390422"/>
                <a:gd name="connsiteX0" fmla="*/ 229544 w 467839"/>
                <a:gd name="connsiteY0" fmla="*/ 23900 h 394114"/>
                <a:gd name="connsiteX1" fmla="*/ 448673 w 467839"/>
                <a:gd name="connsiteY1" fmla="*/ 3692 h 394114"/>
                <a:gd name="connsiteX2" fmla="*/ 454280 w 467839"/>
                <a:gd name="connsiteY2" fmla="*/ 104291 h 394114"/>
                <a:gd name="connsiteX3" fmla="*/ 427855 w 467839"/>
                <a:gd name="connsiteY3" fmla="*/ 232676 h 394114"/>
                <a:gd name="connsiteX4" fmla="*/ 398883 w 467839"/>
                <a:gd name="connsiteY4" fmla="*/ 335757 h 394114"/>
                <a:gd name="connsiteX5" fmla="*/ 234300 w 467839"/>
                <a:gd name="connsiteY5" fmla="*/ 394104 h 394114"/>
                <a:gd name="connsiteX6" fmla="*/ 57385 w 467839"/>
                <a:gd name="connsiteY6" fmla="*/ 339485 h 394114"/>
                <a:gd name="connsiteX7" fmla="*/ 32930 w 467839"/>
                <a:gd name="connsiteY7" fmla="*/ 219777 h 394114"/>
                <a:gd name="connsiteX8" fmla="*/ 6563 w 467839"/>
                <a:gd name="connsiteY8" fmla="*/ 106349 h 394114"/>
                <a:gd name="connsiteX9" fmla="*/ 22644 w 467839"/>
                <a:gd name="connsiteY9" fmla="*/ 26115 h 394114"/>
                <a:gd name="connsiteX10" fmla="*/ 229544 w 467839"/>
                <a:gd name="connsiteY10" fmla="*/ 23900 h 394114"/>
                <a:gd name="connsiteX0" fmla="*/ 229544 w 467839"/>
                <a:gd name="connsiteY0" fmla="*/ 23900 h 394114"/>
                <a:gd name="connsiteX1" fmla="*/ 448673 w 467839"/>
                <a:gd name="connsiteY1" fmla="*/ 3692 h 394114"/>
                <a:gd name="connsiteX2" fmla="*/ 454280 w 467839"/>
                <a:gd name="connsiteY2" fmla="*/ 104291 h 394114"/>
                <a:gd name="connsiteX3" fmla="*/ 427855 w 467839"/>
                <a:gd name="connsiteY3" fmla="*/ 232676 h 394114"/>
                <a:gd name="connsiteX4" fmla="*/ 398883 w 467839"/>
                <a:gd name="connsiteY4" fmla="*/ 335757 h 394114"/>
                <a:gd name="connsiteX5" fmla="*/ 234300 w 467839"/>
                <a:gd name="connsiteY5" fmla="*/ 394104 h 394114"/>
                <a:gd name="connsiteX6" fmla="*/ 57385 w 467839"/>
                <a:gd name="connsiteY6" fmla="*/ 339485 h 394114"/>
                <a:gd name="connsiteX7" fmla="*/ 32930 w 467839"/>
                <a:gd name="connsiteY7" fmla="*/ 219777 h 394114"/>
                <a:gd name="connsiteX8" fmla="*/ 6563 w 467839"/>
                <a:gd name="connsiteY8" fmla="*/ 106349 h 394114"/>
                <a:gd name="connsiteX9" fmla="*/ 22644 w 467839"/>
                <a:gd name="connsiteY9" fmla="*/ 26115 h 394114"/>
                <a:gd name="connsiteX10" fmla="*/ 229544 w 467839"/>
                <a:gd name="connsiteY10" fmla="*/ 23900 h 394114"/>
                <a:gd name="connsiteX0" fmla="*/ 223386 w 467886"/>
                <a:gd name="connsiteY0" fmla="*/ 19229 h 395175"/>
                <a:gd name="connsiteX1" fmla="*/ 448300 w 467886"/>
                <a:gd name="connsiteY1" fmla="*/ 4753 h 395175"/>
                <a:gd name="connsiteX2" fmla="*/ 453907 w 467886"/>
                <a:gd name="connsiteY2" fmla="*/ 105352 h 395175"/>
                <a:gd name="connsiteX3" fmla="*/ 427482 w 467886"/>
                <a:gd name="connsiteY3" fmla="*/ 233737 h 395175"/>
                <a:gd name="connsiteX4" fmla="*/ 398510 w 467886"/>
                <a:gd name="connsiteY4" fmla="*/ 336818 h 395175"/>
                <a:gd name="connsiteX5" fmla="*/ 233927 w 467886"/>
                <a:gd name="connsiteY5" fmla="*/ 395165 h 395175"/>
                <a:gd name="connsiteX6" fmla="*/ 57012 w 467886"/>
                <a:gd name="connsiteY6" fmla="*/ 340546 h 395175"/>
                <a:gd name="connsiteX7" fmla="*/ 32557 w 467886"/>
                <a:gd name="connsiteY7" fmla="*/ 220838 h 395175"/>
                <a:gd name="connsiteX8" fmla="*/ 6190 w 467886"/>
                <a:gd name="connsiteY8" fmla="*/ 107410 h 395175"/>
                <a:gd name="connsiteX9" fmla="*/ 22271 w 467886"/>
                <a:gd name="connsiteY9" fmla="*/ 27176 h 395175"/>
                <a:gd name="connsiteX10" fmla="*/ 223386 w 467886"/>
                <a:gd name="connsiteY10" fmla="*/ 19229 h 395175"/>
                <a:gd name="connsiteX0" fmla="*/ 229543 w 467839"/>
                <a:gd name="connsiteY0" fmla="*/ 11915 h 397892"/>
                <a:gd name="connsiteX1" fmla="*/ 448673 w 467839"/>
                <a:gd name="connsiteY1" fmla="*/ 7470 h 397892"/>
                <a:gd name="connsiteX2" fmla="*/ 454280 w 467839"/>
                <a:gd name="connsiteY2" fmla="*/ 108069 h 397892"/>
                <a:gd name="connsiteX3" fmla="*/ 427855 w 467839"/>
                <a:gd name="connsiteY3" fmla="*/ 236454 h 397892"/>
                <a:gd name="connsiteX4" fmla="*/ 398883 w 467839"/>
                <a:gd name="connsiteY4" fmla="*/ 339535 h 397892"/>
                <a:gd name="connsiteX5" fmla="*/ 234300 w 467839"/>
                <a:gd name="connsiteY5" fmla="*/ 397882 h 397892"/>
                <a:gd name="connsiteX6" fmla="*/ 57385 w 467839"/>
                <a:gd name="connsiteY6" fmla="*/ 343263 h 397892"/>
                <a:gd name="connsiteX7" fmla="*/ 32930 w 467839"/>
                <a:gd name="connsiteY7" fmla="*/ 223555 h 397892"/>
                <a:gd name="connsiteX8" fmla="*/ 6563 w 467839"/>
                <a:gd name="connsiteY8" fmla="*/ 110127 h 397892"/>
                <a:gd name="connsiteX9" fmla="*/ 22644 w 467839"/>
                <a:gd name="connsiteY9" fmla="*/ 29893 h 397892"/>
                <a:gd name="connsiteX10" fmla="*/ 229543 w 467839"/>
                <a:gd name="connsiteY10" fmla="*/ 11915 h 397892"/>
                <a:gd name="connsiteX0" fmla="*/ 229543 w 460158"/>
                <a:gd name="connsiteY0" fmla="*/ 11173 h 397150"/>
                <a:gd name="connsiteX1" fmla="*/ 448673 w 460158"/>
                <a:gd name="connsiteY1" fmla="*/ 6728 h 397150"/>
                <a:gd name="connsiteX2" fmla="*/ 429212 w 460158"/>
                <a:gd name="connsiteY2" fmla="*/ 97296 h 397150"/>
                <a:gd name="connsiteX3" fmla="*/ 427855 w 460158"/>
                <a:gd name="connsiteY3" fmla="*/ 235712 h 397150"/>
                <a:gd name="connsiteX4" fmla="*/ 398883 w 460158"/>
                <a:gd name="connsiteY4" fmla="*/ 338793 h 397150"/>
                <a:gd name="connsiteX5" fmla="*/ 234300 w 460158"/>
                <a:gd name="connsiteY5" fmla="*/ 397140 h 397150"/>
                <a:gd name="connsiteX6" fmla="*/ 57385 w 460158"/>
                <a:gd name="connsiteY6" fmla="*/ 342521 h 397150"/>
                <a:gd name="connsiteX7" fmla="*/ 32930 w 460158"/>
                <a:gd name="connsiteY7" fmla="*/ 222813 h 397150"/>
                <a:gd name="connsiteX8" fmla="*/ 6563 w 460158"/>
                <a:gd name="connsiteY8" fmla="*/ 109385 h 397150"/>
                <a:gd name="connsiteX9" fmla="*/ 22644 w 460158"/>
                <a:gd name="connsiteY9" fmla="*/ 29151 h 397150"/>
                <a:gd name="connsiteX10" fmla="*/ 229543 w 460158"/>
                <a:gd name="connsiteY10" fmla="*/ 11173 h 39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158" h="397150">
                  <a:moveTo>
                    <a:pt x="229543" y="11173"/>
                  </a:moveTo>
                  <a:cubicBezTo>
                    <a:pt x="302586" y="4437"/>
                    <a:pt x="415395" y="-7626"/>
                    <a:pt x="448673" y="6728"/>
                  </a:cubicBezTo>
                  <a:cubicBezTo>
                    <a:pt x="481951" y="21082"/>
                    <a:pt x="432682" y="59132"/>
                    <a:pt x="429212" y="97296"/>
                  </a:cubicBezTo>
                  <a:cubicBezTo>
                    <a:pt x="425742" y="135460"/>
                    <a:pt x="430017" y="193074"/>
                    <a:pt x="427855" y="235712"/>
                  </a:cubicBezTo>
                  <a:cubicBezTo>
                    <a:pt x="425693" y="278350"/>
                    <a:pt x="431142" y="311888"/>
                    <a:pt x="398883" y="338793"/>
                  </a:cubicBezTo>
                  <a:cubicBezTo>
                    <a:pt x="366624" y="365698"/>
                    <a:pt x="291216" y="396519"/>
                    <a:pt x="234300" y="397140"/>
                  </a:cubicBezTo>
                  <a:cubicBezTo>
                    <a:pt x="177384" y="397761"/>
                    <a:pt x="90947" y="371576"/>
                    <a:pt x="57385" y="342521"/>
                  </a:cubicBezTo>
                  <a:cubicBezTo>
                    <a:pt x="23823" y="313467"/>
                    <a:pt x="38508" y="266446"/>
                    <a:pt x="32930" y="222813"/>
                  </a:cubicBezTo>
                  <a:cubicBezTo>
                    <a:pt x="27352" y="179180"/>
                    <a:pt x="8277" y="141662"/>
                    <a:pt x="6563" y="109385"/>
                  </a:cubicBezTo>
                  <a:cubicBezTo>
                    <a:pt x="4849" y="77108"/>
                    <a:pt x="-14519" y="45520"/>
                    <a:pt x="22644" y="29151"/>
                  </a:cubicBezTo>
                  <a:cubicBezTo>
                    <a:pt x="59807" y="12782"/>
                    <a:pt x="156500" y="17909"/>
                    <a:pt x="229543" y="11173"/>
                  </a:cubicBezTo>
                  <a:close/>
                </a:path>
              </a:pathLst>
            </a:custGeom>
            <a:solidFill>
              <a:srgbClr val="BB9BD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8FDE16C-1748-3898-9389-CD99B3F8A5B6}"/>
                </a:ext>
              </a:extLst>
            </p:cNvPr>
            <p:cNvGrpSpPr/>
            <p:nvPr/>
          </p:nvGrpSpPr>
          <p:grpSpPr>
            <a:xfrm>
              <a:off x="2326623" y="4602543"/>
              <a:ext cx="963422" cy="915811"/>
              <a:chOff x="4282682" y="2332578"/>
              <a:chExt cx="147396" cy="140112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F175705-38C9-5462-32A7-12C1E8710BBB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Oval 3">
                <a:extLst>
                  <a:ext uri="{FF2B5EF4-FFF2-40B4-BE49-F238E27FC236}">
                    <a16:creationId xmlns:a16="http://schemas.microsoft.com/office/drawing/2014/main" id="{C92C788B-151B-7157-3D43-AD856484F60D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66D28B66-0C66-3FBE-56D6-4A4EEB784996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FAD4A02-3493-04A9-C4F2-BCF2F8754AD8}"/>
                </a:ext>
              </a:extLst>
            </p:cNvPr>
            <p:cNvSpPr/>
            <p:nvPr/>
          </p:nvSpPr>
          <p:spPr>
            <a:xfrm rot="18926144">
              <a:off x="2141056" y="5595708"/>
              <a:ext cx="451559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70A2C07-DF45-2B72-E967-92CE874A3F65}"/>
                </a:ext>
              </a:extLst>
            </p:cNvPr>
            <p:cNvSpPr/>
            <p:nvPr/>
          </p:nvSpPr>
          <p:spPr>
            <a:xfrm rot="18926144">
              <a:off x="2103235" y="4264567"/>
              <a:ext cx="373696" cy="373696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697705-D715-2FE4-F59B-D7D2C1CA13BD}"/>
                </a:ext>
              </a:extLst>
            </p:cNvPr>
            <p:cNvSpPr/>
            <p:nvPr/>
          </p:nvSpPr>
          <p:spPr>
            <a:xfrm rot="18926144">
              <a:off x="3215682" y="4327202"/>
              <a:ext cx="29425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19EC5BF-C750-33E2-8EFB-C0E5FA2E4D00}"/>
                </a:ext>
              </a:extLst>
            </p:cNvPr>
            <p:cNvSpPr/>
            <p:nvPr/>
          </p:nvSpPr>
          <p:spPr>
            <a:xfrm rot="18926144">
              <a:off x="3234635" y="5399566"/>
              <a:ext cx="235405" cy="23540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33">
              <a:extLst>
                <a:ext uri="{FF2B5EF4-FFF2-40B4-BE49-F238E27FC236}">
                  <a16:creationId xmlns:a16="http://schemas.microsoft.com/office/drawing/2014/main" id="{CBD8E795-0D91-571A-3702-C6894A79E3C3}"/>
                </a:ext>
              </a:extLst>
            </p:cNvPr>
            <p:cNvSpPr/>
            <p:nvPr/>
          </p:nvSpPr>
          <p:spPr>
            <a:xfrm rot="21441036">
              <a:off x="2115365" y="3793302"/>
              <a:ext cx="876756" cy="303206"/>
            </a:xfrm>
            <a:custGeom>
              <a:avLst/>
              <a:gdLst>
                <a:gd name="connsiteX0" fmla="*/ 0 w 102542"/>
                <a:gd name="connsiteY0" fmla="*/ 22860 h 45719"/>
                <a:gd name="connsiteX1" fmla="*/ 51271 w 102542"/>
                <a:gd name="connsiteY1" fmla="*/ 0 h 45719"/>
                <a:gd name="connsiteX2" fmla="*/ 102542 w 102542"/>
                <a:gd name="connsiteY2" fmla="*/ 22860 h 45719"/>
                <a:gd name="connsiteX3" fmla="*/ 51271 w 102542"/>
                <a:gd name="connsiteY3" fmla="*/ 45720 h 45719"/>
                <a:gd name="connsiteX4" fmla="*/ 0 w 102542"/>
                <a:gd name="connsiteY4" fmla="*/ 22860 h 45719"/>
                <a:gd name="connsiteX0" fmla="*/ 0 w 102542"/>
                <a:gd name="connsiteY0" fmla="*/ 22860 h 37095"/>
                <a:gd name="connsiteX1" fmla="*/ 51271 w 102542"/>
                <a:gd name="connsiteY1" fmla="*/ 0 h 37095"/>
                <a:gd name="connsiteX2" fmla="*/ 102542 w 102542"/>
                <a:gd name="connsiteY2" fmla="*/ 22860 h 37095"/>
                <a:gd name="connsiteX3" fmla="*/ 51118 w 102542"/>
                <a:gd name="connsiteY3" fmla="*/ 37095 h 37095"/>
                <a:gd name="connsiteX4" fmla="*/ 0 w 102542"/>
                <a:gd name="connsiteY4" fmla="*/ 22860 h 37095"/>
                <a:gd name="connsiteX0" fmla="*/ 0 w 107265"/>
                <a:gd name="connsiteY0" fmla="*/ 22860 h 37095"/>
                <a:gd name="connsiteX1" fmla="*/ 51271 w 107265"/>
                <a:gd name="connsiteY1" fmla="*/ 0 h 37095"/>
                <a:gd name="connsiteX2" fmla="*/ 107265 w 107265"/>
                <a:gd name="connsiteY2" fmla="*/ 22250 h 37095"/>
                <a:gd name="connsiteX3" fmla="*/ 51118 w 107265"/>
                <a:gd name="connsiteY3" fmla="*/ 37095 h 37095"/>
                <a:gd name="connsiteX4" fmla="*/ 0 w 107265"/>
                <a:gd name="connsiteY4" fmla="*/ 22860 h 3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65" h="37095">
                  <a:moveTo>
                    <a:pt x="0" y="22860"/>
                  </a:moveTo>
                  <a:cubicBezTo>
                    <a:pt x="25" y="16678"/>
                    <a:pt x="33394" y="102"/>
                    <a:pt x="51271" y="0"/>
                  </a:cubicBezTo>
                  <a:cubicBezTo>
                    <a:pt x="69148" y="-102"/>
                    <a:pt x="107265" y="9625"/>
                    <a:pt x="107265" y="22250"/>
                  </a:cubicBezTo>
                  <a:cubicBezTo>
                    <a:pt x="107265" y="34875"/>
                    <a:pt x="68995" y="36993"/>
                    <a:pt x="51118" y="37095"/>
                  </a:cubicBezTo>
                  <a:cubicBezTo>
                    <a:pt x="33241" y="37197"/>
                    <a:pt x="-25" y="29042"/>
                    <a:pt x="0" y="22860"/>
                  </a:cubicBezTo>
                  <a:close/>
                </a:path>
              </a:pathLst>
            </a:custGeom>
            <a:solidFill>
              <a:srgbClr val="DF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33">
              <a:extLst>
                <a:ext uri="{FF2B5EF4-FFF2-40B4-BE49-F238E27FC236}">
                  <a16:creationId xmlns:a16="http://schemas.microsoft.com/office/drawing/2014/main" id="{D27E9744-C108-794D-024D-37C503640578}"/>
                </a:ext>
              </a:extLst>
            </p:cNvPr>
            <p:cNvSpPr/>
            <p:nvPr/>
          </p:nvSpPr>
          <p:spPr>
            <a:xfrm rot="21441036">
              <a:off x="3150930" y="3791194"/>
              <a:ext cx="294255" cy="294255"/>
            </a:xfrm>
            <a:custGeom>
              <a:avLst/>
              <a:gdLst>
                <a:gd name="connsiteX0" fmla="*/ 0 w 102542"/>
                <a:gd name="connsiteY0" fmla="*/ 22860 h 45719"/>
                <a:gd name="connsiteX1" fmla="*/ 51271 w 102542"/>
                <a:gd name="connsiteY1" fmla="*/ 0 h 45719"/>
                <a:gd name="connsiteX2" fmla="*/ 102542 w 102542"/>
                <a:gd name="connsiteY2" fmla="*/ 22860 h 45719"/>
                <a:gd name="connsiteX3" fmla="*/ 51271 w 102542"/>
                <a:gd name="connsiteY3" fmla="*/ 45720 h 45719"/>
                <a:gd name="connsiteX4" fmla="*/ 0 w 102542"/>
                <a:gd name="connsiteY4" fmla="*/ 22860 h 45719"/>
                <a:gd name="connsiteX0" fmla="*/ 0 w 102542"/>
                <a:gd name="connsiteY0" fmla="*/ 22860 h 37095"/>
                <a:gd name="connsiteX1" fmla="*/ 51271 w 102542"/>
                <a:gd name="connsiteY1" fmla="*/ 0 h 37095"/>
                <a:gd name="connsiteX2" fmla="*/ 102542 w 102542"/>
                <a:gd name="connsiteY2" fmla="*/ 22860 h 37095"/>
                <a:gd name="connsiteX3" fmla="*/ 51118 w 102542"/>
                <a:gd name="connsiteY3" fmla="*/ 37095 h 37095"/>
                <a:gd name="connsiteX4" fmla="*/ 0 w 102542"/>
                <a:gd name="connsiteY4" fmla="*/ 22860 h 37095"/>
                <a:gd name="connsiteX0" fmla="*/ 0 w 107265"/>
                <a:gd name="connsiteY0" fmla="*/ 22860 h 37095"/>
                <a:gd name="connsiteX1" fmla="*/ 51271 w 107265"/>
                <a:gd name="connsiteY1" fmla="*/ 0 h 37095"/>
                <a:gd name="connsiteX2" fmla="*/ 107265 w 107265"/>
                <a:gd name="connsiteY2" fmla="*/ 22250 h 37095"/>
                <a:gd name="connsiteX3" fmla="*/ 51118 w 107265"/>
                <a:gd name="connsiteY3" fmla="*/ 37095 h 37095"/>
                <a:gd name="connsiteX4" fmla="*/ 0 w 107265"/>
                <a:gd name="connsiteY4" fmla="*/ 22860 h 3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65" h="37095">
                  <a:moveTo>
                    <a:pt x="0" y="22860"/>
                  </a:moveTo>
                  <a:cubicBezTo>
                    <a:pt x="25" y="16678"/>
                    <a:pt x="33394" y="102"/>
                    <a:pt x="51271" y="0"/>
                  </a:cubicBezTo>
                  <a:cubicBezTo>
                    <a:pt x="69148" y="-102"/>
                    <a:pt x="107265" y="9625"/>
                    <a:pt x="107265" y="22250"/>
                  </a:cubicBezTo>
                  <a:cubicBezTo>
                    <a:pt x="107265" y="34875"/>
                    <a:pt x="68995" y="36993"/>
                    <a:pt x="51118" y="37095"/>
                  </a:cubicBezTo>
                  <a:cubicBezTo>
                    <a:pt x="33241" y="37197"/>
                    <a:pt x="-25" y="29042"/>
                    <a:pt x="0" y="22860"/>
                  </a:cubicBezTo>
                  <a:close/>
                </a:path>
              </a:pathLst>
            </a:custGeom>
            <a:solidFill>
              <a:srgbClr val="DF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val 52">
              <a:extLst>
                <a:ext uri="{FF2B5EF4-FFF2-40B4-BE49-F238E27FC236}">
                  <a16:creationId xmlns:a16="http://schemas.microsoft.com/office/drawing/2014/main" id="{C028A421-C1DF-D1C2-DA25-ED2424C7B8BE}"/>
                </a:ext>
              </a:extLst>
            </p:cNvPr>
            <p:cNvSpPr/>
            <p:nvPr/>
          </p:nvSpPr>
          <p:spPr>
            <a:xfrm rot="17222759">
              <a:off x="1984683" y="3356753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val 52">
              <a:extLst>
                <a:ext uri="{FF2B5EF4-FFF2-40B4-BE49-F238E27FC236}">
                  <a16:creationId xmlns:a16="http://schemas.microsoft.com/office/drawing/2014/main" id="{201CBBDD-F744-314E-41A4-E68551DCD01E}"/>
                </a:ext>
              </a:extLst>
            </p:cNvPr>
            <p:cNvSpPr/>
            <p:nvPr/>
          </p:nvSpPr>
          <p:spPr>
            <a:xfrm rot="17222759">
              <a:off x="2347211" y="3078141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val 52">
              <a:extLst>
                <a:ext uri="{FF2B5EF4-FFF2-40B4-BE49-F238E27FC236}">
                  <a16:creationId xmlns:a16="http://schemas.microsoft.com/office/drawing/2014/main" id="{22D120B6-79DF-00B9-499C-06CABDAD5F42}"/>
                </a:ext>
              </a:extLst>
            </p:cNvPr>
            <p:cNvSpPr/>
            <p:nvPr/>
          </p:nvSpPr>
          <p:spPr>
            <a:xfrm rot="17222759">
              <a:off x="2652676" y="3333254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val 52">
              <a:extLst>
                <a:ext uri="{FF2B5EF4-FFF2-40B4-BE49-F238E27FC236}">
                  <a16:creationId xmlns:a16="http://schemas.microsoft.com/office/drawing/2014/main" id="{FDAB4750-B913-9F7B-7435-19A2BAFBB8D2}"/>
                </a:ext>
              </a:extLst>
            </p:cNvPr>
            <p:cNvSpPr/>
            <p:nvPr/>
          </p:nvSpPr>
          <p:spPr>
            <a:xfrm rot="17222759">
              <a:off x="2964855" y="3027788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val 52">
              <a:extLst>
                <a:ext uri="{FF2B5EF4-FFF2-40B4-BE49-F238E27FC236}">
                  <a16:creationId xmlns:a16="http://schemas.microsoft.com/office/drawing/2014/main" id="{ACC2770A-FCE7-5F24-FBEC-A0E2343C1FDA}"/>
                </a:ext>
              </a:extLst>
            </p:cNvPr>
            <p:cNvSpPr/>
            <p:nvPr/>
          </p:nvSpPr>
          <p:spPr>
            <a:xfrm rot="17222759">
              <a:off x="3381091" y="3289611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val 52">
              <a:extLst>
                <a:ext uri="{FF2B5EF4-FFF2-40B4-BE49-F238E27FC236}">
                  <a16:creationId xmlns:a16="http://schemas.microsoft.com/office/drawing/2014/main" id="{9769F3EA-B535-77AA-4990-997A2C9D493E}"/>
                </a:ext>
              </a:extLst>
            </p:cNvPr>
            <p:cNvSpPr/>
            <p:nvPr/>
          </p:nvSpPr>
          <p:spPr>
            <a:xfrm rot="21276950" flipH="1">
              <a:off x="2058975" y="3108308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val 52">
              <a:extLst>
                <a:ext uri="{FF2B5EF4-FFF2-40B4-BE49-F238E27FC236}">
                  <a16:creationId xmlns:a16="http://schemas.microsoft.com/office/drawing/2014/main" id="{D22C343C-923E-87D8-FE05-D8A3E0FDD0CA}"/>
                </a:ext>
              </a:extLst>
            </p:cNvPr>
            <p:cNvSpPr/>
            <p:nvPr/>
          </p:nvSpPr>
          <p:spPr>
            <a:xfrm rot="21276950" flipH="1">
              <a:off x="2377860" y="3413773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val 52">
              <a:extLst>
                <a:ext uri="{FF2B5EF4-FFF2-40B4-BE49-F238E27FC236}">
                  <a16:creationId xmlns:a16="http://schemas.microsoft.com/office/drawing/2014/main" id="{C8DCA666-B88D-BAD4-0F18-1B7E692199F2}"/>
                </a:ext>
              </a:extLst>
            </p:cNvPr>
            <p:cNvSpPr/>
            <p:nvPr/>
          </p:nvSpPr>
          <p:spPr>
            <a:xfrm rot="21276950" flipH="1">
              <a:off x="2720245" y="3074741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val 52">
              <a:extLst>
                <a:ext uri="{FF2B5EF4-FFF2-40B4-BE49-F238E27FC236}">
                  <a16:creationId xmlns:a16="http://schemas.microsoft.com/office/drawing/2014/main" id="{545CBB9B-3DFF-BB65-CC29-2F0B3B49723F}"/>
                </a:ext>
              </a:extLst>
            </p:cNvPr>
            <p:cNvSpPr/>
            <p:nvPr/>
          </p:nvSpPr>
          <p:spPr>
            <a:xfrm rot="21276950" flipH="1">
              <a:off x="3065987" y="3356707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val 52">
              <a:extLst>
                <a:ext uri="{FF2B5EF4-FFF2-40B4-BE49-F238E27FC236}">
                  <a16:creationId xmlns:a16="http://schemas.microsoft.com/office/drawing/2014/main" id="{05E11E63-C546-86A3-431F-64432BF2164E}"/>
                </a:ext>
              </a:extLst>
            </p:cNvPr>
            <p:cNvSpPr/>
            <p:nvPr/>
          </p:nvSpPr>
          <p:spPr>
            <a:xfrm rot="21276950" flipH="1">
              <a:off x="3344595" y="3051238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54FC144-78F5-038D-9BED-44170BB6B142}"/>
              </a:ext>
            </a:extLst>
          </p:cNvPr>
          <p:cNvGrpSpPr/>
          <p:nvPr/>
        </p:nvGrpSpPr>
        <p:grpSpPr>
          <a:xfrm>
            <a:off x="5204208" y="2167024"/>
            <a:ext cx="736951" cy="1181638"/>
            <a:chOff x="3717906" y="3039468"/>
            <a:chExt cx="1986419" cy="3185054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E43C9DD-4D35-152F-B998-7EA9F70CC951}"/>
                </a:ext>
              </a:extLst>
            </p:cNvPr>
            <p:cNvSpPr/>
            <p:nvPr/>
          </p:nvSpPr>
          <p:spPr>
            <a:xfrm>
              <a:off x="3717906" y="3039468"/>
              <a:ext cx="1986419" cy="318505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37091 w 463815"/>
                <a:gd name="connsiteY0" fmla="*/ 3306 h 538011"/>
                <a:gd name="connsiteX1" fmla="*/ 228145 w 463815"/>
                <a:gd name="connsiteY1" fmla="*/ 68838 h 538011"/>
                <a:gd name="connsiteX2" fmla="*/ 230552 w 463815"/>
                <a:gd name="connsiteY2" fmla="*/ 130155 h 538011"/>
                <a:gd name="connsiteX3" fmla="*/ 258625 w 463815"/>
                <a:gd name="connsiteY3" fmla="*/ 62171 h 538011"/>
                <a:gd name="connsiteX4" fmla="*/ 294929 w 463815"/>
                <a:gd name="connsiteY4" fmla="*/ 12044 h 538011"/>
                <a:gd name="connsiteX5" fmla="*/ 295772 w 463815"/>
                <a:gd name="connsiteY5" fmla="*/ 73601 h 538011"/>
                <a:gd name="connsiteX6" fmla="*/ 310738 w 463815"/>
                <a:gd name="connsiteY6" fmla="*/ 125370 h 538011"/>
                <a:gd name="connsiteX7" fmla="*/ 333872 w 463815"/>
                <a:gd name="connsiteY7" fmla="*/ 45978 h 538011"/>
                <a:gd name="connsiteX8" fmla="*/ 364074 w 463815"/>
                <a:gd name="connsiteY8" fmla="*/ 9560 h 538011"/>
                <a:gd name="connsiteX9" fmla="*/ 363401 w 463815"/>
                <a:gd name="connsiteY9" fmla="*/ 62170 h 538011"/>
                <a:gd name="connsiteX10" fmla="*/ 375142 w 463815"/>
                <a:gd name="connsiteY10" fmla="*/ 124582 h 538011"/>
                <a:gd name="connsiteX11" fmla="*/ 405310 w 463815"/>
                <a:gd name="connsiteY11" fmla="*/ 43120 h 538011"/>
                <a:gd name="connsiteX12" fmla="*/ 440925 w 463815"/>
                <a:gd name="connsiteY12" fmla="*/ 9974 h 538011"/>
                <a:gd name="connsiteX13" fmla="*/ 431980 w 463815"/>
                <a:gd name="connsiteY13" fmla="*/ 68838 h 538011"/>
                <a:gd name="connsiteX14" fmla="*/ 453507 w 463815"/>
                <a:gd name="connsiteY14" fmla="*/ 129202 h 538011"/>
                <a:gd name="connsiteX15" fmla="*/ 459114 w 463815"/>
                <a:gd name="connsiteY15" fmla="*/ 229801 h 538011"/>
                <a:gd name="connsiteX16" fmla="*/ 432689 w 463815"/>
                <a:gd name="connsiteY16" fmla="*/ 358186 h 538011"/>
                <a:gd name="connsiteX17" fmla="*/ 451573 w 463815"/>
                <a:gd name="connsiteY17" fmla="*/ 519710 h 538011"/>
                <a:gd name="connsiteX18" fmla="*/ 212424 w 463815"/>
                <a:gd name="connsiteY18" fmla="*/ 530197 h 538011"/>
                <a:gd name="connsiteX19" fmla="*/ 37620 w 463815"/>
                <a:gd name="connsiteY19" fmla="*/ 521427 h 538011"/>
                <a:gd name="connsiteX20" fmla="*/ 1532 w 463815"/>
                <a:gd name="connsiteY20" fmla="*/ 344024 h 538011"/>
                <a:gd name="connsiteX21" fmla="*/ 11397 w 463815"/>
                <a:gd name="connsiteY21" fmla="*/ 231859 h 538011"/>
                <a:gd name="connsiteX22" fmla="*/ 27478 w 463815"/>
                <a:gd name="connsiteY22" fmla="*/ 151625 h 538011"/>
                <a:gd name="connsiteX23" fmla="*/ 54790 w 463815"/>
                <a:gd name="connsiteY23" fmla="*/ 62171 h 538011"/>
                <a:gd name="connsiteX24" fmla="*/ 96561 w 463815"/>
                <a:gd name="connsiteY24" fmla="*/ 4424 h 538011"/>
                <a:gd name="connsiteX25" fmla="*/ 91937 w 463815"/>
                <a:gd name="connsiteY25" fmla="*/ 73601 h 538011"/>
                <a:gd name="connsiteX26" fmla="*/ 107854 w 463815"/>
                <a:gd name="connsiteY26" fmla="*/ 137753 h 538011"/>
                <a:gd name="connsiteX27" fmla="*/ 130037 w 463815"/>
                <a:gd name="connsiteY27" fmla="*/ 45978 h 538011"/>
                <a:gd name="connsiteX28" fmla="*/ 168439 w 463815"/>
                <a:gd name="connsiteY28" fmla="*/ 3844 h 538011"/>
                <a:gd name="connsiteX29" fmla="*/ 159566 w 463815"/>
                <a:gd name="connsiteY29" fmla="*/ 62170 h 538011"/>
                <a:gd name="connsiteX30" fmla="*/ 168818 w 463815"/>
                <a:gd name="connsiteY30" fmla="*/ 129345 h 538011"/>
                <a:gd name="connsiteX31" fmla="*/ 201475 w 463815"/>
                <a:gd name="connsiteY31" fmla="*/ 43120 h 538011"/>
                <a:gd name="connsiteX32" fmla="*/ 237091 w 463815"/>
                <a:gd name="connsiteY32" fmla="*/ 3306 h 538011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7709 w 454963"/>
                <a:gd name="connsiteY24" fmla="*/ 4424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47871 w 454963"/>
                <a:gd name="connsiteY28" fmla="*/ 25069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6077 w 454963"/>
                <a:gd name="connsiteY4" fmla="*/ 5777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48192 w 454963"/>
                <a:gd name="connsiteY8" fmla="*/ 25605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6458 w 454963"/>
                <a:gd name="connsiteY11" fmla="*/ 3103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9472 h 522320"/>
                <a:gd name="connsiteX1" fmla="*/ 219293 w 454963"/>
                <a:gd name="connsiteY1" fmla="*/ 53236 h 522320"/>
                <a:gd name="connsiteX2" fmla="*/ 221700 w 454963"/>
                <a:gd name="connsiteY2" fmla="*/ 114553 h 522320"/>
                <a:gd name="connsiteX3" fmla="*/ 249773 w 454963"/>
                <a:gd name="connsiteY3" fmla="*/ 46569 h 522320"/>
                <a:gd name="connsiteX4" fmla="*/ 284515 w 454963"/>
                <a:gd name="connsiteY4" fmla="*/ 12224 h 522320"/>
                <a:gd name="connsiteX5" fmla="*/ 286920 w 454963"/>
                <a:gd name="connsiteY5" fmla="*/ 57999 h 522320"/>
                <a:gd name="connsiteX6" fmla="*/ 301886 w 454963"/>
                <a:gd name="connsiteY6" fmla="*/ 109768 h 522320"/>
                <a:gd name="connsiteX7" fmla="*/ 325020 w 454963"/>
                <a:gd name="connsiteY7" fmla="*/ 30376 h 522320"/>
                <a:gd name="connsiteX8" fmla="*/ 348192 w 454963"/>
                <a:gd name="connsiteY8" fmla="*/ 16270 h 522320"/>
                <a:gd name="connsiteX9" fmla="*/ 354549 w 454963"/>
                <a:gd name="connsiteY9" fmla="*/ 46568 h 522320"/>
                <a:gd name="connsiteX10" fmla="*/ 366290 w 454963"/>
                <a:gd name="connsiteY10" fmla="*/ 108980 h 522320"/>
                <a:gd name="connsiteX11" fmla="*/ 394114 w 454963"/>
                <a:gd name="connsiteY11" fmla="*/ 52008 h 522320"/>
                <a:gd name="connsiteX12" fmla="*/ 418795 w 454963"/>
                <a:gd name="connsiteY12" fmla="*/ 18317 h 522320"/>
                <a:gd name="connsiteX13" fmla="*/ 423128 w 454963"/>
                <a:gd name="connsiteY13" fmla="*/ 53236 h 522320"/>
                <a:gd name="connsiteX14" fmla="*/ 444655 w 454963"/>
                <a:gd name="connsiteY14" fmla="*/ 113600 h 522320"/>
                <a:gd name="connsiteX15" fmla="*/ 450262 w 454963"/>
                <a:gd name="connsiteY15" fmla="*/ 214199 h 522320"/>
                <a:gd name="connsiteX16" fmla="*/ 423837 w 454963"/>
                <a:gd name="connsiteY16" fmla="*/ 342584 h 522320"/>
                <a:gd name="connsiteX17" fmla="*/ 442721 w 454963"/>
                <a:gd name="connsiteY17" fmla="*/ 504108 h 522320"/>
                <a:gd name="connsiteX18" fmla="*/ 203572 w 454963"/>
                <a:gd name="connsiteY18" fmla="*/ 514595 h 522320"/>
                <a:gd name="connsiteX19" fmla="*/ 28768 w 454963"/>
                <a:gd name="connsiteY19" fmla="*/ 505825 h 522320"/>
                <a:gd name="connsiteX20" fmla="*/ 3549 w 454963"/>
                <a:gd name="connsiteY20" fmla="*/ 329683 h 522320"/>
                <a:gd name="connsiteX21" fmla="*/ 2545 w 454963"/>
                <a:gd name="connsiteY21" fmla="*/ 216257 h 522320"/>
                <a:gd name="connsiteX22" fmla="*/ 18626 w 454963"/>
                <a:gd name="connsiteY22" fmla="*/ 136023 h 522320"/>
                <a:gd name="connsiteX23" fmla="*/ 45938 w 454963"/>
                <a:gd name="connsiteY23" fmla="*/ 46569 h 522320"/>
                <a:gd name="connsiteX24" fmla="*/ 81461 w 454963"/>
                <a:gd name="connsiteY24" fmla="*/ 251 h 522320"/>
                <a:gd name="connsiteX25" fmla="*/ 83085 w 454963"/>
                <a:gd name="connsiteY25" fmla="*/ 57999 h 522320"/>
                <a:gd name="connsiteX26" fmla="*/ 99002 w 454963"/>
                <a:gd name="connsiteY26" fmla="*/ 122151 h 522320"/>
                <a:gd name="connsiteX27" fmla="*/ 121185 w 454963"/>
                <a:gd name="connsiteY27" fmla="*/ 30376 h 522320"/>
                <a:gd name="connsiteX28" fmla="*/ 147871 w 454963"/>
                <a:gd name="connsiteY28" fmla="*/ 9467 h 522320"/>
                <a:gd name="connsiteX29" fmla="*/ 150714 w 454963"/>
                <a:gd name="connsiteY29" fmla="*/ 46568 h 522320"/>
                <a:gd name="connsiteX30" fmla="*/ 159966 w 454963"/>
                <a:gd name="connsiteY30" fmla="*/ 113743 h 522320"/>
                <a:gd name="connsiteX31" fmla="*/ 192623 w 454963"/>
                <a:gd name="connsiteY31" fmla="*/ 27518 h 522320"/>
                <a:gd name="connsiteX32" fmla="*/ 220428 w 454963"/>
                <a:gd name="connsiteY32" fmla="*/ 9472 h 522320"/>
                <a:gd name="connsiteX0" fmla="*/ 220428 w 454963"/>
                <a:gd name="connsiteY0" fmla="*/ 5505 h 518353"/>
                <a:gd name="connsiteX1" fmla="*/ 219293 w 454963"/>
                <a:gd name="connsiteY1" fmla="*/ 49269 h 518353"/>
                <a:gd name="connsiteX2" fmla="*/ 221700 w 454963"/>
                <a:gd name="connsiteY2" fmla="*/ 110586 h 518353"/>
                <a:gd name="connsiteX3" fmla="*/ 249773 w 454963"/>
                <a:gd name="connsiteY3" fmla="*/ 42602 h 518353"/>
                <a:gd name="connsiteX4" fmla="*/ 284515 w 454963"/>
                <a:gd name="connsiteY4" fmla="*/ 8257 h 518353"/>
                <a:gd name="connsiteX5" fmla="*/ 286920 w 454963"/>
                <a:gd name="connsiteY5" fmla="*/ 54032 h 518353"/>
                <a:gd name="connsiteX6" fmla="*/ 301886 w 454963"/>
                <a:gd name="connsiteY6" fmla="*/ 105801 h 518353"/>
                <a:gd name="connsiteX7" fmla="*/ 325020 w 454963"/>
                <a:gd name="connsiteY7" fmla="*/ 26409 h 518353"/>
                <a:gd name="connsiteX8" fmla="*/ 348192 w 454963"/>
                <a:gd name="connsiteY8" fmla="*/ 12303 h 518353"/>
                <a:gd name="connsiteX9" fmla="*/ 354549 w 454963"/>
                <a:gd name="connsiteY9" fmla="*/ 42601 h 518353"/>
                <a:gd name="connsiteX10" fmla="*/ 366290 w 454963"/>
                <a:gd name="connsiteY10" fmla="*/ 105013 h 518353"/>
                <a:gd name="connsiteX11" fmla="*/ 394114 w 454963"/>
                <a:gd name="connsiteY11" fmla="*/ 48041 h 518353"/>
                <a:gd name="connsiteX12" fmla="*/ 418795 w 454963"/>
                <a:gd name="connsiteY12" fmla="*/ 14350 h 518353"/>
                <a:gd name="connsiteX13" fmla="*/ 423128 w 454963"/>
                <a:gd name="connsiteY13" fmla="*/ 49269 h 518353"/>
                <a:gd name="connsiteX14" fmla="*/ 444655 w 454963"/>
                <a:gd name="connsiteY14" fmla="*/ 109633 h 518353"/>
                <a:gd name="connsiteX15" fmla="*/ 450262 w 454963"/>
                <a:gd name="connsiteY15" fmla="*/ 210232 h 518353"/>
                <a:gd name="connsiteX16" fmla="*/ 423837 w 454963"/>
                <a:gd name="connsiteY16" fmla="*/ 338617 h 518353"/>
                <a:gd name="connsiteX17" fmla="*/ 442721 w 454963"/>
                <a:gd name="connsiteY17" fmla="*/ 500141 h 518353"/>
                <a:gd name="connsiteX18" fmla="*/ 203572 w 454963"/>
                <a:gd name="connsiteY18" fmla="*/ 510628 h 518353"/>
                <a:gd name="connsiteX19" fmla="*/ 28768 w 454963"/>
                <a:gd name="connsiteY19" fmla="*/ 501858 h 518353"/>
                <a:gd name="connsiteX20" fmla="*/ 3549 w 454963"/>
                <a:gd name="connsiteY20" fmla="*/ 325716 h 518353"/>
                <a:gd name="connsiteX21" fmla="*/ 2545 w 454963"/>
                <a:gd name="connsiteY21" fmla="*/ 212290 h 518353"/>
                <a:gd name="connsiteX22" fmla="*/ 18626 w 454963"/>
                <a:gd name="connsiteY22" fmla="*/ 132056 h 518353"/>
                <a:gd name="connsiteX23" fmla="*/ 45938 w 454963"/>
                <a:gd name="connsiteY23" fmla="*/ 42602 h 518353"/>
                <a:gd name="connsiteX24" fmla="*/ 79899 w 454963"/>
                <a:gd name="connsiteY24" fmla="*/ 2270 h 518353"/>
                <a:gd name="connsiteX25" fmla="*/ 83085 w 454963"/>
                <a:gd name="connsiteY25" fmla="*/ 54032 h 518353"/>
                <a:gd name="connsiteX26" fmla="*/ 99002 w 454963"/>
                <a:gd name="connsiteY26" fmla="*/ 118184 h 518353"/>
                <a:gd name="connsiteX27" fmla="*/ 121185 w 454963"/>
                <a:gd name="connsiteY27" fmla="*/ 26409 h 518353"/>
                <a:gd name="connsiteX28" fmla="*/ 147871 w 454963"/>
                <a:gd name="connsiteY28" fmla="*/ 5500 h 518353"/>
                <a:gd name="connsiteX29" fmla="*/ 150714 w 454963"/>
                <a:gd name="connsiteY29" fmla="*/ 42601 h 518353"/>
                <a:gd name="connsiteX30" fmla="*/ 159966 w 454963"/>
                <a:gd name="connsiteY30" fmla="*/ 109776 h 518353"/>
                <a:gd name="connsiteX31" fmla="*/ 192623 w 454963"/>
                <a:gd name="connsiteY31" fmla="*/ 23551 h 518353"/>
                <a:gd name="connsiteX32" fmla="*/ 220428 w 454963"/>
                <a:gd name="connsiteY32" fmla="*/ 5505 h 518353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2623 w 454963"/>
                <a:gd name="connsiteY31" fmla="*/ 21583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331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9395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9213"/>
                <a:gd name="connsiteY0" fmla="*/ 2537 h 516385"/>
                <a:gd name="connsiteX1" fmla="*/ 219293 w 459213"/>
                <a:gd name="connsiteY1" fmla="*/ 47301 h 516385"/>
                <a:gd name="connsiteX2" fmla="*/ 225286 w 459213"/>
                <a:gd name="connsiteY2" fmla="*/ 111949 h 516385"/>
                <a:gd name="connsiteX3" fmla="*/ 252642 w 459213"/>
                <a:gd name="connsiteY3" fmla="*/ 51461 h 516385"/>
                <a:gd name="connsiteX4" fmla="*/ 284515 w 459213"/>
                <a:gd name="connsiteY4" fmla="*/ 6289 h 516385"/>
                <a:gd name="connsiteX5" fmla="*/ 286920 w 459213"/>
                <a:gd name="connsiteY5" fmla="*/ 52064 h 516385"/>
                <a:gd name="connsiteX6" fmla="*/ 300691 w 459213"/>
                <a:gd name="connsiteY6" fmla="*/ 109663 h 516385"/>
                <a:gd name="connsiteX7" fmla="*/ 318326 w 459213"/>
                <a:gd name="connsiteY7" fmla="*/ 53757 h 516385"/>
                <a:gd name="connsiteX8" fmla="*/ 343650 w 459213"/>
                <a:gd name="connsiteY8" fmla="*/ 9503 h 516385"/>
                <a:gd name="connsiteX9" fmla="*/ 350007 w 459213"/>
                <a:gd name="connsiteY9" fmla="*/ 58623 h 516385"/>
                <a:gd name="connsiteX10" fmla="*/ 366529 w 459213"/>
                <a:gd name="connsiteY10" fmla="*/ 112206 h 516385"/>
                <a:gd name="connsiteX11" fmla="*/ 394114 w 459213"/>
                <a:gd name="connsiteY11" fmla="*/ 46073 h 516385"/>
                <a:gd name="connsiteX12" fmla="*/ 415448 w 459213"/>
                <a:gd name="connsiteY12" fmla="*/ 12382 h 516385"/>
                <a:gd name="connsiteX13" fmla="*/ 424802 w 459213"/>
                <a:gd name="connsiteY13" fmla="*/ 63792 h 516385"/>
                <a:gd name="connsiteX14" fmla="*/ 435649 w 459213"/>
                <a:gd name="connsiteY14" fmla="*/ 115655 h 516385"/>
                <a:gd name="connsiteX15" fmla="*/ 450262 w 459213"/>
                <a:gd name="connsiteY15" fmla="*/ 208264 h 516385"/>
                <a:gd name="connsiteX16" fmla="*/ 440320 w 459213"/>
                <a:gd name="connsiteY16" fmla="*/ 336649 h 516385"/>
                <a:gd name="connsiteX17" fmla="*/ 442721 w 459213"/>
                <a:gd name="connsiteY17" fmla="*/ 498173 h 516385"/>
                <a:gd name="connsiteX18" fmla="*/ 203572 w 459213"/>
                <a:gd name="connsiteY18" fmla="*/ 508660 h 516385"/>
                <a:gd name="connsiteX19" fmla="*/ 28768 w 459213"/>
                <a:gd name="connsiteY19" fmla="*/ 499890 h 516385"/>
                <a:gd name="connsiteX20" fmla="*/ 3549 w 459213"/>
                <a:gd name="connsiteY20" fmla="*/ 323748 h 516385"/>
                <a:gd name="connsiteX21" fmla="*/ 2545 w 459213"/>
                <a:gd name="connsiteY21" fmla="*/ 210322 h 516385"/>
                <a:gd name="connsiteX22" fmla="*/ 18626 w 459213"/>
                <a:gd name="connsiteY22" fmla="*/ 130088 h 516385"/>
                <a:gd name="connsiteX23" fmla="*/ 45938 w 459213"/>
                <a:gd name="connsiteY23" fmla="*/ 40634 h 516385"/>
                <a:gd name="connsiteX24" fmla="*/ 79899 w 459213"/>
                <a:gd name="connsiteY24" fmla="*/ 302 h 516385"/>
                <a:gd name="connsiteX25" fmla="*/ 83085 w 459213"/>
                <a:gd name="connsiteY25" fmla="*/ 52064 h 516385"/>
                <a:gd name="connsiteX26" fmla="*/ 93981 w 459213"/>
                <a:gd name="connsiteY26" fmla="*/ 117882 h 516385"/>
                <a:gd name="connsiteX27" fmla="*/ 117837 w 459213"/>
                <a:gd name="connsiteY27" fmla="*/ 55756 h 516385"/>
                <a:gd name="connsiteX28" fmla="*/ 140938 w 459213"/>
                <a:gd name="connsiteY28" fmla="*/ 1533 h 516385"/>
                <a:gd name="connsiteX29" fmla="*/ 148084 w 459213"/>
                <a:gd name="connsiteY29" fmla="*/ 57623 h 516385"/>
                <a:gd name="connsiteX30" fmla="*/ 159249 w 459213"/>
                <a:gd name="connsiteY30" fmla="*/ 110640 h 516385"/>
                <a:gd name="connsiteX31" fmla="*/ 184606 w 459213"/>
                <a:gd name="connsiteY31" fmla="*/ 51456 h 516385"/>
                <a:gd name="connsiteX32" fmla="*/ 218276 w 459213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35649 w 462047"/>
                <a:gd name="connsiteY14" fmla="*/ 115655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44160 w 462047"/>
                <a:gd name="connsiteY14" fmla="*/ 116714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7969 w 461740"/>
                <a:gd name="connsiteY0" fmla="*/ 2532 h 516380"/>
                <a:gd name="connsiteX1" fmla="*/ 218986 w 461740"/>
                <a:gd name="connsiteY1" fmla="*/ 47296 h 516380"/>
                <a:gd name="connsiteX2" fmla="*/ 224979 w 461740"/>
                <a:gd name="connsiteY2" fmla="*/ 111944 h 516380"/>
                <a:gd name="connsiteX3" fmla="*/ 252335 w 461740"/>
                <a:gd name="connsiteY3" fmla="*/ 51456 h 516380"/>
                <a:gd name="connsiteX4" fmla="*/ 284208 w 461740"/>
                <a:gd name="connsiteY4" fmla="*/ 6284 h 516380"/>
                <a:gd name="connsiteX5" fmla="*/ 286613 w 461740"/>
                <a:gd name="connsiteY5" fmla="*/ 52059 h 516380"/>
                <a:gd name="connsiteX6" fmla="*/ 300384 w 461740"/>
                <a:gd name="connsiteY6" fmla="*/ 109658 h 516380"/>
                <a:gd name="connsiteX7" fmla="*/ 318019 w 461740"/>
                <a:gd name="connsiteY7" fmla="*/ 53752 h 516380"/>
                <a:gd name="connsiteX8" fmla="*/ 343343 w 461740"/>
                <a:gd name="connsiteY8" fmla="*/ 9498 h 516380"/>
                <a:gd name="connsiteX9" fmla="*/ 349700 w 461740"/>
                <a:gd name="connsiteY9" fmla="*/ 58618 h 516380"/>
                <a:gd name="connsiteX10" fmla="*/ 366222 w 461740"/>
                <a:gd name="connsiteY10" fmla="*/ 112201 h 516380"/>
                <a:gd name="connsiteX11" fmla="*/ 393807 w 461740"/>
                <a:gd name="connsiteY11" fmla="*/ 46068 h 516380"/>
                <a:gd name="connsiteX12" fmla="*/ 415141 w 461740"/>
                <a:gd name="connsiteY12" fmla="*/ 12377 h 516380"/>
                <a:gd name="connsiteX13" fmla="*/ 424495 w 461740"/>
                <a:gd name="connsiteY13" fmla="*/ 63787 h 516380"/>
                <a:gd name="connsiteX14" fmla="*/ 443853 w 461740"/>
                <a:gd name="connsiteY14" fmla="*/ 116709 h 516380"/>
                <a:gd name="connsiteX15" fmla="*/ 449955 w 461740"/>
                <a:gd name="connsiteY15" fmla="*/ 208259 h 516380"/>
                <a:gd name="connsiteX16" fmla="*/ 448459 w 461740"/>
                <a:gd name="connsiteY16" fmla="*/ 336418 h 516380"/>
                <a:gd name="connsiteX17" fmla="*/ 442414 w 461740"/>
                <a:gd name="connsiteY17" fmla="*/ 498168 h 516380"/>
                <a:gd name="connsiteX18" fmla="*/ 203265 w 461740"/>
                <a:gd name="connsiteY18" fmla="*/ 508655 h 516380"/>
                <a:gd name="connsiteX19" fmla="*/ 28461 w 461740"/>
                <a:gd name="connsiteY19" fmla="*/ 499885 h 516380"/>
                <a:gd name="connsiteX20" fmla="*/ 3242 w 461740"/>
                <a:gd name="connsiteY20" fmla="*/ 323743 h 516380"/>
                <a:gd name="connsiteX21" fmla="*/ 2238 w 461740"/>
                <a:gd name="connsiteY21" fmla="*/ 210317 h 516380"/>
                <a:gd name="connsiteX22" fmla="*/ 12848 w 461740"/>
                <a:gd name="connsiteY22" fmla="*/ 127753 h 516380"/>
                <a:gd name="connsiteX23" fmla="*/ 45631 w 461740"/>
                <a:gd name="connsiteY23" fmla="*/ 40629 h 516380"/>
                <a:gd name="connsiteX24" fmla="*/ 79592 w 461740"/>
                <a:gd name="connsiteY24" fmla="*/ 297 h 516380"/>
                <a:gd name="connsiteX25" fmla="*/ 82778 w 461740"/>
                <a:gd name="connsiteY25" fmla="*/ 52059 h 516380"/>
                <a:gd name="connsiteX26" fmla="*/ 93674 w 461740"/>
                <a:gd name="connsiteY26" fmla="*/ 117877 h 516380"/>
                <a:gd name="connsiteX27" fmla="*/ 117530 w 461740"/>
                <a:gd name="connsiteY27" fmla="*/ 55751 h 516380"/>
                <a:gd name="connsiteX28" fmla="*/ 140631 w 461740"/>
                <a:gd name="connsiteY28" fmla="*/ 1528 h 516380"/>
                <a:gd name="connsiteX29" fmla="*/ 147777 w 461740"/>
                <a:gd name="connsiteY29" fmla="*/ 57618 h 516380"/>
                <a:gd name="connsiteX30" fmla="*/ 158942 w 461740"/>
                <a:gd name="connsiteY30" fmla="*/ 110635 h 516380"/>
                <a:gd name="connsiteX31" fmla="*/ 184299 w 461740"/>
                <a:gd name="connsiteY31" fmla="*/ 51451 h 516380"/>
                <a:gd name="connsiteX32" fmla="*/ 217969 w 461740"/>
                <a:gd name="connsiteY32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43853 w 462226"/>
                <a:gd name="connsiteY14" fmla="*/ 116709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49249 w 462226"/>
                <a:gd name="connsiteY14" fmla="*/ 122081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2226" h="516380">
                  <a:moveTo>
                    <a:pt x="217969" y="2532"/>
                  </a:moveTo>
                  <a:cubicBezTo>
                    <a:pt x="236421" y="6337"/>
                    <a:pt x="223795" y="27728"/>
                    <a:pt x="218986" y="47296"/>
                  </a:cubicBezTo>
                  <a:cubicBezTo>
                    <a:pt x="214177" y="66864"/>
                    <a:pt x="196470" y="110085"/>
                    <a:pt x="224979" y="111944"/>
                  </a:cubicBezTo>
                  <a:cubicBezTo>
                    <a:pt x="253488" y="113803"/>
                    <a:pt x="251309" y="75562"/>
                    <a:pt x="252335" y="51456"/>
                  </a:cubicBezTo>
                  <a:cubicBezTo>
                    <a:pt x="253361" y="27350"/>
                    <a:pt x="263433" y="4352"/>
                    <a:pt x="284208" y="6284"/>
                  </a:cubicBezTo>
                  <a:cubicBezTo>
                    <a:pt x="304983" y="8216"/>
                    <a:pt x="287503" y="34830"/>
                    <a:pt x="286613" y="52059"/>
                  </a:cubicBezTo>
                  <a:cubicBezTo>
                    <a:pt x="285723" y="69288"/>
                    <a:pt x="283913" y="109543"/>
                    <a:pt x="300384" y="109658"/>
                  </a:cubicBezTo>
                  <a:cubicBezTo>
                    <a:pt x="316855" y="109773"/>
                    <a:pt x="316836" y="73110"/>
                    <a:pt x="318019" y="53752"/>
                  </a:cubicBezTo>
                  <a:cubicBezTo>
                    <a:pt x="319202" y="34394"/>
                    <a:pt x="320371" y="8687"/>
                    <a:pt x="343343" y="9498"/>
                  </a:cubicBezTo>
                  <a:cubicBezTo>
                    <a:pt x="366315" y="10309"/>
                    <a:pt x="351147" y="41001"/>
                    <a:pt x="349700" y="58618"/>
                  </a:cubicBezTo>
                  <a:cubicBezTo>
                    <a:pt x="348253" y="76235"/>
                    <a:pt x="345722" y="112128"/>
                    <a:pt x="366222" y="112201"/>
                  </a:cubicBezTo>
                  <a:cubicBezTo>
                    <a:pt x="386722" y="112274"/>
                    <a:pt x="391350" y="67539"/>
                    <a:pt x="393807" y="46068"/>
                  </a:cubicBezTo>
                  <a:cubicBezTo>
                    <a:pt x="396264" y="24597"/>
                    <a:pt x="399943" y="11756"/>
                    <a:pt x="417968" y="12377"/>
                  </a:cubicBezTo>
                  <a:cubicBezTo>
                    <a:pt x="435993" y="12998"/>
                    <a:pt x="419282" y="45503"/>
                    <a:pt x="424495" y="63787"/>
                  </a:cubicBezTo>
                  <a:cubicBezTo>
                    <a:pt x="429708" y="82071"/>
                    <a:pt x="443970" y="94368"/>
                    <a:pt x="449249" y="122081"/>
                  </a:cubicBezTo>
                  <a:cubicBezTo>
                    <a:pt x="454528" y="149794"/>
                    <a:pt x="448699" y="272842"/>
                    <a:pt x="448459" y="336418"/>
                  </a:cubicBezTo>
                  <a:cubicBezTo>
                    <a:pt x="448219" y="399994"/>
                    <a:pt x="483280" y="469462"/>
                    <a:pt x="442414" y="498168"/>
                  </a:cubicBezTo>
                  <a:cubicBezTo>
                    <a:pt x="401548" y="526874"/>
                    <a:pt x="272257" y="508369"/>
                    <a:pt x="203265" y="508655"/>
                  </a:cubicBezTo>
                  <a:cubicBezTo>
                    <a:pt x="134273" y="508941"/>
                    <a:pt x="61798" y="530704"/>
                    <a:pt x="28461" y="499885"/>
                  </a:cubicBezTo>
                  <a:cubicBezTo>
                    <a:pt x="-4876" y="469066"/>
                    <a:pt x="8820" y="367376"/>
                    <a:pt x="3242" y="323743"/>
                  </a:cubicBezTo>
                  <a:cubicBezTo>
                    <a:pt x="-2336" y="280110"/>
                    <a:pt x="637" y="242982"/>
                    <a:pt x="2238" y="210317"/>
                  </a:cubicBezTo>
                  <a:cubicBezTo>
                    <a:pt x="3839" y="177652"/>
                    <a:pt x="5616" y="156034"/>
                    <a:pt x="12848" y="127753"/>
                  </a:cubicBezTo>
                  <a:cubicBezTo>
                    <a:pt x="20080" y="99472"/>
                    <a:pt x="34507" y="61872"/>
                    <a:pt x="45631" y="40629"/>
                  </a:cubicBezTo>
                  <a:cubicBezTo>
                    <a:pt x="56755" y="19386"/>
                    <a:pt x="56256" y="-2834"/>
                    <a:pt x="79592" y="297"/>
                  </a:cubicBezTo>
                  <a:cubicBezTo>
                    <a:pt x="102928" y="3428"/>
                    <a:pt x="85930" y="30463"/>
                    <a:pt x="82778" y="52059"/>
                  </a:cubicBezTo>
                  <a:cubicBezTo>
                    <a:pt x="79626" y="73655"/>
                    <a:pt x="67561" y="116096"/>
                    <a:pt x="93674" y="117877"/>
                  </a:cubicBezTo>
                  <a:cubicBezTo>
                    <a:pt x="119787" y="119658"/>
                    <a:pt x="114964" y="76141"/>
                    <a:pt x="117530" y="55751"/>
                  </a:cubicBezTo>
                  <a:cubicBezTo>
                    <a:pt x="120096" y="35361"/>
                    <a:pt x="120050" y="884"/>
                    <a:pt x="140631" y="1528"/>
                  </a:cubicBezTo>
                  <a:cubicBezTo>
                    <a:pt x="161212" y="2172"/>
                    <a:pt x="150224" y="37435"/>
                    <a:pt x="147777" y="57618"/>
                  </a:cubicBezTo>
                  <a:cubicBezTo>
                    <a:pt x="145330" y="77801"/>
                    <a:pt x="143292" y="108831"/>
                    <a:pt x="158942" y="110635"/>
                  </a:cubicBezTo>
                  <a:cubicBezTo>
                    <a:pt x="174592" y="112439"/>
                    <a:pt x="179482" y="72633"/>
                    <a:pt x="184299" y="51451"/>
                  </a:cubicBezTo>
                  <a:cubicBezTo>
                    <a:pt x="189116" y="30269"/>
                    <a:pt x="199517" y="-1273"/>
                    <a:pt x="217969" y="2532"/>
                  </a:cubicBezTo>
                  <a:close/>
                </a:path>
              </a:pathLst>
            </a:custGeom>
            <a:solidFill>
              <a:srgbClr val="F19C6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6037B84-BDE4-131D-9271-CE2FF887D8AC}"/>
                </a:ext>
              </a:extLst>
            </p:cNvPr>
            <p:cNvSpPr/>
            <p:nvPr/>
          </p:nvSpPr>
          <p:spPr>
            <a:xfrm>
              <a:off x="3773518" y="3053134"/>
              <a:ext cx="1810621" cy="2715268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80705 w 449105"/>
                <a:gd name="connsiteY25" fmla="*/ 73864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40579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586 h 519904"/>
                <a:gd name="connsiteX1" fmla="*/ 216913 w 449105"/>
                <a:gd name="connsiteY1" fmla="*/ 69118 h 519904"/>
                <a:gd name="connsiteX2" fmla="*/ 219320 w 449105"/>
                <a:gd name="connsiteY2" fmla="*/ 147632 h 519904"/>
                <a:gd name="connsiteX3" fmla="*/ 247393 w 449105"/>
                <a:gd name="connsiteY3" fmla="*/ 62451 h 519904"/>
                <a:gd name="connsiteX4" fmla="*/ 283697 w 449105"/>
                <a:gd name="connsiteY4" fmla="*/ 12324 h 519904"/>
                <a:gd name="connsiteX5" fmla="*/ 284540 w 449105"/>
                <a:gd name="connsiteY5" fmla="*/ 73881 h 519904"/>
                <a:gd name="connsiteX6" fmla="*/ 293723 w 449105"/>
                <a:gd name="connsiteY6" fmla="*/ 148580 h 519904"/>
                <a:gd name="connsiteX7" fmla="*/ 322640 w 449105"/>
                <a:gd name="connsiteY7" fmla="*/ 46258 h 519904"/>
                <a:gd name="connsiteX8" fmla="*/ 352842 w 449105"/>
                <a:gd name="connsiteY8" fmla="*/ 9840 h 519904"/>
                <a:gd name="connsiteX9" fmla="*/ 352169 w 449105"/>
                <a:gd name="connsiteY9" fmla="*/ 62450 h 519904"/>
                <a:gd name="connsiteX10" fmla="*/ 367766 w 449105"/>
                <a:gd name="connsiteY10" fmla="*/ 156391 h 519904"/>
                <a:gd name="connsiteX11" fmla="*/ 394078 w 449105"/>
                <a:gd name="connsiteY11" fmla="*/ 43400 h 519904"/>
                <a:gd name="connsiteX12" fmla="*/ 429693 w 449105"/>
                <a:gd name="connsiteY12" fmla="*/ 10254 h 519904"/>
                <a:gd name="connsiteX13" fmla="*/ 420748 w 449105"/>
                <a:gd name="connsiteY13" fmla="*/ 69118 h 519904"/>
                <a:gd name="connsiteX14" fmla="*/ 442275 w 449105"/>
                <a:gd name="connsiteY14" fmla="*/ 129482 h 519904"/>
                <a:gd name="connsiteX15" fmla="*/ 447882 w 449105"/>
                <a:gd name="connsiteY15" fmla="*/ 230081 h 519904"/>
                <a:gd name="connsiteX16" fmla="*/ 421457 w 449105"/>
                <a:gd name="connsiteY16" fmla="*/ 358466 h 519904"/>
                <a:gd name="connsiteX17" fmla="*/ 392485 w 449105"/>
                <a:gd name="connsiteY17" fmla="*/ 461547 h 519904"/>
                <a:gd name="connsiteX18" fmla="*/ 227902 w 449105"/>
                <a:gd name="connsiteY18" fmla="*/ 519894 h 519904"/>
                <a:gd name="connsiteX19" fmla="*/ 50987 w 449105"/>
                <a:gd name="connsiteY19" fmla="*/ 465275 h 519904"/>
                <a:gd name="connsiteX20" fmla="*/ 26532 w 449105"/>
                <a:gd name="connsiteY20" fmla="*/ 345567 h 519904"/>
                <a:gd name="connsiteX21" fmla="*/ 165 w 449105"/>
                <a:gd name="connsiteY21" fmla="*/ 232139 h 519904"/>
                <a:gd name="connsiteX22" fmla="*/ 16246 w 449105"/>
                <a:gd name="connsiteY22" fmla="*/ 151905 h 519904"/>
                <a:gd name="connsiteX23" fmla="*/ 34412 w 449105"/>
                <a:gd name="connsiteY23" fmla="*/ 82841 h 519904"/>
                <a:gd name="connsiteX24" fmla="*/ 66207 w 449105"/>
                <a:gd name="connsiteY24" fmla="*/ 20152 h 519904"/>
                <a:gd name="connsiteX25" fmla="*/ 65739 w 449105"/>
                <a:gd name="connsiteY25" fmla="*/ 89946 h 519904"/>
                <a:gd name="connsiteX26" fmla="*/ 83885 w 449105"/>
                <a:gd name="connsiteY26" fmla="*/ 158638 h 519904"/>
                <a:gd name="connsiteX27" fmla="*/ 116311 w 449105"/>
                <a:gd name="connsiteY27" fmla="*/ 81478 h 519904"/>
                <a:gd name="connsiteX28" fmla="*/ 135590 w 449105"/>
                <a:gd name="connsiteY28" fmla="*/ 20189 h 519904"/>
                <a:gd name="connsiteX29" fmla="*/ 145009 w 449105"/>
                <a:gd name="connsiteY29" fmla="*/ 79751 h 519904"/>
                <a:gd name="connsiteX30" fmla="*/ 159512 w 449105"/>
                <a:gd name="connsiteY30" fmla="*/ 152358 h 519904"/>
                <a:gd name="connsiteX31" fmla="*/ 190243 w 449105"/>
                <a:gd name="connsiteY31" fmla="*/ 43400 h 519904"/>
                <a:gd name="connsiteX32" fmla="*/ 225859 w 449105"/>
                <a:gd name="connsiteY32" fmla="*/ 3586 h 519904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90243 w 449105"/>
                <a:gd name="connsiteY31" fmla="*/ 37351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7989 w 449105"/>
                <a:gd name="connsiteY9" fmla="*/ 75556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2316 h 510097"/>
                <a:gd name="connsiteX1" fmla="*/ 216913 w 449105"/>
                <a:gd name="connsiteY1" fmla="*/ 68580 h 510097"/>
                <a:gd name="connsiteX2" fmla="*/ 219320 w 449105"/>
                <a:gd name="connsiteY2" fmla="*/ 137825 h 510097"/>
                <a:gd name="connsiteX3" fmla="*/ 247393 w 449105"/>
                <a:gd name="connsiteY3" fmla="*/ 52644 h 510097"/>
                <a:gd name="connsiteX4" fmla="*/ 282865 w 449105"/>
                <a:gd name="connsiteY4" fmla="*/ 17964 h 510097"/>
                <a:gd name="connsiteX5" fmla="*/ 284540 w 449105"/>
                <a:gd name="connsiteY5" fmla="*/ 64074 h 510097"/>
                <a:gd name="connsiteX6" fmla="*/ 293723 w 449105"/>
                <a:gd name="connsiteY6" fmla="*/ 138773 h 510097"/>
                <a:gd name="connsiteX7" fmla="*/ 327629 w 449105"/>
                <a:gd name="connsiteY7" fmla="*/ 63638 h 510097"/>
                <a:gd name="connsiteX8" fmla="*/ 352842 w 449105"/>
                <a:gd name="connsiteY8" fmla="*/ 33 h 510097"/>
                <a:gd name="connsiteX9" fmla="*/ 357989 w 449105"/>
                <a:gd name="connsiteY9" fmla="*/ 71798 h 510097"/>
                <a:gd name="connsiteX10" fmla="*/ 367766 w 449105"/>
                <a:gd name="connsiteY10" fmla="*/ 146584 h 510097"/>
                <a:gd name="connsiteX11" fmla="*/ 385764 w 449105"/>
                <a:gd name="connsiteY11" fmla="*/ 64488 h 510097"/>
                <a:gd name="connsiteX12" fmla="*/ 429693 w 449105"/>
                <a:gd name="connsiteY12" fmla="*/ 447 h 510097"/>
                <a:gd name="connsiteX13" fmla="*/ 420748 w 449105"/>
                <a:gd name="connsiteY13" fmla="*/ 59311 h 510097"/>
                <a:gd name="connsiteX14" fmla="*/ 442275 w 449105"/>
                <a:gd name="connsiteY14" fmla="*/ 119675 h 510097"/>
                <a:gd name="connsiteX15" fmla="*/ 447882 w 449105"/>
                <a:gd name="connsiteY15" fmla="*/ 220274 h 510097"/>
                <a:gd name="connsiteX16" fmla="*/ 421457 w 449105"/>
                <a:gd name="connsiteY16" fmla="*/ 348659 h 510097"/>
                <a:gd name="connsiteX17" fmla="*/ 392485 w 449105"/>
                <a:gd name="connsiteY17" fmla="*/ 451740 h 510097"/>
                <a:gd name="connsiteX18" fmla="*/ 227902 w 449105"/>
                <a:gd name="connsiteY18" fmla="*/ 510087 h 510097"/>
                <a:gd name="connsiteX19" fmla="*/ 50987 w 449105"/>
                <a:gd name="connsiteY19" fmla="*/ 455468 h 510097"/>
                <a:gd name="connsiteX20" fmla="*/ 26532 w 449105"/>
                <a:gd name="connsiteY20" fmla="*/ 335760 h 510097"/>
                <a:gd name="connsiteX21" fmla="*/ 165 w 449105"/>
                <a:gd name="connsiteY21" fmla="*/ 222332 h 510097"/>
                <a:gd name="connsiteX22" fmla="*/ 16246 w 449105"/>
                <a:gd name="connsiteY22" fmla="*/ 142098 h 510097"/>
                <a:gd name="connsiteX23" fmla="*/ 34412 w 449105"/>
                <a:gd name="connsiteY23" fmla="*/ 73034 h 510097"/>
                <a:gd name="connsiteX24" fmla="*/ 66207 w 449105"/>
                <a:gd name="connsiteY24" fmla="*/ 10345 h 510097"/>
                <a:gd name="connsiteX25" fmla="*/ 65739 w 449105"/>
                <a:gd name="connsiteY25" fmla="*/ 80139 h 510097"/>
                <a:gd name="connsiteX26" fmla="*/ 83885 w 449105"/>
                <a:gd name="connsiteY26" fmla="*/ 148831 h 510097"/>
                <a:gd name="connsiteX27" fmla="*/ 116311 w 449105"/>
                <a:gd name="connsiteY27" fmla="*/ 71671 h 510097"/>
                <a:gd name="connsiteX28" fmla="*/ 135590 w 449105"/>
                <a:gd name="connsiteY28" fmla="*/ 10382 h 510097"/>
                <a:gd name="connsiteX29" fmla="*/ 139188 w 449105"/>
                <a:gd name="connsiteY29" fmla="*/ 69944 h 510097"/>
                <a:gd name="connsiteX30" fmla="*/ 154524 w 449105"/>
                <a:gd name="connsiteY30" fmla="*/ 142551 h 510097"/>
                <a:gd name="connsiteX31" fmla="*/ 185255 w 449105"/>
                <a:gd name="connsiteY31" fmla="*/ 67577 h 510097"/>
                <a:gd name="connsiteX32" fmla="*/ 213387 w 449105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85764 w 448936"/>
                <a:gd name="connsiteY11" fmla="*/ 64488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27629 w 448454"/>
                <a:gd name="connsiteY7" fmla="*/ 60154 h 499816"/>
                <a:gd name="connsiteX8" fmla="*/ 352010 w 448454"/>
                <a:gd name="connsiteY8" fmla="*/ 9525 h 499816"/>
                <a:gd name="connsiteX9" fmla="*/ 353000 w 448454"/>
                <a:gd name="connsiteY9" fmla="*/ 60899 h 499816"/>
                <a:gd name="connsiteX10" fmla="*/ 371924 w 448454"/>
                <a:gd name="connsiteY10" fmla="*/ 131977 h 499816"/>
                <a:gd name="connsiteX11" fmla="*/ 409280 w 448454"/>
                <a:gd name="connsiteY11" fmla="*/ 68557 h 499816"/>
                <a:gd name="connsiteX12" fmla="*/ 427199 w 448454"/>
                <a:gd name="connsiteY12" fmla="*/ 12410 h 499816"/>
                <a:gd name="connsiteX13" fmla="*/ 432625 w 448454"/>
                <a:gd name="connsiteY13" fmla="*/ 63619 h 499816"/>
                <a:gd name="connsiteX14" fmla="*/ 439085 w 448454"/>
                <a:gd name="connsiteY14" fmla="*/ 130138 h 499816"/>
                <a:gd name="connsiteX15" fmla="*/ 447882 w 448454"/>
                <a:gd name="connsiteY15" fmla="*/ 209993 h 499816"/>
                <a:gd name="connsiteX16" fmla="*/ 421457 w 448454"/>
                <a:gd name="connsiteY16" fmla="*/ 338378 h 499816"/>
                <a:gd name="connsiteX17" fmla="*/ 392485 w 448454"/>
                <a:gd name="connsiteY17" fmla="*/ 441459 h 499816"/>
                <a:gd name="connsiteX18" fmla="*/ 227902 w 448454"/>
                <a:gd name="connsiteY18" fmla="*/ 499806 h 499816"/>
                <a:gd name="connsiteX19" fmla="*/ 50987 w 448454"/>
                <a:gd name="connsiteY19" fmla="*/ 445187 h 499816"/>
                <a:gd name="connsiteX20" fmla="*/ 26532 w 448454"/>
                <a:gd name="connsiteY20" fmla="*/ 325479 h 499816"/>
                <a:gd name="connsiteX21" fmla="*/ 165 w 448454"/>
                <a:gd name="connsiteY21" fmla="*/ 212051 h 499816"/>
                <a:gd name="connsiteX22" fmla="*/ 16246 w 448454"/>
                <a:gd name="connsiteY22" fmla="*/ 131817 h 499816"/>
                <a:gd name="connsiteX23" fmla="*/ 34412 w 448454"/>
                <a:gd name="connsiteY23" fmla="*/ 62753 h 499816"/>
                <a:gd name="connsiteX24" fmla="*/ 66207 w 448454"/>
                <a:gd name="connsiteY24" fmla="*/ 64 h 499816"/>
                <a:gd name="connsiteX25" fmla="*/ 65739 w 448454"/>
                <a:gd name="connsiteY25" fmla="*/ 69858 h 499816"/>
                <a:gd name="connsiteX26" fmla="*/ 83885 w 448454"/>
                <a:gd name="connsiteY26" fmla="*/ 138550 h 499816"/>
                <a:gd name="connsiteX27" fmla="*/ 114021 w 448454"/>
                <a:gd name="connsiteY27" fmla="*/ 61579 h 499816"/>
                <a:gd name="connsiteX28" fmla="*/ 135590 w 448454"/>
                <a:gd name="connsiteY28" fmla="*/ 101 h 499816"/>
                <a:gd name="connsiteX29" fmla="*/ 139951 w 448454"/>
                <a:gd name="connsiteY29" fmla="*/ 59663 h 499816"/>
                <a:gd name="connsiteX30" fmla="*/ 154524 w 448454"/>
                <a:gd name="connsiteY30" fmla="*/ 132270 h 499816"/>
                <a:gd name="connsiteX31" fmla="*/ 182456 w 448454"/>
                <a:gd name="connsiteY31" fmla="*/ 61835 h 499816"/>
                <a:gd name="connsiteX32" fmla="*/ 215677 w 448454"/>
                <a:gd name="connsiteY32" fmla="*/ 2413 h 49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8454" h="499816">
                  <a:moveTo>
                    <a:pt x="215677" y="2413"/>
                  </a:moveTo>
                  <a:cubicBezTo>
                    <a:pt x="236597" y="4282"/>
                    <a:pt x="214770" y="37341"/>
                    <a:pt x="210262" y="58299"/>
                  </a:cubicBezTo>
                  <a:cubicBezTo>
                    <a:pt x="205754" y="79257"/>
                    <a:pt x="192346" y="130200"/>
                    <a:pt x="226802" y="128162"/>
                  </a:cubicBezTo>
                  <a:cubicBezTo>
                    <a:pt x="261258" y="126124"/>
                    <a:pt x="255914" y="91609"/>
                    <a:pt x="257370" y="68314"/>
                  </a:cubicBezTo>
                  <a:cubicBezTo>
                    <a:pt x="258826" y="45019"/>
                    <a:pt x="260047" y="3306"/>
                    <a:pt x="282865" y="7683"/>
                  </a:cubicBezTo>
                  <a:cubicBezTo>
                    <a:pt x="305683" y="12060"/>
                    <a:pt x="285371" y="34036"/>
                    <a:pt x="284540" y="53793"/>
                  </a:cubicBezTo>
                  <a:cubicBezTo>
                    <a:pt x="283709" y="73550"/>
                    <a:pt x="276566" y="126196"/>
                    <a:pt x="305362" y="128492"/>
                  </a:cubicBezTo>
                  <a:cubicBezTo>
                    <a:pt x="334158" y="130788"/>
                    <a:pt x="327234" y="81495"/>
                    <a:pt x="327629" y="60154"/>
                  </a:cubicBezTo>
                  <a:cubicBezTo>
                    <a:pt x="328024" y="38813"/>
                    <a:pt x="330323" y="7548"/>
                    <a:pt x="352010" y="9525"/>
                  </a:cubicBezTo>
                  <a:cubicBezTo>
                    <a:pt x="373697" y="11502"/>
                    <a:pt x="353244" y="41436"/>
                    <a:pt x="353000" y="60899"/>
                  </a:cubicBezTo>
                  <a:cubicBezTo>
                    <a:pt x="352756" y="80362"/>
                    <a:pt x="347530" y="130512"/>
                    <a:pt x="371924" y="131977"/>
                  </a:cubicBezTo>
                  <a:cubicBezTo>
                    <a:pt x="396318" y="133442"/>
                    <a:pt x="405788" y="92143"/>
                    <a:pt x="409280" y="68557"/>
                  </a:cubicBezTo>
                  <a:cubicBezTo>
                    <a:pt x="412772" y="44971"/>
                    <a:pt x="407531" y="10018"/>
                    <a:pt x="427199" y="12410"/>
                  </a:cubicBezTo>
                  <a:cubicBezTo>
                    <a:pt x="446867" y="14802"/>
                    <a:pt x="430644" y="43998"/>
                    <a:pt x="432625" y="63619"/>
                  </a:cubicBezTo>
                  <a:cubicBezTo>
                    <a:pt x="434606" y="83240"/>
                    <a:pt x="436542" y="105742"/>
                    <a:pt x="439085" y="130138"/>
                  </a:cubicBezTo>
                  <a:cubicBezTo>
                    <a:pt x="441628" y="154534"/>
                    <a:pt x="450820" y="175286"/>
                    <a:pt x="447882" y="209993"/>
                  </a:cubicBezTo>
                  <a:cubicBezTo>
                    <a:pt x="444944" y="244700"/>
                    <a:pt x="423619" y="295740"/>
                    <a:pt x="421457" y="338378"/>
                  </a:cubicBezTo>
                  <a:cubicBezTo>
                    <a:pt x="419295" y="381016"/>
                    <a:pt x="424744" y="414554"/>
                    <a:pt x="392485" y="441459"/>
                  </a:cubicBezTo>
                  <a:cubicBezTo>
                    <a:pt x="360226" y="468364"/>
                    <a:pt x="284818" y="499185"/>
                    <a:pt x="227902" y="499806"/>
                  </a:cubicBezTo>
                  <a:cubicBezTo>
                    <a:pt x="170986" y="500427"/>
                    <a:pt x="84549" y="474242"/>
                    <a:pt x="50987" y="445187"/>
                  </a:cubicBezTo>
                  <a:cubicBezTo>
                    <a:pt x="17425" y="416133"/>
                    <a:pt x="32110" y="369112"/>
                    <a:pt x="26532" y="325479"/>
                  </a:cubicBezTo>
                  <a:cubicBezTo>
                    <a:pt x="20954" y="281846"/>
                    <a:pt x="1879" y="244328"/>
                    <a:pt x="165" y="212051"/>
                  </a:cubicBezTo>
                  <a:cubicBezTo>
                    <a:pt x="-1549" y="179774"/>
                    <a:pt x="10538" y="156700"/>
                    <a:pt x="16246" y="131817"/>
                  </a:cubicBezTo>
                  <a:cubicBezTo>
                    <a:pt x="21954" y="106934"/>
                    <a:pt x="26085" y="84712"/>
                    <a:pt x="34412" y="62753"/>
                  </a:cubicBezTo>
                  <a:cubicBezTo>
                    <a:pt x="42739" y="40794"/>
                    <a:pt x="46021" y="116"/>
                    <a:pt x="66207" y="64"/>
                  </a:cubicBezTo>
                  <a:cubicBezTo>
                    <a:pt x="86393" y="12"/>
                    <a:pt x="66949" y="46777"/>
                    <a:pt x="65739" y="69858"/>
                  </a:cubicBezTo>
                  <a:cubicBezTo>
                    <a:pt x="64529" y="92939"/>
                    <a:pt x="58025" y="139363"/>
                    <a:pt x="83885" y="138550"/>
                  </a:cubicBezTo>
                  <a:cubicBezTo>
                    <a:pt x="109745" y="137737"/>
                    <a:pt x="109832" y="87074"/>
                    <a:pt x="114021" y="61579"/>
                  </a:cubicBezTo>
                  <a:cubicBezTo>
                    <a:pt x="118210" y="36084"/>
                    <a:pt x="116254" y="-2228"/>
                    <a:pt x="135590" y="101"/>
                  </a:cubicBezTo>
                  <a:cubicBezTo>
                    <a:pt x="154926" y="2430"/>
                    <a:pt x="139883" y="38644"/>
                    <a:pt x="139951" y="59663"/>
                  </a:cubicBezTo>
                  <a:cubicBezTo>
                    <a:pt x="140019" y="80682"/>
                    <a:pt x="132426" y="132475"/>
                    <a:pt x="154524" y="132270"/>
                  </a:cubicBezTo>
                  <a:cubicBezTo>
                    <a:pt x="176622" y="132065"/>
                    <a:pt x="178371" y="83856"/>
                    <a:pt x="182456" y="61835"/>
                  </a:cubicBezTo>
                  <a:cubicBezTo>
                    <a:pt x="186541" y="39814"/>
                    <a:pt x="194757" y="544"/>
                    <a:pt x="215677" y="2413"/>
                  </a:cubicBezTo>
                  <a:close/>
                </a:path>
              </a:pathLst>
            </a:custGeom>
            <a:solidFill>
              <a:srgbClr val="F6C3A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0D01DC88-0E37-422D-AEF2-FD1BB183EA3A}"/>
                </a:ext>
              </a:extLst>
            </p:cNvPr>
            <p:cNvGrpSpPr/>
            <p:nvPr/>
          </p:nvGrpSpPr>
          <p:grpSpPr>
            <a:xfrm>
              <a:off x="4164000" y="4602536"/>
              <a:ext cx="963422" cy="915811"/>
              <a:chOff x="4282682" y="2332578"/>
              <a:chExt cx="147396" cy="140112"/>
            </a:xfrm>
          </p:grpSpPr>
          <p:sp>
            <p:nvSpPr>
              <p:cNvPr id="130" name="Oval 3">
                <a:extLst>
                  <a:ext uri="{FF2B5EF4-FFF2-40B4-BE49-F238E27FC236}">
                    <a16:creationId xmlns:a16="http://schemas.microsoft.com/office/drawing/2014/main" id="{E2DFBE9A-D982-D642-22FF-60610B00EF2F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Oval 3">
                <a:extLst>
                  <a:ext uri="{FF2B5EF4-FFF2-40B4-BE49-F238E27FC236}">
                    <a16:creationId xmlns:a16="http://schemas.microsoft.com/office/drawing/2014/main" id="{2C9B5DC4-09D3-F76F-E7FF-B374E54A405A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Oval 3">
                <a:extLst>
                  <a:ext uri="{FF2B5EF4-FFF2-40B4-BE49-F238E27FC236}">
                    <a16:creationId xmlns:a16="http://schemas.microsoft.com/office/drawing/2014/main" id="{7FBB9846-900A-7A9D-6153-8BF67BF3FBA2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213D6ED-F59F-D691-1B6B-74416F060779}"/>
                </a:ext>
              </a:extLst>
            </p:cNvPr>
            <p:cNvSpPr/>
            <p:nvPr/>
          </p:nvSpPr>
          <p:spPr>
            <a:xfrm rot="18926144">
              <a:off x="4030294" y="5505579"/>
              <a:ext cx="35310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Oval 52">
              <a:extLst>
                <a:ext uri="{FF2B5EF4-FFF2-40B4-BE49-F238E27FC236}">
                  <a16:creationId xmlns:a16="http://schemas.microsoft.com/office/drawing/2014/main" id="{2E33AE48-E4AA-A5DB-CE3B-26DB9E974EC0}"/>
                </a:ext>
              </a:extLst>
            </p:cNvPr>
            <p:cNvSpPr/>
            <p:nvPr/>
          </p:nvSpPr>
          <p:spPr>
            <a:xfrm rot="18926144">
              <a:off x="4024539" y="4306744"/>
              <a:ext cx="353105" cy="294255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8" h="38954">
                  <a:moveTo>
                    <a:pt x="28" y="22860"/>
                  </a:moveTo>
                  <a:cubicBezTo>
                    <a:pt x="-637" y="16368"/>
                    <a:pt x="10263" y="0"/>
                    <a:pt x="22888" y="0"/>
                  </a:cubicBezTo>
                  <a:cubicBezTo>
                    <a:pt x="35513" y="0"/>
                    <a:pt x="45748" y="10235"/>
                    <a:pt x="45748" y="22860"/>
                  </a:cubicBezTo>
                  <a:cubicBezTo>
                    <a:pt x="45748" y="35485"/>
                    <a:pt x="39503" y="38954"/>
                    <a:pt x="26878" y="38954"/>
                  </a:cubicBezTo>
                  <a:cubicBezTo>
                    <a:pt x="14253" y="38954"/>
                    <a:pt x="693" y="29352"/>
                    <a:pt x="28" y="2286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Oval 54">
              <a:extLst>
                <a:ext uri="{FF2B5EF4-FFF2-40B4-BE49-F238E27FC236}">
                  <a16:creationId xmlns:a16="http://schemas.microsoft.com/office/drawing/2014/main" id="{1EC6C474-C569-EAD6-271B-1B2E76649C32}"/>
                </a:ext>
              </a:extLst>
            </p:cNvPr>
            <p:cNvSpPr/>
            <p:nvPr/>
          </p:nvSpPr>
          <p:spPr>
            <a:xfrm rot="18926144">
              <a:off x="5034656" y="4358852"/>
              <a:ext cx="235405" cy="217700"/>
            </a:xfrm>
            <a:custGeom>
              <a:avLst/>
              <a:gdLst>
                <a:gd name="connsiteX0" fmla="*/ 0 w 36000"/>
                <a:gd name="connsiteY0" fmla="*/ 18000 h 36000"/>
                <a:gd name="connsiteX1" fmla="*/ 18000 w 36000"/>
                <a:gd name="connsiteY1" fmla="*/ 0 h 36000"/>
                <a:gd name="connsiteX2" fmla="*/ 36000 w 36000"/>
                <a:gd name="connsiteY2" fmla="*/ 18000 h 36000"/>
                <a:gd name="connsiteX3" fmla="*/ 18000 w 36000"/>
                <a:gd name="connsiteY3" fmla="*/ 36000 h 36000"/>
                <a:gd name="connsiteX4" fmla="*/ 0 w 36000"/>
                <a:gd name="connsiteY4" fmla="*/ 18000 h 36000"/>
                <a:gd name="connsiteX0" fmla="*/ 0 w 36000"/>
                <a:gd name="connsiteY0" fmla="*/ 18000 h 26634"/>
                <a:gd name="connsiteX1" fmla="*/ 18000 w 36000"/>
                <a:gd name="connsiteY1" fmla="*/ 0 h 26634"/>
                <a:gd name="connsiteX2" fmla="*/ 36000 w 36000"/>
                <a:gd name="connsiteY2" fmla="*/ 18000 h 26634"/>
                <a:gd name="connsiteX3" fmla="*/ 17928 w 36000"/>
                <a:gd name="connsiteY3" fmla="*/ 26571 h 26634"/>
                <a:gd name="connsiteX4" fmla="*/ 0 w 36000"/>
                <a:gd name="connsiteY4" fmla="*/ 18000 h 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26634">
                  <a:moveTo>
                    <a:pt x="0" y="18000"/>
                  </a:moveTo>
                  <a:cubicBezTo>
                    <a:pt x="12" y="13572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ubicBezTo>
                    <a:pt x="36000" y="27941"/>
                    <a:pt x="27869" y="26571"/>
                    <a:pt x="17928" y="26571"/>
                  </a:cubicBezTo>
                  <a:cubicBezTo>
                    <a:pt x="7987" y="26571"/>
                    <a:pt x="-12" y="22428"/>
                    <a:pt x="0" y="1800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0AF5E9B1-7455-7B87-9EDE-D82BEC55B506}"/>
                </a:ext>
              </a:extLst>
            </p:cNvPr>
            <p:cNvSpPr/>
            <p:nvPr/>
          </p:nvSpPr>
          <p:spPr>
            <a:xfrm rot="18926144">
              <a:off x="5114326" y="5475384"/>
              <a:ext cx="176552" cy="176552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8F50E0A7-4A42-DADE-B6D0-2CF2E8181E91}"/>
                </a:ext>
              </a:extLst>
            </p:cNvPr>
            <p:cNvGrpSpPr/>
            <p:nvPr/>
          </p:nvGrpSpPr>
          <p:grpSpPr>
            <a:xfrm>
              <a:off x="3952731" y="3923543"/>
              <a:ext cx="1471275" cy="235405"/>
              <a:chOff x="4519726" y="2290465"/>
              <a:chExt cx="165552" cy="37353"/>
            </a:xfrm>
            <a:solidFill>
              <a:srgbClr val="FBE1D1"/>
            </a:solidFill>
          </p:grpSpPr>
          <p:sp>
            <p:nvSpPr>
              <p:cNvPr id="128" name="Oval 33">
                <a:extLst>
                  <a:ext uri="{FF2B5EF4-FFF2-40B4-BE49-F238E27FC236}">
                    <a16:creationId xmlns:a16="http://schemas.microsoft.com/office/drawing/2014/main" id="{9C5ADB18-BF87-7EE3-0204-568111406356}"/>
                  </a:ext>
                </a:extLst>
              </p:cNvPr>
              <p:cNvSpPr/>
              <p:nvPr/>
            </p:nvSpPr>
            <p:spPr>
              <a:xfrm rot="21441036">
                <a:off x="4519726" y="2290723"/>
                <a:ext cx="107265" cy="37095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Oval 33">
                <a:extLst>
                  <a:ext uri="{FF2B5EF4-FFF2-40B4-BE49-F238E27FC236}">
                    <a16:creationId xmlns:a16="http://schemas.microsoft.com/office/drawing/2014/main" id="{FB1048CA-B617-C7A3-43A0-9C526589EDD1}"/>
                  </a:ext>
                </a:extLst>
              </p:cNvPr>
              <p:cNvSpPr/>
              <p:nvPr/>
            </p:nvSpPr>
            <p:spPr>
              <a:xfrm rot="21441036">
                <a:off x="4649278" y="2290465"/>
                <a:ext cx="36000" cy="36000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3D4E707-694E-F16A-21F9-AB8B4B36073F}"/>
              </a:ext>
            </a:extLst>
          </p:cNvPr>
          <p:cNvGrpSpPr/>
          <p:nvPr/>
        </p:nvGrpSpPr>
        <p:grpSpPr>
          <a:xfrm>
            <a:off x="2392866" y="2167024"/>
            <a:ext cx="736951" cy="1181638"/>
            <a:chOff x="3717906" y="3039468"/>
            <a:chExt cx="1986419" cy="3185054"/>
          </a:xfrm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3A1D555-48AE-1C8A-1D6C-4164C40F5079}"/>
                </a:ext>
              </a:extLst>
            </p:cNvPr>
            <p:cNvSpPr/>
            <p:nvPr/>
          </p:nvSpPr>
          <p:spPr>
            <a:xfrm>
              <a:off x="3717906" y="3039468"/>
              <a:ext cx="1986419" cy="318505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37091 w 463815"/>
                <a:gd name="connsiteY0" fmla="*/ 3306 h 538011"/>
                <a:gd name="connsiteX1" fmla="*/ 228145 w 463815"/>
                <a:gd name="connsiteY1" fmla="*/ 68838 h 538011"/>
                <a:gd name="connsiteX2" fmla="*/ 230552 w 463815"/>
                <a:gd name="connsiteY2" fmla="*/ 130155 h 538011"/>
                <a:gd name="connsiteX3" fmla="*/ 258625 w 463815"/>
                <a:gd name="connsiteY3" fmla="*/ 62171 h 538011"/>
                <a:gd name="connsiteX4" fmla="*/ 294929 w 463815"/>
                <a:gd name="connsiteY4" fmla="*/ 12044 h 538011"/>
                <a:gd name="connsiteX5" fmla="*/ 295772 w 463815"/>
                <a:gd name="connsiteY5" fmla="*/ 73601 h 538011"/>
                <a:gd name="connsiteX6" fmla="*/ 310738 w 463815"/>
                <a:gd name="connsiteY6" fmla="*/ 125370 h 538011"/>
                <a:gd name="connsiteX7" fmla="*/ 333872 w 463815"/>
                <a:gd name="connsiteY7" fmla="*/ 45978 h 538011"/>
                <a:gd name="connsiteX8" fmla="*/ 364074 w 463815"/>
                <a:gd name="connsiteY8" fmla="*/ 9560 h 538011"/>
                <a:gd name="connsiteX9" fmla="*/ 363401 w 463815"/>
                <a:gd name="connsiteY9" fmla="*/ 62170 h 538011"/>
                <a:gd name="connsiteX10" fmla="*/ 375142 w 463815"/>
                <a:gd name="connsiteY10" fmla="*/ 124582 h 538011"/>
                <a:gd name="connsiteX11" fmla="*/ 405310 w 463815"/>
                <a:gd name="connsiteY11" fmla="*/ 43120 h 538011"/>
                <a:gd name="connsiteX12" fmla="*/ 440925 w 463815"/>
                <a:gd name="connsiteY12" fmla="*/ 9974 h 538011"/>
                <a:gd name="connsiteX13" fmla="*/ 431980 w 463815"/>
                <a:gd name="connsiteY13" fmla="*/ 68838 h 538011"/>
                <a:gd name="connsiteX14" fmla="*/ 453507 w 463815"/>
                <a:gd name="connsiteY14" fmla="*/ 129202 h 538011"/>
                <a:gd name="connsiteX15" fmla="*/ 459114 w 463815"/>
                <a:gd name="connsiteY15" fmla="*/ 229801 h 538011"/>
                <a:gd name="connsiteX16" fmla="*/ 432689 w 463815"/>
                <a:gd name="connsiteY16" fmla="*/ 358186 h 538011"/>
                <a:gd name="connsiteX17" fmla="*/ 451573 w 463815"/>
                <a:gd name="connsiteY17" fmla="*/ 519710 h 538011"/>
                <a:gd name="connsiteX18" fmla="*/ 212424 w 463815"/>
                <a:gd name="connsiteY18" fmla="*/ 530197 h 538011"/>
                <a:gd name="connsiteX19" fmla="*/ 37620 w 463815"/>
                <a:gd name="connsiteY19" fmla="*/ 521427 h 538011"/>
                <a:gd name="connsiteX20" fmla="*/ 1532 w 463815"/>
                <a:gd name="connsiteY20" fmla="*/ 344024 h 538011"/>
                <a:gd name="connsiteX21" fmla="*/ 11397 w 463815"/>
                <a:gd name="connsiteY21" fmla="*/ 231859 h 538011"/>
                <a:gd name="connsiteX22" fmla="*/ 27478 w 463815"/>
                <a:gd name="connsiteY22" fmla="*/ 151625 h 538011"/>
                <a:gd name="connsiteX23" fmla="*/ 54790 w 463815"/>
                <a:gd name="connsiteY23" fmla="*/ 62171 h 538011"/>
                <a:gd name="connsiteX24" fmla="*/ 96561 w 463815"/>
                <a:gd name="connsiteY24" fmla="*/ 4424 h 538011"/>
                <a:gd name="connsiteX25" fmla="*/ 91937 w 463815"/>
                <a:gd name="connsiteY25" fmla="*/ 73601 h 538011"/>
                <a:gd name="connsiteX26" fmla="*/ 107854 w 463815"/>
                <a:gd name="connsiteY26" fmla="*/ 137753 h 538011"/>
                <a:gd name="connsiteX27" fmla="*/ 130037 w 463815"/>
                <a:gd name="connsiteY27" fmla="*/ 45978 h 538011"/>
                <a:gd name="connsiteX28" fmla="*/ 168439 w 463815"/>
                <a:gd name="connsiteY28" fmla="*/ 3844 h 538011"/>
                <a:gd name="connsiteX29" fmla="*/ 159566 w 463815"/>
                <a:gd name="connsiteY29" fmla="*/ 62170 h 538011"/>
                <a:gd name="connsiteX30" fmla="*/ 168818 w 463815"/>
                <a:gd name="connsiteY30" fmla="*/ 129345 h 538011"/>
                <a:gd name="connsiteX31" fmla="*/ 201475 w 463815"/>
                <a:gd name="connsiteY31" fmla="*/ 43120 h 538011"/>
                <a:gd name="connsiteX32" fmla="*/ 237091 w 463815"/>
                <a:gd name="connsiteY32" fmla="*/ 3306 h 538011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7709 w 454963"/>
                <a:gd name="connsiteY24" fmla="*/ 4424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47871 w 454963"/>
                <a:gd name="connsiteY28" fmla="*/ 25069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6077 w 454963"/>
                <a:gd name="connsiteY4" fmla="*/ 5777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48192 w 454963"/>
                <a:gd name="connsiteY8" fmla="*/ 25605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6458 w 454963"/>
                <a:gd name="connsiteY11" fmla="*/ 3103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9472 h 522320"/>
                <a:gd name="connsiteX1" fmla="*/ 219293 w 454963"/>
                <a:gd name="connsiteY1" fmla="*/ 53236 h 522320"/>
                <a:gd name="connsiteX2" fmla="*/ 221700 w 454963"/>
                <a:gd name="connsiteY2" fmla="*/ 114553 h 522320"/>
                <a:gd name="connsiteX3" fmla="*/ 249773 w 454963"/>
                <a:gd name="connsiteY3" fmla="*/ 46569 h 522320"/>
                <a:gd name="connsiteX4" fmla="*/ 284515 w 454963"/>
                <a:gd name="connsiteY4" fmla="*/ 12224 h 522320"/>
                <a:gd name="connsiteX5" fmla="*/ 286920 w 454963"/>
                <a:gd name="connsiteY5" fmla="*/ 57999 h 522320"/>
                <a:gd name="connsiteX6" fmla="*/ 301886 w 454963"/>
                <a:gd name="connsiteY6" fmla="*/ 109768 h 522320"/>
                <a:gd name="connsiteX7" fmla="*/ 325020 w 454963"/>
                <a:gd name="connsiteY7" fmla="*/ 30376 h 522320"/>
                <a:gd name="connsiteX8" fmla="*/ 348192 w 454963"/>
                <a:gd name="connsiteY8" fmla="*/ 16270 h 522320"/>
                <a:gd name="connsiteX9" fmla="*/ 354549 w 454963"/>
                <a:gd name="connsiteY9" fmla="*/ 46568 h 522320"/>
                <a:gd name="connsiteX10" fmla="*/ 366290 w 454963"/>
                <a:gd name="connsiteY10" fmla="*/ 108980 h 522320"/>
                <a:gd name="connsiteX11" fmla="*/ 394114 w 454963"/>
                <a:gd name="connsiteY11" fmla="*/ 52008 h 522320"/>
                <a:gd name="connsiteX12" fmla="*/ 418795 w 454963"/>
                <a:gd name="connsiteY12" fmla="*/ 18317 h 522320"/>
                <a:gd name="connsiteX13" fmla="*/ 423128 w 454963"/>
                <a:gd name="connsiteY13" fmla="*/ 53236 h 522320"/>
                <a:gd name="connsiteX14" fmla="*/ 444655 w 454963"/>
                <a:gd name="connsiteY14" fmla="*/ 113600 h 522320"/>
                <a:gd name="connsiteX15" fmla="*/ 450262 w 454963"/>
                <a:gd name="connsiteY15" fmla="*/ 214199 h 522320"/>
                <a:gd name="connsiteX16" fmla="*/ 423837 w 454963"/>
                <a:gd name="connsiteY16" fmla="*/ 342584 h 522320"/>
                <a:gd name="connsiteX17" fmla="*/ 442721 w 454963"/>
                <a:gd name="connsiteY17" fmla="*/ 504108 h 522320"/>
                <a:gd name="connsiteX18" fmla="*/ 203572 w 454963"/>
                <a:gd name="connsiteY18" fmla="*/ 514595 h 522320"/>
                <a:gd name="connsiteX19" fmla="*/ 28768 w 454963"/>
                <a:gd name="connsiteY19" fmla="*/ 505825 h 522320"/>
                <a:gd name="connsiteX20" fmla="*/ 3549 w 454963"/>
                <a:gd name="connsiteY20" fmla="*/ 329683 h 522320"/>
                <a:gd name="connsiteX21" fmla="*/ 2545 w 454963"/>
                <a:gd name="connsiteY21" fmla="*/ 216257 h 522320"/>
                <a:gd name="connsiteX22" fmla="*/ 18626 w 454963"/>
                <a:gd name="connsiteY22" fmla="*/ 136023 h 522320"/>
                <a:gd name="connsiteX23" fmla="*/ 45938 w 454963"/>
                <a:gd name="connsiteY23" fmla="*/ 46569 h 522320"/>
                <a:gd name="connsiteX24" fmla="*/ 81461 w 454963"/>
                <a:gd name="connsiteY24" fmla="*/ 251 h 522320"/>
                <a:gd name="connsiteX25" fmla="*/ 83085 w 454963"/>
                <a:gd name="connsiteY25" fmla="*/ 57999 h 522320"/>
                <a:gd name="connsiteX26" fmla="*/ 99002 w 454963"/>
                <a:gd name="connsiteY26" fmla="*/ 122151 h 522320"/>
                <a:gd name="connsiteX27" fmla="*/ 121185 w 454963"/>
                <a:gd name="connsiteY27" fmla="*/ 30376 h 522320"/>
                <a:gd name="connsiteX28" fmla="*/ 147871 w 454963"/>
                <a:gd name="connsiteY28" fmla="*/ 9467 h 522320"/>
                <a:gd name="connsiteX29" fmla="*/ 150714 w 454963"/>
                <a:gd name="connsiteY29" fmla="*/ 46568 h 522320"/>
                <a:gd name="connsiteX30" fmla="*/ 159966 w 454963"/>
                <a:gd name="connsiteY30" fmla="*/ 113743 h 522320"/>
                <a:gd name="connsiteX31" fmla="*/ 192623 w 454963"/>
                <a:gd name="connsiteY31" fmla="*/ 27518 h 522320"/>
                <a:gd name="connsiteX32" fmla="*/ 220428 w 454963"/>
                <a:gd name="connsiteY32" fmla="*/ 9472 h 522320"/>
                <a:gd name="connsiteX0" fmla="*/ 220428 w 454963"/>
                <a:gd name="connsiteY0" fmla="*/ 5505 h 518353"/>
                <a:gd name="connsiteX1" fmla="*/ 219293 w 454963"/>
                <a:gd name="connsiteY1" fmla="*/ 49269 h 518353"/>
                <a:gd name="connsiteX2" fmla="*/ 221700 w 454963"/>
                <a:gd name="connsiteY2" fmla="*/ 110586 h 518353"/>
                <a:gd name="connsiteX3" fmla="*/ 249773 w 454963"/>
                <a:gd name="connsiteY3" fmla="*/ 42602 h 518353"/>
                <a:gd name="connsiteX4" fmla="*/ 284515 w 454963"/>
                <a:gd name="connsiteY4" fmla="*/ 8257 h 518353"/>
                <a:gd name="connsiteX5" fmla="*/ 286920 w 454963"/>
                <a:gd name="connsiteY5" fmla="*/ 54032 h 518353"/>
                <a:gd name="connsiteX6" fmla="*/ 301886 w 454963"/>
                <a:gd name="connsiteY6" fmla="*/ 105801 h 518353"/>
                <a:gd name="connsiteX7" fmla="*/ 325020 w 454963"/>
                <a:gd name="connsiteY7" fmla="*/ 26409 h 518353"/>
                <a:gd name="connsiteX8" fmla="*/ 348192 w 454963"/>
                <a:gd name="connsiteY8" fmla="*/ 12303 h 518353"/>
                <a:gd name="connsiteX9" fmla="*/ 354549 w 454963"/>
                <a:gd name="connsiteY9" fmla="*/ 42601 h 518353"/>
                <a:gd name="connsiteX10" fmla="*/ 366290 w 454963"/>
                <a:gd name="connsiteY10" fmla="*/ 105013 h 518353"/>
                <a:gd name="connsiteX11" fmla="*/ 394114 w 454963"/>
                <a:gd name="connsiteY11" fmla="*/ 48041 h 518353"/>
                <a:gd name="connsiteX12" fmla="*/ 418795 w 454963"/>
                <a:gd name="connsiteY12" fmla="*/ 14350 h 518353"/>
                <a:gd name="connsiteX13" fmla="*/ 423128 w 454963"/>
                <a:gd name="connsiteY13" fmla="*/ 49269 h 518353"/>
                <a:gd name="connsiteX14" fmla="*/ 444655 w 454963"/>
                <a:gd name="connsiteY14" fmla="*/ 109633 h 518353"/>
                <a:gd name="connsiteX15" fmla="*/ 450262 w 454963"/>
                <a:gd name="connsiteY15" fmla="*/ 210232 h 518353"/>
                <a:gd name="connsiteX16" fmla="*/ 423837 w 454963"/>
                <a:gd name="connsiteY16" fmla="*/ 338617 h 518353"/>
                <a:gd name="connsiteX17" fmla="*/ 442721 w 454963"/>
                <a:gd name="connsiteY17" fmla="*/ 500141 h 518353"/>
                <a:gd name="connsiteX18" fmla="*/ 203572 w 454963"/>
                <a:gd name="connsiteY18" fmla="*/ 510628 h 518353"/>
                <a:gd name="connsiteX19" fmla="*/ 28768 w 454963"/>
                <a:gd name="connsiteY19" fmla="*/ 501858 h 518353"/>
                <a:gd name="connsiteX20" fmla="*/ 3549 w 454963"/>
                <a:gd name="connsiteY20" fmla="*/ 325716 h 518353"/>
                <a:gd name="connsiteX21" fmla="*/ 2545 w 454963"/>
                <a:gd name="connsiteY21" fmla="*/ 212290 h 518353"/>
                <a:gd name="connsiteX22" fmla="*/ 18626 w 454963"/>
                <a:gd name="connsiteY22" fmla="*/ 132056 h 518353"/>
                <a:gd name="connsiteX23" fmla="*/ 45938 w 454963"/>
                <a:gd name="connsiteY23" fmla="*/ 42602 h 518353"/>
                <a:gd name="connsiteX24" fmla="*/ 79899 w 454963"/>
                <a:gd name="connsiteY24" fmla="*/ 2270 h 518353"/>
                <a:gd name="connsiteX25" fmla="*/ 83085 w 454963"/>
                <a:gd name="connsiteY25" fmla="*/ 54032 h 518353"/>
                <a:gd name="connsiteX26" fmla="*/ 99002 w 454963"/>
                <a:gd name="connsiteY26" fmla="*/ 118184 h 518353"/>
                <a:gd name="connsiteX27" fmla="*/ 121185 w 454963"/>
                <a:gd name="connsiteY27" fmla="*/ 26409 h 518353"/>
                <a:gd name="connsiteX28" fmla="*/ 147871 w 454963"/>
                <a:gd name="connsiteY28" fmla="*/ 5500 h 518353"/>
                <a:gd name="connsiteX29" fmla="*/ 150714 w 454963"/>
                <a:gd name="connsiteY29" fmla="*/ 42601 h 518353"/>
                <a:gd name="connsiteX30" fmla="*/ 159966 w 454963"/>
                <a:gd name="connsiteY30" fmla="*/ 109776 h 518353"/>
                <a:gd name="connsiteX31" fmla="*/ 192623 w 454963"/>
                <a:gd name="connsiteY31" fmla="*/ 23551 h 518353"/>
                <a:gd name="connsiteX32" fmla="*/ 220428 w 454963"/>
                <a:gd name="connsiteY32" fmla="*/ 5505 h 518353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2623 w 454963"/>
                <a:gd name="connsiteY31" fmla="*/ 21583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331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9395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9213"/>
                <a:gd name="connsiteY0" fmla="*/ 2537 h 516385"/>
                <a:gd name="connsiteX1" fmla="*/ 219293 w 459213"/>
                <a:gd name="connsiteY1" fmla="*/ 47301 h 516385"/>
                <a:gd name="connsiteX2" fmla="*/ 225286 w 459213"/>
                <a:gd name="connsiteY2" fmla="*/ 111949 h 516385"/>
                <a:gd name="connsiteX3" fmla="*/ 252642 w 459213"/>
                <a:gd name="connsiteY3" fmla="*/ 51461 h 516385"/>
                <a:gd name="connsiteX4" fmla="*/ 284515 w 459213"/>
                <a:gd name="connsiteY4" fmla="*/ 6289 h 516385"/>
                <a:gd name="connsiteX5" fmla="*/ 286920 w 459213"/>
                <a:gd name="connsiteY5" fmla="*/ 52064 h 516385"/>
                <a:gd name="connsiteX6" fmla="*/ 300691 w 459213"/>
                <a:gd name="connsiteY6" fmla="*/ 109663 h 516385"/>
                <a:gd name="connsiteX7" fmla="*/ 318326 w 459213"/>
                <a:gd name="connsiteY7" fmla="*/ 53757 h 516385"/>
                <a:gd name="connsiteX8" fmla="*/ 343650 w 459213"/>
                <a:gd name="connsiteY8" fmla="*/ 9503 h 516385"/>
                <a:gd name="connsiteX9" fmla="*/ 350007 w 459213"/>
                <a:gd name="connsiteY9" fmla="*/ 58623 h 516385"/>
                <a:gd name="connsiteX10" fmla="*/ 366529 w 459213"/>
                <a:gd name="connsiteY10" fmla="*/ 112206 h 516385"/>
                <a:gd name="connsiteX11" fmla="*/ 394114 w 459213"/>
                <a:gd name="connsiteY11" fmla="*/ 46073 h 516385"/>
                <a:gd name="connsiteX12" fmla="*/ 415448 w 459213"/>
                <a:gd name="connsiteY12" fmla="*/ 12382 h 516385"/>
                <a:gd name="connsiteX13" fmla="*/ 424802 w 459213"/>
                <a:gd name="connsiteY13" fmla="*/ 63792 h 516385"/>
                <a:gd name="connsiteX14" fmla="*/ 435649 w 459213"/>
                <a:gd name="connsiteY14" fmla="*/ 115655 h 516385"/>
                <a:gd name="connsiteX15" fmla="*/ 450262 w 459213"/>
                <a:gd name="connsiteY15" fmla="*/ 208264 h 516385"/>
                <a:gd name="connsiteX16" fmla="*/ 440320 w 459213"/>
                <a:gd name="connsiteY16" fmla="*/ 336649 h 516385"/>
                <a:gd name="connsiteX17" fmla="*/ 442721 w 459213"/>
                <a:gd name="connsiteY17" fmla="*/ 498173 h 516385"/>
                <a:gd name="connsiteX18" fmla="*/ 203572 w 459213"/>
                <a:gd name="connsiteY18" fmla="*/ 508660 h 516385"/>
                <a:gd name="connsiteX19" fmla="*/ 28768 w 459213"/>
                <a:gd name="connsiteY19" fmla="*/ 499890 h 516385"/>
                <a:gd name="connsiteX20" fmla="*/ 3549 w 459213"/>
                <a:gd name="connsiteY20" fmla="*/ 323748 h 516385"/>
                <a:gd name="connsiteX21" fmla="*/ 2545 w 459213"/>
                <a:gd name="connsiteY21" fmla="*/ 210322 h 516385"/>
                <a:gd name="connsiteX22" fmla="*/ 18626 w 459213"/>
                <a:gd name="connsiteY22" fmla="*/ 130088 h 516385"/>
                <a:gd name="connsiteX23" fmla="*/ 45938 w 459213"/>
                <a:gd name="connsiteY23" fmla="*/ 40634 h 516385"/>
                <a:gd name="connsiteX24" fmla="*/ 79899 w 459213"/>
                <a:gd name="connsiteY24" fmla="*/ 302 h 516385"/>
                <a:gd name="connsiteX25" fmla="*/ 83085 w 459213"/>
                <a:gd name="connsiteY25" fmla="*/ 52064 h 516385"/>
                <a:gd name="connsiteX26" fmla="*/ 93981 w 459213"/>
                <a:gd name="connsiteY26" fmla="*/ 117882 h 516385"/>
                <a:gd name="connsiteX27" fmla="*/ 117837 w 459213"/>
                <a:gd name="connsiteY27" fmla="*/ 55756 h 516385"/>
                <a:gd name="connsiteX28" fmla="*/ 140938 w 459213"/>
                <a:gd name="connsiteY28" fmla="*/ 1533 h 516385"/>
                <a:gd name="connsiteX29" fmla="*/ 148084 w 459213"/>
                <a:gd name="connsiteY29" fmla="*/ 57623 h 516385"/>
                <a:gd name="connsiteX30" fmla="*/ 159249 w 459213"/>
                <a:gd name="connsiteY30" fmla="*/ 110640 h 516385"/>
                <a:gd name="connsiteX31" fmla="*/ 184606 w 459213"/>
                <a:gd name="connsiteY31" fmla="*/ 51456 h 516385"/>
                <a:gd name="connsiteX32" fmla="*/ 218276 w 459213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35649 w 462047"/>
                <a:gd name="connsiteY14" fmla="*/ 115655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44160 w 462047"/>
                <a:gd name="connsiteY14" fmla="*/ 116714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7969 w 461740"/>
                <a:gd name="connsiteY0" fmla="*/ 2532 h 516380"/>
                <a:gd name="connsiteX1" fmla="*/ 218986 w 461740"/>
                <a:gd name="connsiteY1" fmla="*/ 47296 h 516380"/>
                <a:gd name="connsiteX2" fmla="*/ 224979 w 461740"/>
                <a:gd name="connsiteY2" fmla="*/ 111944 h 516380"/>
                <a:gd name="connsiteX3" fmla="*/ 252335 w 461740"/>
                <a:gd name="connsiteY3" fmla="*/ 51456 h 516380"/>
                <a:gd name="connsiteX4" fmla="*/ 284208 w 461740"/>
                <a:gd name="connsiteY4" fmla="*/ 6284 h 516380"/>
                <a:gd name="connsiteX5" fmla="*/ 286613 w 461740"/>
                <a:gd name="connsiteY5" fmla="*/ 52059 h 516380"/>
                <a:gd name="connsiteX6" fmla="*/ 300384 w 461740"/>
                <a:gd name="connsiteY6" fmla="*/ 109658 h 516380"/>
                <a:gd name="connsiteX7" fmla="*/ 318019 w 461740"/>
                <a:gd name="connsiteY7" fmla="*/ 53752 h 516380"/>
                <a:gd name="connsiteX8" fmla="*/ 343343 w 461740"/>
                <a:gd name="connsiteY8" fmla="*/ 9498 h 516380"/>
                <a:gd name="connsiteX9" fmla="*/ 349700 w 461740"/>
                <a:gd name="connsiteY9" fmla="*/ 58618 h 516380"/>
                <a:gd name="connsiteX10" fmla="*/ 366222 w 461740"/>
                <a:gd name="connsiteY10" fmla="*/ 112201 h 516380"/>
                <a:gd name="connsiteX11" fmla="*/ 393807 w 461740"/>
                <a:gd name="connsiteY11" fmla="*/ 46068 h 516380"/>
                <a:gd name="connsiteX12" fmla="*/ 415141 w 461740"/>
                <a:gd name="connsiteY12" fmla="*/ 12377 h 516380"/>
                <a:gd name="connsiteX13" fmla="*/ 424495 w 461740"/>
                <a:gd name="connsiteY13" fmla="*/ 63787 h 516380"/>
                <a:gd name="connsiteX14" fmla="*/ 443853 w 461740"/>
                <a:gd name="connsiteY14" fmla="*/ 116709 h 516380"/>
                <a:gd name="connsiteX15" fmla="*/ 449955 w 461740"/>
                <a:gd name="connsiteY15" fmla="*/ 208259 h 516380"/>
                <a:gd name="connsiteX16" fmla="*/ 448459 w 461740"/>
                <a:gd name="connsiteY16" fmla="*/ 336418 h 516380"/>
                <a:gd name="connsiteX17" fmla="*/ 442414 w 461740"/>
                <a:gd name="connsiteY17" fmla="*/ 498168 h 516380"/>
                <a:gd name="connsiteX18" fmla="*/ 203265 w 461740"/>
                <a:gd name="connsiteY18" fmla="*/ 508655 h 516380"/>
                <a:gd name="connsiteX19" fmla="*/ 28461 w 461740"/>
                <a:gd name="connsiteY19" fmla="*/ 499885 h 516380"/>
                <a:gd name="connsiteX20" fmla="*/ 3242 w 461740"/>
                <a:gd name="connsiteY20" fmla="*/ 323743 h 516380"/>
                <a:gd name="connsiteX21" fmla="*/ 2238 w 461740"/>
                <a:gd name="connsiteY21" fmla="*/ 210317 h 516380"/>
                <a:gd name="connsiteX22" fmla="*/ 12848 w 461740"/>
                <a:gd name="connsiteY22" fmla="*/ 127753 h 516380"/>
                <a:gd name="connsiteX23" fmla="*/ 45631 w 461740"/>
                <a:gd name="connsiteY23" fmla="*/ 40629 h 516380"/>
                <a:gd name="connsiteX24" fmla="*/ 79592 w 461740"/>
                <a:gd name="connsiteY24" fmla="*/ 297 h 516380"/>
                <a:gd name="connsiteX25" fmla="*/ 82778 w 461740"/>
                <a:gd name="connsiteY25" fmla="*/ 52059 h 516380"/>
                <a:gd name="connsiteX26" fmla="*/ 93674 w 461740"/>
                <a:gd name="connsiteY26" fmla="*/ 117877 h 516380"/>
                <a:gd name="connsiteX27" fmla="*/ 117530 w 461740"/>
                <a:gd name="connsiteY27" fmla="*/ 55751 h 516380"/>
                <a:gd name="connsiteX28" fmla="*/ 140631 w 461740"/>
                <a:gd name="connsiteY28" fmla="*/ 1528 h 516380"/>
                <a:gd name="connsiteX29" fmla="*/ 147777 w 461740"/>
                <a:gd name="connsiteY29" fmla="*/ 57618 h 516380"/>
                <a:gd name="connsiteX30" fmla="*/ 158942 w 461740"/>
                <a:gd name="connsiteY30" fmla="*/ 110635 h 516380"/>
                <a:gd name="connsiteX31" fmla="*/ 184299 w 461740"/>
                <a:gd name="connsiteY31" fmla="*/ 51451 h 516380"/>
                <a:gd name="connsiteX32" fmla="*/ 217969 w 461740"/>
                <a:gd name="connsiteY32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43853 w 462226"/>
                <a:gd name="connsiteY14" fmla="*/ 116709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49249 w 462226"/>
                <a:gd name="connsiteY14" fmla="*/ 122081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2226" h="516380">
                  <a:moveTo>
                    <a:pt x="217969" y="2532"/>
                  </a:moveTo>
                  <a:cubicBezTo>
                    <a:pt x="236421" y="6337"/>
                    <a:pt x="223795" y="27728"/>
                    <a:pt x="218986" y="47296"/>
                  </a:cubicBezTo>
                  <a:cubicBezTo>
                    <a:pt x="214177" y="66864"/>
                    <a:pt x="196470" y="110085"/>
                    <a:pt x="224979" y="111944"/>
                  </a:cubicBezTo>
                  <a:cubicBezTo>
                    <a:pt x="253488" y="113803"/>
                    <a:pt x="251309" y="75562"/>
                    <a:pt x="252335" y="51456"/>
                  </a:cubicBezTo>
                  <a:cubicBezTo>
                    <a:pt x="253361" y="27350"/>
                    <a:pt x="263433" y="4352"/>
                    <a:pt x="284208" y="6284"/>
                  </a:cubicBezTo>
                  <a:cubicBezTo>
                    <a:pt x="304983" y="8216"/>
                    <a:pt x="287503" y="34830"/>
                    <a:pt x="286613" y="52059"/>
                  </a:cubicBezTo>
                  <a:cubicBezTo>
                    <a:pt x="285723" y="69288"/>
                    <a:pt x="283913" y="109543"/>
                    <a:pt x="300384" y="109658"/>
                  </a:cubicBezTo>
                  <a:cubicBezTo>
                    <a:pt x="316855" y="109773"/>
                    <a:pt x="316836" y="73110"/>
                    <a:pt x="318019" y="53752"/>
                  </a:cubicBezTo>
                  <a:cubicBezTo>
                    <a:pt x="319202" y="34394"/>
                    <a:pt x="320371" y="8687"/>
                    <a:pt x="343343" y="9498"/>
                  </a:cubicBezTo>
                  <a:cubicBezTo>
                    <a:pt x="366315" y="10309"/>
                    <a:pt x="351147" y="41001"/>
                    <a:pt x="349700" y="58618"/>
                  </a:cubicBezTo>
                  <a:cubicBezTo>
                    <a:pt x="348253" y="76235"/>
                    <a:pt x="345722" y="112128"/>
                    <a:pt x="366222" y="112201"/>
                  </a:cubicBezTo>
                  <a:cubicBezTo>
                    <a:pt x="386722" y="112274"/>
                    <a:pt x="391350" y="67539"/>
                    <a:pt x="393807" y="46068"/>
                  </a:cubicBezTo>
                  <a:cubicBezTo>
                    <a:pt x="396264" y="24597"/>
                    <a:pt x="399943" y="11756"/>
                    <a:pt x="417968" y="12377"/>
                  </a:cubicBezTo>
                  <a:cubicBezTo>
                    <a:pt x="435993" y="12998"/>
                    <a:pt x="419282" y="45503"/>
                    <a:pt x="424495" y="63787"/>
                  </a:cubicBezTo>
                  <a:cubicBezTo>
                    <a:pt x="429708" y="82071"/>
                    <a:pt x="443970" y="94368"/>
                    <a:pt x="449249" y="122081"/>
                  </a:cubicBezTo>
                  <a:cubicBezTo>
                    <a:pt x="454528" y="149794"/>
                    <a:pt x="448699" y="272842"/>
                    <a:pt x="448459" y="336418"/>
                  </a:cubicBezTo>
                  <a:cubicBezTo>
                    <a:pt x="448219" y="399994"/>
                    <a:pt x="483280" y="469462"/>
                    <a:pt x="442414" y="498168"/>
                  </a:cubicBezTo>
                  <a:cubicBezTo>
                    <a:pt x="401548" y="526874"/>
                    <a:pt x="272257" y="508369"/>
                    <a:pt x="203265" y="508655"/>
                  </a:cubicBezTo>
                  <a:cubicBezTo>
                    <a:pt x="134273" y="508941"/>
                    <a:pt x="61798" y="530704"/>
                    <a:pt x="28461" y="499885"/>
                  </a:cubicBezTo>
                  <a:cubicBezTo>
                    <a:pt x="-4876" y="469066"/>
                    <a:pt x="8820" y="367376"/>
                    <a:pt x="3242" y="323743"/>
                  </a:cubicBezTo>
                  <a:cubicBezTo>
                    <a:pt x="-2336" y="280110"/>
                    <a:pt x="637" y="242982"/>
                    <a:pt x="2238" y="210317"/>
                  </a:cubicBezTo>
                  <a:cubicBezTo>
                    <a:pt x="3839" y="177652"/>
                    <a:pt x="5616" y="156034"/>
                    <a:pt x="12848" y="127753"/>
                  </a:cubicBezTo>
                  <a:cubicBezTo>
                    <a:pt x="20080" y="99472"/>
                    <a:pt x="34507" y="61872"/>
                    <a:pt x="45631" y="40629"/>
                  </a:cubicBezTo>
                  <a:cubicBezTo>
                    <a:pt x="56755" y="19386"/>
                    <a:pt x="56256" y="-2834"/>
                    <a:pt x="79592" y="297"/>
                  </a:cubicBezTo>
                  <a:cubicBezTo>
                    <a:pt x="102928" y="3428"/>
                    <a:pt x="85930" y="30463"/>
                    <a:pt x="82778" y="52059"/>
                  </a:cubicBezTo>
                  <a:cubicBezTo>
                    <a:pt x="79626" y="73655"/>
                    <a:pt x="67561" y="116096"/>
                    <a:pt x="93674" y="117877"/>
                  </a:cubicBezTo>
                  <a:cubicBezTo>
                    <a:pt x="119787" y="119658"/>
                    <a:pt x="114964" y="76141"/>
                    <a:pt x="117530" y="55751"/>
                  </a:cubicBezTo>
                  <a:cubicBezTo>
                    <a:pt x="120096" y="35361"/>
                    <a:pt x="120050" y="884"/>
                    <a:pt x="140631" y="1528"/>
                  </a:cubicBezTo>
                  <a:cubicBezTo>
                    <a:pt x="161212" y="2172"/>
                    <a:pt x="150224" y="37435"/>
                    <a:pt x="147777" y="57618"/>
                  </a:cubicBezTo>
                  <a:cubicBezTo>
                    <a:pt x="145330" y="77801"/>
                    <a:pt x="143292" y="108831"/>
                    <a:pt x="158942" y="110635"/>
                  </a:cubicBezTo>
                  <a:cubicBezTo>
                    <a:pt x="174592" y="112439"/>
                    <a:pt x="179482" y="72633"/>
                    <a:pt x="184299" y="51451"/>
                  </a:cubicBezTo>
                  <a:cubicBezTo>
                    <a:pt x="189116" y="30269"/>
                    <a:pt x="199517" y="-1273"/>
                    <a:pt x="217969" y="2532"/>
                  </a:cubicBezTo>
                  <a:close/>
                </a:path>
              </a:pathLst>
            </a:custGeom>
            <a:solidFill>
              <a:srgbClr val="F19C6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40CAA21-CA4A-001D-671F-31631A7F0E0B}"/>
                </a:ext>
              </a:extLst>
            </p:cNvPr>
            <p:cNvSpPr/>
            <p:nvPr/>
          </p:nvSpPr>
          <p:spPr>
            <a:xfrm>
              <a:off x="3773518" y="3053134"/>
              <a:ext cx="1810621" cy="2715268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80705 w 449105"/>
                <a:gd name="connsiteY25" fmla="*/ 73864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40579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586 h 519904"/>
                <a:gd name="connsiteX1" fmla="*/ 216913 w 449105"/>
                <a:gd name="connsiteY1" fmla="*/ 69118 h 519904"/>
                <a:gd name="connsiteX2" fmla="*/ 219320 w 449105"/>
                <a:gd name="connsiteY2" fmla="*/ 147632 h 519904"/>
                <a:gd name="connsiteX3" fmla="*/ 247393 w 449105"/>
                <a:gd name="connsiteY3" fmla="*/ 62451 h 519904"/>
                <a:gd name="connsiteX4" fmla="*/ 283697 w 449105"/>
                <a:gd name="connsiteY4" fmla="*/ 12324 h 519904"/>
                <a:gd name="connsiteX5" fmla="*/ 284540 w 449105"/>
                <a:gd name="connsiteY5" fmla="*/ 73881 h 519904"/>
                <a:gd name="connsiteX6" fmla="*/ 293723 w 449105"/>
                <a:gd name="connsiteY6" fmla="*/ 148580 h 519904"/>
                <a:gd name="connsiteX7" fmla="*/ 322640 w 449105"/>
                <a:gd name="connsiteY7" fmla="*/ 46258 h 519904"/>
                <a:gd name="connsiteX8" fmla="*/ 352842 w 449105"/>
                <a:gd name="connsiteY8" fmla="*/ 9840 h 519904"/>
                <a:gd name="connsiteX9" fmla="*/ 352169 w 449105"/>
                <a:gd name="connsiteY9" fmla="*/ 62450 h 519904"/>
                <a:gd name="connsiteX10" fmla="*/ 367766 w 449105"/>
                <a:gd name="connsiteY10" fmla="*/ 156391 h 519904"/>
                <a:gd name="connsiteX11" fmla="*/ 394078 w 449105"/>
                <a:gd name="connsiteY11" fmla="*/ 43400 h 519904"/>
                <a:gd name="connsiteX12" fmla="*/ 429693 w 449105"/>
                <a:gd name="connsiteY12" fmla="*/ 10254 h 519904"/>
                <a:gd name="connsiteX13" fmla="*/ 420748 w 449105"/>
                <a:gd name="connsiteY13" fmla="*/ 69118 h 519904"/>
                <a:gd name="connsiteX14" fmla="*/ 442275 w 449105"/>
                <a:gd name="connsiteY14" fmla="*/ 129482 h 519904"/>
                <a:gd name="connsiteX15" fmla="*/ 447882 w 449105"/>
                <a:gd name="connsiteY15" fmla="*/ 230081 h 519904"/>
                <a:gd name="connsiteX16" fmla="*/ 421457 w 449105"/>
                <a:gd name="connsiteY16" fmla="*/ 358466 h 519904"/>
                <a:gd name="connsiteX17" fmla="*/ 392485 w 449105"/>
                <a:gd name="connsiteY17" fmla="*/ 461547 h 519904"/>
                <a:gd name="connsiteX18" fmla="*/ 227902 w 449105"/>
                <a:gd name="connsiteY18" fmla="*/ 519894 h 519904"/>
                <a:gd name="connsiteX19" fmla="*/ 50987 w 449105"/>
                <a:gd name="connsiteY19" fmla="*/ 465275 h 519904"/>
                <a:gd name="connsiteX20" fmla="*/ 26532 w 449105"/>
                <a:gd name="connsiteY20" fmla="*/ 345567 h 519904"/>
                <a:gd name="connsiteX21" fmla="*/ 165 w 449105"/>
                <a:gd name="connsiteY21" fmla="*/ 232139 h 519904"/>
                <a:gd name="connsiteX22" fmla="*/ 16246 w 449105"/>
                <a:gd name="connsiteY22" fmla="*/ 151905 h 519904"/>
                <a:gd name="connsiteX23" fmla="*/ 34412 w 449105"/>
                <a:gd name="connsiteY23" fmla="*/ 82841 h 519904"/>
                <a:gd name="connsiteX24" fmla="*/ 66207 w 449105"/>
                <a:gd name="connsiteY24" fmla="*/ 20152 h 519904"/>
                <a:gd name="connsiteX25" fmla="*/ 65739 w 449105"/>
                <a:gd name="connsiteY25" fmla="*/ 89946 h 519904"/>
                <a:gd name="connsiteX26" fmla="*/ 83885 w 449105"/>
                <a:gd name="connsiteY26" fmla="*/ 158638 h 519904"/>
                <a:gd name="connsiteX27" fmla="*/ 116311 w 449105"/>
                <a:gd name="connsiteY27" fmla="*/ 81478 h 519904"/>
                <a:gd name="connsiteX28" fmla="*/ 135590 w 449105"/>
                <a:gd name="connsiteY28" fmla="*/ 20189 h 519904"/>
                <a:gd name="connsiteX29" fmla="*/ 145009 w 449105"/>
                <a:gd name="connsiteY29" fmla="*/ 79751 h 519904"/>
                <a:gd name="connsiteX30" fmla="*/ 159512 w 449105"/>
                <a:gd name="connsiteY30" fmla="*/ 152358 h 519904"/>
                <a:gd name="connsiteX31" fmla="*/ 190243 w 449105"/>
                <a:gd name="connsiteY31" fmla="*/ 43400 h 519904"/>
                <a:gd name="connsiteX32" fmla="*/ 225859 w 449105"/>
                <a:gd name="connsiteY32" fmla="*/ 3586 h 519904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90243 w 449105"/>
                <a:gd name="connsiteY31" fmla="*/ 37351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7989 w 449105"/>
                <a:gd name="connsiteY9" fmla="*/ 75556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2316 h 510097"/>
                <a:gd name="connsiteX1" fmla="*/ 216913 w 449105"/>
                <a:gd name="connsiteY1" fmla="*/ 68580 h 510097"/>
                <a:gd name="connsiteX2" fmla="*/ 219320 w 449105"/>
                <a:gd name="connsiteY2" fmla="*/ 137825 h 510097"/>
                <a:gd name="connsiteX3" fmla="*/ 247393 w 449105"/>
                <a:gd name="connsiteY3" fmla="*/ 52644 h 510097"/>
                <a:gd name="connsiteX4" fmla="*/ 282865 w 449105"/>
                <a:gd name="connsiteY4" fmla="*/ 17964 h 510097"/>
                <a:gd name="connsiteX5" fmla="*/ 284540 w 449105"/>
                <a:gd name="connsiteY5" fmla="*/ 64074 h 510097"/>
                <a:gd name="connsiteX6" fmla="*/ 293723 w 449105"/>
                <a:gd name="connsiteY6" fmla="*/ 138773 h 510097"/>
                <a:gd name="connsiteX7" fmla="*/ 327629 w 449105"/>
                <a:gd name="connsiteY7" fmla="*/ 63638 h 510097"/>
                <a:gd name="connsiteX8" fmla="*/ 352842 w 449105"/>
                <a:gd name="connsiteY8" fmla="*/ 33 h 510097"/>
                <a:gd name="connsiteX9" fmla="*/ 357989 w 449105"/>
                <a:gd name="connsiteY9" fmla="*/ 71798 h 510097"/>
                <a:gd name="connsiteX10" fmla="*/ 367766 w 449105"/>
                <a:gd name="connsiteY10" fmla="*/ 146584 h 510097"/>
                <a:gd name="connsiteX11" fmla="*/ 385764 w 449105"/>
                <a:gd name="connsiteY11" fmla="*/ 64488 h 510097"/>
                <a:gd name="connsiteX12" fmla="*/ 429693 w 449105"/>
                <a:gd name="connsiteY12" fmla="*/ 447 h 510097"/>
                <a:gd name="connsiteX13" fmla="*/ 420748 w 449105"/>
                <a:gd name="connsiteY13" fmla="*/ 59311 h 510097"/>
                <a:gd name="connsiteX14" fmla="*/ 442275 w 449105"/>
                <a:gd name="connsiteY14" fmla="*/ 119675 h 510097"/>
                <a:gd name="connsiteX15" fmla="*/ 447882 w 449105"/>
                <a:gd name="connsiteY15" fmla="*/ 220274 h 510097"/>
                <a:gd name="connsiteX16" fmla="*/ 421457 w 449105"/>
                <a:gd name="connsiteY16" fmla="*/ 348659 h 510097"/>
                <a:gd name="connsiteX17" fmla="*/ 392485 w 449105"/>
                <a:gd name="connsiteY17" fmla="*/ 451740 h 510097"/>
                <a:gd name="connsiteX18" fmla="*/ 227902 w 449105"/>
                <a:gd name="connsiteY18" fmla="*/ 510087 h 510097"/>
                <a:gd name="connsiteX19" fmla="*/ 50987 w 449105"/>
                <a:gd name="connsiteY19" fmla="*/ 455468 h 510097"/>
                <a:gd name="connsiteX20" fmla="*/ 26532 w 449105"/>
                <a:gd name="connsiteY20" fmla="*/ 335760 h 510097"/>
                <a:gd name="connsiteX21" fmla="*/ 165 w 449105"/>
                <a:gd name="connsiteY21" fmla="*/ 222332 h 510097"/>
                <a:gd name="connsiteX22" fmla="*/ 16246 w 449105"/>
                <a:gd name="connsiteY22" fmla="*/ 142098 h 510097"/>
                <a:gd name="connsiteX23" fmla="*/ 34412 w 449105"/>
                <a:gd name="connsiteY23" fmla="*/ 73034 h 510097"/>
                <a:gd name="connsiteX24" fmla="*/ 66207 w 449105"/>
                <a:gd name="connsiteY24" fmla="*/ 10345 h 510097"/>
                <a:gd name="connsiteX25" fmla="*/ 65739 w 449105"/>
                <a:gd name="connsiteY25" fmla="*/ 80139 h 510097"/>
                <a:gd name="connsiteX26" fmla="*/ 83885 w 449105"/>
                <a:gd name="connsiteY26" fmla="*/ 148831 h 510097"/>
                <a:gd name="connsiteX27" fmla="*/ 116311 w 449105"/>
                <a:gd name="connsiteY27" fmla="*/ 71671 h 510097"/>
                <a:gd name="connsiteX28" fmla="*/ 135590 w 449105"/>
                <a:gd name="connsiteY28" fmla="*/ 10382 h 510097"/>
                <a:gd name="connsiteX29" fmla="*/ 139188 w 449105"/>
                <a:gd name="connsiteY29" fmla="*/ 69944 h 510097"/>
                <a:gd name="connsiteX30" fmla="*/ 154524 w 449105"/>
                <a:gd name="connsiteY30" fmla="*/ 142551 h 510097"/>
                <a:gd name="connsiteX31" fmla="*/ 185255 w 449105"/>
                <a:gd name="connsiteY31" fmla="*/ 67577 h 510097"/>
                <a:gd name="connsiteX32" fmla="*/ 213387 w 449105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85764 w 448936"/>
                <a:gd name="connsiteY11" fmla="*/ 64488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27629 w 448454"/>
                <a:gd name="connsiteY7" fmla="*/ 60154 h 499816"/>
                <a:gd name="connsiteX8" fmla="*/ 352010 w 448454"/>
                <a:gd name="connsiteY8" fmla="*/ 9525 h 499816"/>
                <a:gd name="connsiteX9" fmla="*/ 353000 w 448454"/>
                <a:gd name="connsiteY9" fmla="*/ 60899 h 499816"/>
                <a:gd name="connsiteX10" fmla="*/ 371924 w 448454"/>
                <a:gd name="connsiteY10" fmla="*/ 131977 h 499816"/>
                <a:gd name="connsiteX11" fmla="*/ 409280 w 448454"/>
                <a:gd name="connsiteY11" fmla="*/ 68557 h 499816"/>
                <a:gd name="connsiteX12" fmla="*/ 427199 w 448454"/>
                <a:gd name="connsiteY12" fmla="*/ 12410 h 499816"/>
                <a:gd name="connsiteX13" fmla="*/ 432625 w 448454"/>
                <a:gd name="connsiteY13" fmla="*/ 63619 h 499816"/>
                <a:gd name="connsiteX14" fmla="*/ 439085 w 448454"/>
                <a:gd name="connsiteY14" fmla="*/ 130138 h 499816"/>
                <a:gd name="connsiteX15" fmla="*/ 447882 w 448454"/>
                <a:gd name="connsiteY15" fmla="*/ 209993 h 499816"/>
                <a:gd name="connsiteX16" fmla="*/ 421457 w 448454"/>
                <a:gd name="connsiteY16" fmla="*/ 338378 h 499816"/>
                <a:gd name="connsiteX17" fmla="*/ 392485 w 448454"/>
                <a:gd name="connsiteY17" fmla="*/ 441459 h 499816"/>
                <a:gd name="connsiteX18" fmla="*/ 227902 w 448454"/>
                <a:gd name="connsiteY18" fmla="*/ 499806 h 499816"/>
                <a:gd name="connsiteX19" fmla="*/ 50987 w 448454"/>
                <a:gd name="connsiteY19" fmla="*/ 445187 h 499816"/>
                <a:gd name="connsiteX20" fmla="*/ 26532 w 448454"/>
                <a:gd name="connsiteY20" fmla="*/ 325479 h 499816"/>
                <a:gd name="connsiteX21" fmla="*/ 165 w 448454"/>
                <a:gd name="connsiteY21" fmla="*/ 212051 h 499816"/>
                <a:gd name="connsiteX22" fmla="*/ 16246 w 448454"/>
                <a:gd name="connsiteY22" fmla="*/ 131817 h 499816"/>
                <a:gd name="connsiteX23" fmla="*/ 34412 w 448454"/>
                <a:gd name="connsiteY23" fmla="*/ 62753 h 499816"/>
                <a:gd name="connsiteX24" fmla="*/ 66207 w 448454"/>
                <a:gd name="connsiteY24" fmla="*/ 64 h 499816"/>
                <a:gd name="connsiteX25" fmla="*/ 65739 w 448454"/>
                <a:gd name="connsiteY25" fmla="*/ 69858 h 499816"/>
                <a:gd name="connsiteX26" fmla="*/ 83885 w 448454"/>
                <a:gd name="connsiteY26" fmla="*/ 138550 h 499816"/>
                <a:gd name="connsiteX27" fmla="*/ 114021 w 448454"/>
                <a:gd name="connsiteY27" fmla="*/ 61579 h 499816"/>
                <a:gd name="connsiteX28" fmla="*/ 135590 w 448454"/>
                <a:gd name="connsiteY28" fmla="*/ 101 h 499816"/>
                <a:gd name="connsiteX29" fmla="*/ 139951 w 448454"/>
                <a:gd name="connsiteY29" fmla="*/ 59663 h 499816"/>
                <a:gd name="connsiteX30" fmla="*/ 154524 w 448454"/>
                <a:gd name="connsiteY30" fmla="*/ 132270 h 499816"/>
                <a:gd name="connsiteX31" fmla="*/ 182456 w 448454"/>
                <a:gd name="connsiteY31" fmla="*/ 61835 h 499816"/>
                <a:gd name="connsiteX32" fmla="*/ 215677 w 448454"/>
                <a:gd name="connsiteY32" fmla="*/ 2413 h 49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8454" h="499816">
                  <a:moveTo>
                    <a:pt x="215677" y="2413"/>
                  </a:moveTo>
                  <a:cubicBezTo>
                    <a:pt x="236597" y="4282"/>
                    <a:pt x="214770" y="37341"/>
                    <a:pt x="210262" y="58299"/>
                  </a:cubicBezTo>
                  <a:cubicBezTo>
                    <a:pt x="205754" y="79257"/>
                    <a:pt x="192346" y="130200"/>
                    <a:pt x="226802" y="128162"/>
                  </a:cubicBezTo>
                  <a:cubicBezTo>
                    <a:pt x="261258" y="126124"/>
                    <a:pt x="255914" y="91609"/>
                    <a:pt x="257370" y="68314"/>
                  </a:cubicBezTo>
                  <a:cubicBezTo>
                    <a:pt x="258826" y="45019"/>
                    <a:pt x="260047" y="3306"/>
                    <a:pt x="282865" y="7683"/>
                  </a:cubicBezTo>
                  <a:cubicBezTo>
                    <a:pt x="305683" y="12060"/>
                    <a:pt x="285371" y="34036"/>
                    <a:pt x="284540" y="53793"/>
                  </a:cubicBezTo>
                  <a:cubicBezTo>
                    <a:pt x="283709" y="73550"/>
                    <a:pt x="276566" y="126196"/>
                    <a:pt x="305362" y="128492"/>
                  </a:cubicBezTo>
                  <a:cubicBezTo>
                    <a:pt x="334158" y="130788"/>
                    <a:pt x="327234" y="81495"/>
                    <a:pt x="327629" y="60154"/>
                  </a:cubicBezTo>
                  <a:cubicBezTo>
                    <a:pt x="328024" y="38813"/>
                    <a:pt x="330323" y="7548"/>
                    <a:pt x="352010" y="9525"/>
                  </a:cubicBezTo>
                  <a:cubicBezTo>
                    <a:pt x="373697" y="11502"/>
                    <a:pt x="353244" y="41436"/>
                    <a:pt x="353000" y="60899"/>
                  </a:cubicBezTo>
                  <a:cubicBezTo>
                    <a:pt x="352756" y="80362"/>
                    <a:pt x="347530" y="130512"/>
                    <a:pt x="371924" y="131977"/>
                  </a:cubicBezTo>
                  <a:cubicBezTo>
                    <a:pt x="396318" y="133442"/>
                    <a:pt x="405788" y="92143"/>
                    <a:pt x="409280" y="68557"/>
                  </a:cubicBezTo>
                  <a:cubicBezTo>
                    <a:pt x="412772" y="44971"/>
                    <a:pt x="407531" y="10018"/>
                    <a:pt x="427199" y="12410"/>
                  </a:cubicBezTo>
                  <a:cubicBezTo>
                    <a:pt x="446867" y="14802"/>
                    <a:pt x="430644" y="43998"/>
                    <a:pt x="432625" y="63619"/>
                  </a:cubicBezTo>
                  <a:cubicBezTo>
                    <a:pt x="434606" y="83240"/>
                    <a:pt x="436542" y="105742"/>
                    <a:pt x="439085" y="130138"/>
                  </a:cubicBezTo>
                  <a:cubicBezTo>
                    <a:pt x="441628" y="154534"/>
                    <a:pt x="450820" y="175286"/>
                    <a:pt x="447882" y="209993"/>
                  </a:cubicBezTo>
                  <a:cubicBezTo>
                    <a:pt x="444944" y="244700"/>
                    <a:pt x="423619" y="295740"/>
                    <a:pt x="421457" y="338378"/>
                  </a:cubicBezTo>
                  <a:cubicBezTo>
                    <a:pt x="419295" y="381016"/>
                    <a:pt x="424744" y="414554"/>
                    <a:pt x="392485" y="441459"/>
                  </a:cubicBezTo>
                  <a:cubicBezTo>
                    <a:pt x="360226" y="468364"/>
                    <a:pt x="284818" y="499185"/>
                    <a:pt x="227902" y="499806"/>
                  </a:cubicBezTo>
                  <a:cubicBezTo>
                    <a:pt x="170986" y="500427"/>
                    <a:pt x="84549" y="474242"/>
                    <a:pt x="50987" y="445187"/>
                  </a:cubicBezTo>
                  <a:cubicBezTo>
                    <a:pt x="17425" y="416133"/>
                    <a:pt x="32110" y="369112"/>
                    <a:pt x="26532" y="325479"/>
                  </a:cubicBezTo>
                  <a:cubicBezTo>
                    <a:pt x="20954" y="281846"/>
                    <a:pt x="1879" y="244328"/>
                    <a:pt x="165" y="212051"/>
                  </a:cubicBezTo>
                  <a:cubicBezTo>
                    <a:pt x="-1549" y="179774"/>
                    <a:pt x="10538" y="156700"/>
                    <a:pt x="16246" y="131817"/>
                  </a:cubicBezTo>
                  <a:cubicBezTo>
                    <a:pt x="21954" y="106934"/>
                    <a:pt x="26085" y="84712"/>
                    <a:pt x="34412" y="62753"/>
                  </a:cubicBezTo>
                  <a:cubicBezTo>
                    <a:pt x="42739" y="40794"/>
                    <a:pt x="46021" y="116"/>
                    <a:pt x="66207" y="64"/>
                  </a:cubicBezTo>
                  <a:cubicBezTo>
                    <a:pt x="86393" y="12"/>
                    <a:pt x="66949" y="46777"/>
                    <a:pt x="65739" y="69858"/>
                  </a:cubicBezTo>
                  <a:cubicBezTo>
                    <a:pt x="64529" y="92939"/>
                    <a:pt x="58025" y="139363"/>
                    <a:pt x="83885" y="138550"/>
                  </a:cubicBezTo>
                  <a:cubicBezTo>
                    <a:pt x="109745" y="137737"/>
                    <a:pt x="109832" y="87074"/>
                    <a:pt x="114021" y="61579"/>
                  </a:cubicBezTo>
                  <a:cubicBezTo>
                    <a:pt x="118210" y="36084"/>
                    <a:pt x="116254" y="-2228"/>
                    <a:pt x="135590" y="101"/>
                  </a:cubicBezTo>
                  <a:cubicBezTo>
                    <a:pt x="154926" y="2430"/>
                    <a:pt x="139883" y="38644"/>
                    <a:pt x="139951" y="59663"/>
                  </a:cubicBezTo>
                  <a:cubicBezTo>
                    <a:pt x="140019" y="80682"/>
                    <a:pt x="132426" y="132475"/>
                    <a:pt x="154524" y="132270"/>
                  </a:cubicBezTo>
                  <a:cubicBezTo>
                    <a:pt x="176622" y="132065"/>
                    <a:pt x="178371" y="83856"/>
                    <a:pt x="182456" y="61835"/>
                  </a:cubicBezTo>
                  <a:cubicBezTo>
                    <a:pt x="186541" y="39814"/>
                    <a:pt x="194757" y="544"/>
                    <a:pt x="215677" y="2413"/>
                  </a:cubicBezTo>
                  <a:close/>
                </a:path>
              </a:pathLst>
            </a:custGeom>
            <a:solidFill>
              <a:srgbClr val="F6C3A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5C5A5E0F-8D44-94CF-071F-100259A7C250}"/>
                </a:ext>
              </a:extLst>
            </p:cNvPr>
            <p:cNvGrpSpPr/>
            <p:nvPr/>
          </p:nvGrpSpPr>
          <p:grpSpPr>
            <a:xfrm>
              <a:off x="4164000" y="4602536"/>
              <a:ext cx="963422" cy="915811"/>
              <a:chOff x="4282682" y="2332578"/>
              <a:chExt cx="147396" cy="140112"/>
            </a:xfrm>
          </p:grpSpPr>
          <p:sp>
            <p:nvSpPr>
              <p:cNvPr id="173" name="Oval 3">
                <a:extLst>
                  <a:ext uri="{FF2B5EF4-FFF2-40B4-BE49-F238E27FC236}">
                    <a16:creationId xmlns:a16="http://schemas.microsoft.com/office/drawing/2014/main" id="{00D22334-619A-57A2-5BCE-6D34B3E684B7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Oval 3">
                <a:extLst>
                  <a:ext uri="{FF2B5EF4-FFF2-40B4-BE49-F238E27FC236}">
                    <a16:creationId xmlns:a16="http://schemas.microsoft.com/office/drawing/2014/main" id="{0CBC09FE-C387-AB7B-E994-FA2222109952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Oval 3">
                <a:extLst>
                  <a:ext uri="{FF2B5EF4-FFF2-40B4-BE49-F238E27FC236}">
                    <a16:creationId xmlns:a16="http://schemas.microsoft.com/office/drawing/2014/main" id="{C2E60308-2C6F-7FA4-40DE-BB94144D181A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97913710-FE3C-7480-469B-BDD626EFC62D}"/>
                </a:ext>
              </a:extLst>
            </p:cNvPr>
            <p:cNvSpPr/>
            <p:nvPr/>
          </p:nvSpPr>
          <p:spPr>
            <a:xfrm rot="18926144">
              <a:off x="4030294" y="5505579"/>
              <a:ext cx="35310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Oval 52">
              <a:extLst>
                <a:ext uri="{FF2B5EF4-FFF2-40B4-BE49-F238E27FC236}">
                  <a16:creationId xmlns:a16="http://schemas.microsoft.com/office/drawing/2014/main" id="{3A2C08D5-6D27-13DD-5D35-747A728F495B}"/>
                </a:ext>
              </a:extLst>
            </p:cNvPr>
            <p:cNvSpPr/>
            <p:nvPr/>
          </p:nvSpPr>
          <p:spPr>
            <a:xfrm rot="18926144">
              <a:off x="4024539" y="4306744"/>
              <a:ext cx="353105" cy="294255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8" h="38954">
                  <a:moveTo>
                    <a:pt x="28" y="22860"/>
                  </a:moveTo>
                  <a:cubicBezTo>
                    <a:pt x="-637" y="16368"/>
                    <a:pt x="10263" y="0"/>
                    <a:pt x="22888" y="0"/>
                  </a:cubicBezTo>
                  <a:cubicBezTo>
                    <a:pt x="35513" y="0"/>
                    <a:pt x="45748" y="10235"/>
                    <a:pt x="45748" y="22860"/>
                  </a:cubicBezTo>
                  <a:cubicBezTo>
                    <a:pt x="45748" y="35485"/>
                    <a:pt x="39503" y="38954"/>
                    <a:pt x="26878" y="38954"/>
                  </a:cubicBezTo>
                  <a:cubicBezTo>
                    <a:pt x="14253" y="38954"/>
                    <a:pt x="693" y="29352"/>
                    <a:pt x="28" y="2286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Oval 54">
              <a:extLst>
                <a:ext uri="{FF2B5EF4-FFF2-40B4-BE49-F238E27FC236}">
                  <a16:creationId xmlns:a16="http://schemas.microsoft.com/office/drawing/2014/main" id="{D7E7047A-F8DF-3B38-200D-5F4099A7DD9D}"/>
                </a:ext>
              </a:extLst>
            </p:cNvPr>
            <p:cNvSpPr/>
            <p:nvPr/>
          </p:nvSpPr>
          <p:spPr>
            <a:xfrm rot="18926144">
              <a:off x="5034656" y="4358852"/>
              <a:ext cx="235405" cy="217700"/>
            </a:xfrm>
            <a:custGeom>
              <a:avLst/>
              <a:gdLst>
                <a:gd name="connsiteX0" fmla="*/ 0 w 36000"/>
                <a:gd name="connsiteY0" fmla="*/ 18000 h 36000"/>
                <a:gd name="connsiteX1" fmla="*/ 18000 w 36000"/>
                <a:gd name="connsiteY1" fmla="*/ 0 h 36000"/>
                <a:gd name="connsiteX2" fmla="*/ 36000 w 36000"/>
                <a:gd name="connsiteY2" fmla="*/ 18000 h 36000"/>
                <a:gd name="connsiteX3" fmla="*/ 18000 w 36000"/>
                <a:gd name="connsiteY3" fmla="*/ 36000 h 36000"/>
                <a:gd name="connsiteX4" fmla="*/ 0 w 36000"/>
                <a:gd name="connsiteY4" fmla="*/ 18000 h 36000"/>
                <a:gd name="connsiteX0" fmla="*/ 0 w 36000"/>
                <a:gd name="connsiteY0" fmla="*/ 18000 h 26634"/>
                <a:gd name="connsiteX1" fmla="*/ 18000 w 36000"/>
                <a:gd name="connsiteY1" fmla="*/ 0 h 26634"/>
                <a:gd name="connsiteX2" fmla="*/ 36000 w 36000"/>
                <a:gd name="connsiteY2" fmla="*/ 18000 h 26634"/>
                <a:gd name="connsiteX3" fmla="*/ 17928 w 36000"/>
                <a:gd name="connsiteY3" fmla="*/ 26571 h 26634"/>
                <a:gd name="connsiteX4" fmla="*/ 0 w 36000"/>
                <a:gd name="connsiteY4" fmla="*/ 18000 h 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26634">
                  <a:moveTo>
                    <a:pt x="0" y="18000"/>
                  </a:moveTo>
                  <a:cubicBezTo>
                    <a:pt x="12" y="13572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ubicBezTo>
                    <a:pt x="36000" y="27941"/>
                    <a:pt x="27869" y="26571"/>
                    <a:pt x="17928" y="26571"/>
                  </a:cubicBezTo>
                  <a:cubicBezTo>
                    <a:pt x="7987" y="26571"/>
                    <a:pt x="-12" y="22428"/>
                    <a:pt x="0" y="1800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35421024-D3AF-C3B9-3BD0-6ECBBE5077B8}"/>
                </a:ext>
              </a:extLst>
            </p:cNvPr>
            <p:cNvSpPr/>
            <p:nvPr/>
          </p:nvSpPr>
          <p:spPr>
            <a:xfrm rot="18926144">
              <a:off x="5114326" y="5475384"/>
              <a:ext cx="176552" cy="176552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1FE12340-E986-A3AC-8613-03C56A085EE6}"/>
                </a:ext>
              </a:extLst>
            </p:cNvPr>
            <p:cNvGrpSpPr/>
            <p:nvPr/>
          </p:nvGrpSpPr>
          <p:grpSpPr>
            <a:xfrm>
              <a:off x="3952731" y="3923543"/>
              <a:ext cx="1471275" cy="235405"/>
              <a:chOff x="4519726" y="2290465"/>
              <a:chExt cx="165552" cy="37353"/>
            </a:xfrm>
            <a:solidFill>
              <a:srgbClr val="FBE1D1"/>
            </a:solidFill>
          </p:grpSpPr>
          <p:sp>
            <p:nvSpPr>
              <p:cNvPr id="171" name="Oval 33">
                <a:extLst>
                  <a:ext uri="{FF2B5EF4-FFF2-40B4-BE49-F238E27FC236}">
                    <a16:creationId xmlns:a16="http://schemas.microsoft.com/office/drawing/2014/main" id="{AF3D0A5B-D34D-9C3C-1484-A4CFB78250B2}"/>
                  </a:ext>
                </a:extLst>
              </p:cNvPr>
              <p:cNvSpPr/>
              <p:nvPr/>
            </p:nvSpPr>
            <p:spPr>
              <a:xfrm rot="21441036">
                <a:off x="4519726" y="2290723"/>
                <a:ext cx="107265" cy="37095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Oval 33">
                <a:extLst>
                  <a:ext uri="{FF2B5EF4-FFF2-40B4-BE49-F238E27FC236}">
                    <a16:creationId xmlns:a16="http://schemas.microsoft.com/office/drawing/2014/main" id="{DAEF3571-A3FF-B50C-CAEA-A2729311DFB8}"/>
                  </a:ext>
                </a:extLst>
              </p:cNvPr>
              <p:cNvSpPr/>
              <p:nvPr/>
            </p:nvSpPr>
            <p:spPr>
              <a:xfrm rot="21441036">
                <a:off x="4649278" y="2290465"/>
                <a:ext cx="36000" cy="36000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768D20D4-BA3E-1D28-9781-18C7F8E9E625}"/>
              </a:ext>
            </a:extLst>
          </p:cNvPr>
          <p:cNvGrpSpPr/>
          <p:nvPr/>
        </p:nvGrpSpPr>
        <p:grpSpPr>
          <a:xfrm>
            <a:off x="3088388" y="2167024"/>
            <a:ext cx="736951" cy="1181638"/>
            <a:chOff x="3717906" y="3039468"/>
            <a:chExt cx="1986419" cy="3185054"/>
          </a:xfrm>
        </p:grpSpPr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F51CD9BA-9669-19B5-1F60-8687BA6BF393}"/>
                </a:ext>
              </a:extLst>
            </p:cNvPr>
            <p:cNvSpPr/>
            <p:nvPr/>
          </p:nvSpPr>
          <p:spPr>
            <a:xfrm>
              <a:off x="3717906" y="3039468"/>
              <a:ext cx="1986419" cy="318505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37091 w 463815"/>
                <a:gd name="connsiteY0" fmla="*/ 3306 h 538011"/>
                <a:gd name="connsiteX1" fmla="*/ 228145 w 463815"/>
                <a:gd name="connsiteY1" fmla="*/ 68838 h 538011"/>
                <a:gd name="connsiteX2" fmla="*/ 230552 w 463815"/>
                <a:gd name="connsiteY2" fmla="*/ 130155 h 538011"/>
                <a:gd name="connsiteX3" fmla="*/ 258625 w 463815"/>
                <a:gd name="connsiteY3" fmla="*/ 62171 h 538011"/>
                <a:gd name="connsiteX4" fmla="*/ 294929 w 463815"/>
                <a:gd name="connsiteY4" fmla="*/ 12044 h 538011"/>
                <a:gd name="connsiteX5" fmla="*/ 295772 w 463815"/>
                <a:gd name="connsiteY5" fmla="*/ 73601 h 538011"/>
                <a:gd name="connsiteX6" fmla="*/ 310738 w 463815"/>
                <a:gd name="connsiteY6" fmla="*/ 125370 h 538011"/>
                <a:gd name="connsiteX7" fmla="*/ 333872 w 463815"/>
                <a:gd name="connsiteY7" fmla="*/ 45978 h 538011"/>
                <a:gd name="connsiteX8" fmla="*/ 364074 w 463815"/>
                <a:gd name="connsiteY8" fmla="*/ 9560 h 538011"/>
                <a:gd name="connsiteX9" fmla="*/ 363401 w 463815"/>
                <a:gd name="connsiteY9" fmla="*/ 62170 h 538011"/>
                <a:gd name="connsiteX10" fmla="*/ 375142 w 463815"/>
                <a:gd name="connsiteY10" fmla="*/ 124582 h 538011"/>
                <a:gd name="connsiteX11" fmla="*/ 405310 w 463815"/>
                <a:gd name="connsiteY11" fmla="*/ 43120 h 538011"/>
                <a:gd name="connsiteX12" fmla="*/ 440925 w 463815"/>
                <a:gd name="connsiteY12" fmla="*/ 9974 h 538011"/>
                <a:gd name="connsiteX13" fmla="*/ 431980 w 463815"/>
                <a:gd name="connsiteY13" fmla="*/ 68838 h 538011"/>
                <a:gd name="connsiteX14" fmla="*/ 453507 w 463815"/>
                <a:gd name="connsiteY14" fmla="*/ 129202 h 538011"/>
                <a:gd name="connsiteX15" fmla="*/ 459114 w 463815"/>
                <a:gd name="connsiteY15" fmla="*/ 229801 h 538011"/>
                <a:gd name="connsiteX16" fmla="*/ 432689 w 463815"/>
                <a:gd name="connsiteY16" fmla="*/ 358186 h 538011"/>
                <a:gd name="connsiteX17" fmla="*/ 451573 w 463815"/>
                <a:gd name="connsiteY17" fmla="*/ 519710 h 538011"/>
                <a:gd name="connsiteX18" fmla="*/ 212424 w 463815"/>
                <a:gd name="connsiteY18" fmla="*/ 530197 h 538011"/>
                <a:gd name="connsiteX19" fmla="*/ 37620 w 463815"/>
                <a:gd name="connsiteY19" fmla="*/ 521427 h 538011"/>
                <a:gd name="connsiteX20" fmla="*/ 1532 w 463815"/>
                <a:gd name="connsiteY20" fmla="*/ 344024 h 538011"/>
                <a:gd name="connsiteX21" fmla="*/ 11397 w 463815"/>
                <a:gd name="connsiteY21" fmla="*/ 231859 h 538011"/>
                <a:gd name="connsiteX22" fmla="*/ 27478 w 463815"/>
                <a:gd name="connsiteY22" fmla="*/ 151625 h 538011"/>
                <a:gd name="connsiteX23" fmla="*/ 54790 w 463815"/>
                <a:gd name="connsiteY23" fmla="*/ 62171 h 538011"/>
                <a:gd name="connsiteX24" fmla="*/ 96561 w 463815"/>
                <a:gd name="connsiteY24" fmla="*/ 4424 h 538011"/>
                <a:gd name="connsiteX25" fmla="*/ 91937 w 463815"/>
                <a:gd name="connsiteY25" fmla="*/ 73601 h 538011"/>
                <a:gd name="connsiteX26" fmla="*/ 107854 w 463815"/>
                <a:gd name="connsiteY26" fmla="*/ 137753 h 538011"/>
                <a:gd name="connsiteX27" fmla="*/ 130037 w 463815"/>
                <a:gd name="connsiteY27" fmla="*/ 45978 h 538011"/>
                <a:gd name="connsiteX28" fmla="*/ 168439 w 463815"/>
                <a:gd name="connsiteY28" fmla="*/ 3844 h 538011"/>
                <a:gd name="connsiteX29" fmla="*/ 159566 w 463815"/>
                <a:gd name="connsiteY29" fmla="*/ 62170 h 538011"/>
                <a:gd name="connsiteX30" fmla="*/ 168818 w 463815"/>
                <a:gd name="connsiteY30" fmla="*/ 129345 h 538011"/>
                <a:gd name="connsiteX31" fmla="*/ 201475 w 463815"/>
                <a:gd name="connsiteY31" fmla="*/ 43120 h 538011"/>
                <a:gd name="connsiteX32" fmla="*/ 237091 w 463815"/>
                <a:gd name="connsiteY32" fmla="*/ 3306 h 538011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7709 w 454963"/>
                <a:gd name="connsiteY24" fmla="*/ 4424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47871 w 454963"/>
                <a:gd name="connsiteY28" fmla="*/ 25069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6077 w 454963"/>
                <a:gd name="connsiteY4" fmla="*/ 5777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48192 w 454963"/>
                <a:gd name="connsiteY8" fmla="*/ 25605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6458 w 454963"/>
                <a:gd name="connsiteY11" fmla="*/ 3103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9472 h 522320"/>
                <a:gd name="connsiteX1" fmla="*/ 219293 w 454963"/>
                <a:gd name="connsiteY1" fmla="*/ 53236 h 522320"/>
                <a:gd name="connsiteX2" fmla="*/ 221700 w 454963"/>
                <a:gd name="connsiteY2" fmla="*/ 114553 h 522320"/>
                <a:gd name="connsiteX3" fmla="*/ 249773 w 454963"/>
                <a:gd name="connsiteY3" fmla="*/ 46569 h 522320"/>
                <a:gd name="connsiteX4" fmla="*/ 284515 w 454963"/>
                <a:gd name="connsiteY4" fmla="*/ 12224 h 522320"/>
                <a:gd name="connsiteX5" fmla="*/ 286920 w 454963"/>
                <a:gd name="connsiteY5" fmla="*/ 57999 h 522320"/>
                <a:gd name="connsiteX6" fmla="*/ 301886 w 454963"/>
                <a:gd name="connsiteY6" fmla="*/ 109768 h 522320"/>
                <a:gd name="connsiteX7" fmla="*/ 325020 w 454963"/>
                <a:gd name="connsiteY7" fmla="*/ 30376 h 522320"/>
                <a:gd name="connsiteX8" fmla="*/ 348192 w 454963"/>
                <a:gd name="connsiteY8" fmla="*/ 16270 h 522320"/>
                <a:gd name="connsiteX9" fmla="*/ 354549 w 454963"/>
                <a:gd name="connsiteY9" fmla="*/ 46568 h 522320"/>
                <a:gd name="connsiteX10" fmla="*/ 366290 w 454963"/>
                <a:gd name="connsiteY10" fmla="*/ 108980 h 522320"/>
                <a:gd name="connsiteX11" fmla="*/ 394114 w 454963"/>
                <a:gd name="connsiteY11" fmla="*/ 52008 h 522320"/>
                <a:gd name="connsiteX12" fmla="*/ 418795 w 454963"/>
                <a:gd name="connsiteY12" fmla="*/ 18317 h 522320"/>
                <a:gd name="connsiteX13" fmla="*/ 423128 w 454963"/>
                <a:gd name="connsiteY13" fmla="*/ 53236 h 522320"/>
                <a:gd name="connsiteX14" fmla="*/ 444655 w 454963"/>
                <a:gd name="connsiteY14" fmla="*/ 113600 h 522320"/>
                <a:gd name="connsiteX15" fmla="*/ 450262 w 454963"/>
                <a:gd name="connsiteY15" fmla="*/ 214199 h 522320"/>
                <a:gd name="connsiteX16" fmla="*/ 423837 w 454963"/>
                <a:gd name="connsiteY16" fmla="*/ 342584 h 522320"/>
                <a:gd name="connsiteX17" fmla="*/ 442721 w 454963"/>
                <a:gd name="connsiteY17" fmla="*/ 504108 h 522320"/>
                <a:gd name="connsiteX18" fmla="*/ 203572 w 454963"/>
                <a:gd name="connsiteY18" fmla="*/ 514595 h 522320"/>
                <a:gd name="connsiteX19" fmla="*/ 28768 w 454963"/>
                <a:gd name="connsiteY19" fmla="*/ 505825 h 522320"/>
                <a:gd name="connsiteX20" fmla="*/ 3549 w 454963"/>
                <a:gd name="connsiteY20" fmla="*/ 329683 h 522320"/>
                <a:gd name="connsiteX21" fmla="*/ 2545 w 454963"/>
                <a:gd name="connsiteY21" fmla="*/ 216257 h 522320"/>
                <a:gd name="connsiteX22" fmla="*/ 18626 w 454963"/>
                <a:gd name="connsiteY22" fmla="*/ 136023 h 522320"/>
                <a:gd name="connsiteX23" fmla="*/ 45938 w 454963"/>
                <a:gd name="connsiteY23" fmla="*/ 46569 h 522320"/>
                <a:gd name="connsiteX24" fmla="*/ 81461 w 454963"/>
                <a:gd name="connsiteY24" fmla="*/ 251 h 522320"/>
                <a:gd name="connsiteX25" fmla="*/ 83085 w 454963"/>
                <a:gd name="connsiteY25" fmla="*/ 57999 h 522320"/>
                <a:gd name="connsiteX26" fmla="*/ 99002 w 454963"/>
                <a:gd name="connsiteY26" fmla="*/ 122151 h 522320"/>
                <a:gd name="connsiteX27" fmla="*/ 121185 w 454963"/>
                <a:gd name="connsiteY27" fmla="*/ 30376 h 522320"/>
                <a:gd name="connsiteX28" fmla="*/ 147871 w 454963"/>
                <a:gd name="connsiteY28" fmla="*/ 9467 h 522320"/>
                <a:gd name="connsiteX29" fmla="*/ 150714 w 454963"/>
                <a:gd name="connsiteY29" fmla="*/ 46568 h 522320"/>
                <a:gd name="connsiteX30" fmla="*/ 159966 w 454963"/>
                <a:gd name="connsiteY30" fmla="*/ 113743 h 522320"/>
                <a:gd name="connsiteX31" fmla="*/ 192623 w 454963"/>
                <a:gd name="connsiteY31" fmla="*/ 27518 h 522320"/>
                <a:gd name="connsiteX32" fmla="*/ 220428 w 454963"/>
                <a:gd name="connsiteY32" fmla="*/ 9472 h 522320"/>
                <a:gd name="connsiteX0" fmla="*/ 220428 w 454963"/>
                <a:gd name="connsiteY0" fmla="*/ 5505 h 518353"/>
                <a:gd name="connsiteX1" fmla="*/ 219293 w 454963"/>
                <a:gd name="connsiteY1" fmla="*/ 49269 h 518353"/>
                <a:gd name="connsiteX2" fmla="*/ 221700 w 454963"/>
                <a:gd name="connsiteY2" fmla="*/ 110586 h 518353"/>
                <a:gd name="connsiteX3" fmla="*/ 249773 w 454963"/>
                <a:gd name="connsiteY3" fmla="*/ 42602 h 518353"/>
                <a:gd name="connsiteX4" fmla="*/ 284515 w 454963"/>
                <a:gd name="connsiteY4" fmla="*/ 8257 h 518353"/>
                <a:gd name="connsiteX5" fmla="*/ 286920 w 454963"/>
                <a:gd name="connsiteY5" fmla="*/ 54032 h 518353"/>
                <a:gd name="connsiteX6" fmla="*/ 301886 w 454963"/>
                <a:gd name="connsiteY6" fmla="*/ 105801 h 518353"/>
                <a:gd name="connsiteX7" fmla="*/ 325020 w 454963"/>
                <a:gd name="connsiteY7" fmla="*/ 26409 h 518353"/>
                <a:gd name="connsiteX8" fmla="*/ 348192 w 454963"/>
                <a:gd name="connsiteY8" fmla="*/ 12303 h 518353"/>
                <a:gd name="connsiteX9" fmla="*/ 354549 w 454963"/>
                <a:gd name="connsiteY9" fmla="*/ 42601 h 518353"/>
                <a:gd name="connsiteX10" fmla="*/ 366290 w 454963"/>
                <a:gd name="connsiteY10" fmla="*/ 105013 h 518353"/>
                <a:gd name="connsiteX11" fmla="*/ 394114 w 454963"/>
                <a:gd name="connsiteY11" fmla="*/ 48041 h 518353"/>
                <a:gd name="connsiteX12" fmla="*/ 418795 w 454963"/>
                <a:gd name="connsiteY12" fmla="*/ 14350 h 518353"/>
                <a:gd name="connsiteX13" fmla="*/ 423128 w 454963"/>
                <a:gd name="connsiteY13" fmla="*/ 49269 h 518353"/>
                <a:gd name="connsiteX14" fmla="*/ 444655 w 454963"/>
                <a:gd name="connsiteY14" fmla="*/ 109633 h 518353"/>
                <a:gd name="connsiteX15" fmla="*/ 450262 w 454963"/>
                <a:gd name="connsiteY15" fmla="*/ 210232 h 518353"/>
                <a:gd name="connsiteX16" fmla="*/ 423837 w 454963"/>
                <a:gd name="connsiteY16" fmla="*/ 338617 h 518353"/>
                <a:gd name="connsiteX17" fmla="*/ 442721 w 454963"/>
                <a:gd name="connsiteY17" fmla="*/ 500141 h 518353"/>
                <a:gd name="connsiteX18" fmla="*/ 203572 w 454963"/>
                <a:gd name="connsiteY18" fmla="*/ 510628 h 518353"/>
                <a:gd name="connsiteX19" fmla="*/ 28768 w 454963"/>
                <a:gd name="connsiteY19" fmla="*/ 501858 h 518353"/>
                <a:gd name="connsiteX20" fmla="*/ 3549 w 454963"/>
                <a:gd name="connsiteY20" fmla="*/ 325716 h 518353"/>
                <a:gd name="connsiteX21" fmla="*/ 2545 w 454963"/>
                <a:gd name="connsiteY21" fmla="*/ 212290 h 518353"/>
                <a:gd name="connsiteX22" fmla="*/ 18626 w 454963"/>
                <a:gd name="connsiteY22" fmla="*/ 132056 h 518353"/>
                <a:gd name="connsiteX23" fmla="*/ 45938 w 454963"/>
                <a:gd name="connsiteY23" fmla="*/ 42602 h 518353"/>
                <a:gd name="connsiteX24" fmla="*/ 79899 w 454963"/>
                <a:gd name="connsiteY24" fmla="*/ 2270 h 518353"/>
                <a:gd name="connsiteX25" fmla="*/ 83085 w 454963"/>
                <a:gd name="connsiteY25" fmla="*/ 54032 h 518353"/>
                <a:gd name="connsiteX26" fmla="*/ 99002 w 454963"/>
                <a:gd name="connsiteY26" fmla="*/ 118184 h 518353"/>
                <a:gd name="connsiteX27" fmla="*/ 121185 w 454963"/>
                <a:gd name="connsiteY27" fmla="*/ 26409 h 518353"/>
                <a:gd name="connsiteX28" fmla="*/ 147871 w 454963"/>
                <a:gd name="connsiteY28" fmla="*/ 5500 h 518353"/>
                <a:gd name="connsiteX29" fmla="*/ 150714 w 454963"/>
                <a:gd name="connsiteY29" fmla="*/ 42601 h 518353"/>
                <a:gd name="connsiteX30" fmla="*/ 159966 w 454963"/>
                <a:gd name="connsiteY30" fmla="*/ 109776 h 518353"/>
                <a:gd name="connsiteX31" fmla="*/ 192623 w 454963"/>
                <a:gd name="connsiteY31" fmla="*/ 23551 h 518353"/>
                <a:gd name="connsiteX32" fmla="*/ 220428 w 454963"/>
                <a:gd name="connsiteY32" fmla="*/ 5505 h 518353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2623 w 454963"/>
                <a:gd name="connsiteY31" fmla="*/ 21583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331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9395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9213"/>
                <a:gd name="connsiteY0" fmla="*/ 2537 h 516385"/>
                <a:gd name="connsiteX1" fmla="*/ 219293 w 459213"/>
                <a:gd name="connsiteY1" fmla="*/ 47301 h 516385"/>
                <a:gd name="connsiteX2" fmla="*/ 225286 w 459213"/>
                <a:gd name="connsiteY2" fmla="*/ 111949 h 516385"/>
                <a:gd name="connsiteX3" fmla="*/ 252642 w 459213"/>
                <a:gd name="connsiteY3" fmla="*/ 51461 h 516385"/>
                <a:gd name="connsiteX4" fmla="*/ 284515 w 459213"/>
                <a:gd name="connsiteY4" fmla="*/ 6289 h 516385"/>
                <a:gd name="connsiteX5" fmla="*/ 286920 w 459213"/>
                <a:gd name="connsiteY5" fmla="*/ 52064 h 516385"/>
                <a:gd name="connsiteX6" fmla="*/ 300691 w 459213"/>
                <a:gd name="connsiteY6" fmla="*/ 109663 h 516385"/>
                <a:gd name="connsiteX7" fmla="*/ 318326 w 459213"/>
                <a:gd name="connsiteY7" fmla="*/ 53757 h 516385"/>
                <a:gd name="connsiteX8" fmla="*/ 343650 w 459213"/>
                <a:gd name="connsiteY8" fmla="*/ 9503 h 516385"/>
                <a:gd name="connsiteX9" fmla="*/ 350007 w 459213"/>
                <a:gd name="connsiteY9" fmla="*/ 58623 h 516385"/>
                <a:gd name="connsiteX10" fmla="*/ 366529 w 459213"/>
                <a:gd name="connsiteY10" fmla="*/ 112206 h 516385"/>
                <a:gd name="connsiteX11" fmla="*/ 394114 w 459213"/>
                <a:gd name="connsiteY11" fmla="*/ 46073 h 516385"/>
                <a:gd name="connsiteX12" fmla="*/ 415448 w 459213"/>
                <a:gd name="connsiteY12" fmla="*/ 12382 h 516385"/>
                <a:gd name="connsiteX13" fmla="*/ 424802 w 459213"/>
                <a:gd name="connsiteY13" fmla="*/ 63792 h 516385"/>
                <a:gd name="connsiteX14" fmla="*/ 435649 w 459213"/>
                <a:gd name="connsiteY14" fmla="*/ 115655 h 516385"/>
                <a:gd name="connsiteX15" fmla="*/ 450262 w 459213"/>
                <a:gd name="connsiteY15" fmla="*/ 208264 h 516385"/>
                <a:gd name="connsiteX16" fmla="*/ 440320 w 459213"/>
                <a:gd name="connsiteY16" fmla="*/ 336649 h 516385"/>
                <a:gd name="connsiteX17" fmla="*/ 442721 w 459213"/>
                <a:gd name="connsiteY17" fmla="*/ 498173 h 516385"/>
                <a:gd name="connsiteX18" fmla="*/ 203572 w 459213"/>
                <a:gd name="connsiteY18" fmla="*/ 508660 h 516385"/>
                <a:gd name="connsiteX19" fmla="*/ 28768 w 459213"/>
                <a:gd name="connsiteY19" fmla="*/ 499890 h 516385"/>
                <a:gd name="connsiteX20" fmla="*/ 3549 w 459213"/>
                <a:gd name="connsiteY20" fmla="*/ 323748 h 516385"/>
                <a:gd name="connsiteX21" fmla="*/ 2545 w 459213"/>
                <a:gd name="connsiteY21" fmla="*/ 210322 h 516385"/>
                <a:gd name="connsiteX22" fmla="*/ 18626 w 459213"/>
                <a:gd name="connsiteY22" fmla="*/ 130088 h 516385"/>
                <a:gd name="connsiteX23" fmla="*/ 45938 w 459213"/>
                <a:gd name="connsiteY23" fmla="*/ 40634 h 516385"/>
                <a:gd name="connsiteX24" fmla="*/ 79899 w 459213"/>
                <a:gd name="connsiteY24" fmla="*/ 302 h 516385"/>
                <a:gd name="connsiteX25" fmla="*/ 83085 w 459213"/>
                <a:gd name="connsiteY25" fmla="*/ 52064 h 516385"/>
                <a:gd name="connsiteX26" fmla="*/ 93981 w 459213"/>
                <a:gd name="connsiteY26" fmla="*/ 117882 h 516385"/>
                <a:gd name="connsiteX27" fmla="*/ 117837 w 459213"/>
                <a:gd name="connsiteY27" fmla="*/ 55756 h 516385"/>
                <a:gd name="connsiteX28" fmla="*/ 140938 w 459213"/>
                <a:gd name="connsiteY28" fmla="*/ 1533 h 516385"/>
                <a:gd name="connsiteX29" fmla="*/ 148084 w 459213"/>
                <a:gd name="connsiteY29" fmla="*/ 57623 h 516385"/>
                <a:gd name="connsiteX30" fmla="*/ 159249 w 459213"/>
                <a:gd name="connsiteY30" fmla="*/ 110640 h 516385"/>
                <a:gd name="connsiteX31" fmla="*/ 184606 w 459213"/>
                <a:gd name="connsiteY31" fmla="*/ 51456 h 516385"/>
                <a:gd name="connsiteX32" fmla="*/ 218276 w 459213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35649 w 462047"/>
                <a:gd name="connsiteY14" fmla="*/ 115655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44160 w 462047"/>
                <a:gd name="connsiteY14" fmla="*/ 116714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7969 w 461740"/>
                <a:gd name="connsiteY0" fmla="*/ 2532 h 516380"/>
                <a:gd name="connsiteX1" fmla="*/ 218986 w 461740"/>
                <a:gd name="connsiteY1" fmla="*/ 47296 h 516380"/>
                <a:gd name="connsiteX2" fmla="*/ 224979 w 461740"/>
                <a:gd name="connsiteY2" fmla="*/ 111944 h 516380"/>
                <a:gd name="connsiteX3" fmla="*/ 252335 w 461740"/>
                <a:gd name="connsiteY3" fmla="*/ 51456 h 516380"/>
                <a:gd name="connsiteX4" fmla="*/ 284208 w 461740"/>
                <a:gd name="connsiteY4" fmla="*/ 6284 h 516380"/>
                <a:gd name="connsiteX5" fmla="*/ 286613 w 461740"/>
                <a:gd name="connsiteY5" fmla="*/ 52059 h 516380"/>
                <a:gd name="connsiteX6" fmla="*/ 300384 w 461740"/>
                <a:gd name="connsiteY6" fmla="*/ 109658 h 516380"/>
                <a:gd name="connsiteX7" fmla="*/ 318019 w 461740"/>
                <a:gd name="connsiteY7" fmla="*/ 53752 h 516380"/>
                <a:gd name="connsiteX8" fmla="*/ 343343 w 461740"/>
                <a:gd name="connsiteY8" fmla="*/ 9498 h 516380"/>
                <a:gd name="connsiteX9" fmla="*/ 349700 w 461740"/>
                <a:gd name="connsiteY9" fmla="*/ 58618 h 516380"/>
                <a:gd name="connsiteX10" fmla="*/ 366222 w 461740"/>
                <a:gd name="connsiteY10" fmla="*/ 112201 h 516380"/>
                <a:gd name="connsiteX11" fmla="*/ 393807 w 461740"/>
                <a:gd name="connsiteY11" fmla="*/ 46068 h 516380"/>
                <a:gd name="connsiteX12" fmla="*/ 415141 w 461740"/>
                <a:gd name="connsiteY12" fmla="*/ 12377 h 516380"/>
                <a:gd name="connsiteX13" fmla="*/ 424495 w 461740"/>
                <a:gd name="connsiteY13" fmla="*/ 63787 h 516380"/>
                <a:gd name="connsiteX14" fmla="*/ 443853 w 461740"/>
                <a:gd name="connsiteY14" fmla="*/ 116709 h 516380"/>
                <a:gd name="connsiteX15" fmla="*/ 449955 w 461740"/>
                <a:gd name="connsiteY15" fmla="*/ 208259 h 516380"/>
                <a:gd name="connsiteX16" fmla="*/ 448459 w 461740"/>
                <a:gd name="connsiteY16" fmla="*/ 336418 h 516380"/>
                <a:gd name="connsiteX17" fmla="*/ 442414 w 461740"/>
                <a:gd name="connsiteY17" fmla="*/ 498168 h 516380"/>
                <a:gd name="connsiteX18" fmla="*/ 203265 w 461740"/>
                <a:gd name="connsiteY18" fmla="*/ 508655 h 516380"/>
                <a:gd name="connsiteX19" fmla="*/ 28461 w 461740"/>
                <a:gd name="connsiteY19" fmla="*/ 499885 h 516380"/>
                <a:gd name="connsiteX20" fmla="*/ 3242 w 461740"/>
                <a:gd name="connsiteY20" fmla="*/ 323743 h 516380"/>
                <a:gd name="connsiteX21" fmla="*/ 2238 w 461740"/>
                <a:gd name="connsiteY21" fmla="*/ 210317 h 516380"/>
                <a:gd name="connsiteX22" fmla="*/ 12848 w 461740"/>
                <a:gd name="connsiteY22" fmla="*/ 127753 h 516380"/>
                <a:gd name="connsiteX23" fmla="*/ 45631 w 461740"/>
                <a:gd name="connsiteY23" fmla="*/ 40629 h 516380"/>
                <a:gd name="connsiteX24" fmla="*/ 79592 w 461740"/>
                <a:gd name="connsiteY24" fmla="*/ 297 h 516380"/>
                <a:gd name="connsiteX25" fmla="*/ 82778 w 461740"/>
                <a:gd name="connsiteY25" fmla="*/ 52059 h 516380"/>
                <a:gd name="connsiteX26" fmla="*/ 93674 w 461740"/>
                <a:gd name="connsiteY26" fmla="*/ 117877 h 516380"/>
                <a:gd name="connsiteX27" fmla="*/ 117530 w 461740"/>
                <a:gd name="connsiteY27" fmla="*/ 55751 h 516380"/>
                <a:gd name="connsiteX28" fmla="*/ 140631 w 461740"/>
                <a:gd name="connsiteY28" fmla="*/ 1528 h 516380"/>
                <a:gd name="connsiteX29" fmla="*/ 147777 w 461740"/>
                <a:gd name="connsiteY29" fmla="*/ 57618 h 516380"/>
                <a:gd name="connsiteX30" fmla="*/ 158942 w 461740"/>
                <a:gd name="connsiteY30" fmla="*/ 110635 h 516380"/>
                <a:gd name="connsiteX31" fmla="*/ 184299 w 461740"/>
                <a:gd name="connsiteY31" fmla="*/ 51451 h 516380"/>
                <a:gd name="connsiteX32" fmla="*/ 217969 w 461740"/>
                <a:gd name="connsiteY32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43853 w 462226"/>
                <a:gd name="connsiteY14" fmla="*/ 116709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49249 w 462226"/>
                <a:gd name="connsiteY14" fmla="*/ 122081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2226" h="516380">
                  <a:moveTo>
                    <a:pt x="217969" y="2532"/>
                  </a:moveTo>
                  <a:cubicBezTo>
                    <a:pt x="236421" y="6337"/>
                    <a:pt x="223795" y="27728"/>
                    <a:pt x="218986" y="47296"/>
                  </a:cubicBezTo>
                  <a:cubicBezTo>
                    <a:pt x="214177" y="66864"/>
                    <a:pt x="196470" y="110085"/>
                    <a:pt x="224979" y="111944"/>
                  </a:cubicBezTo>
                  <a:cubicBezTo>
                    <a:pt x="253488" y="113803"/>
                    <a:pt x="251309" y="75562"/>
                    <a:pt x="252335" y="51456"/>
                  </a:cubicBezTo>
                  <a:cubicBezTo>
                    <a:pt x="253361" y="27350"/>
                    <a:pt x="263433" y="4352"/>
                    <a:pt x="284208" y="6284"/>
                  </a:cubicBezTo>
                  <a:cubicBezTo>
                    <a:pt x="304983" y="8216"/>
                    <a:pt x="287503" y="34830"/>
                    <a:pt x="286613" y="52059"/>
                  </a:cubicBezTo>
                  <a:cubicBezTo>
                    <a:pt x="285723" y="69288"/>
                    <a:pt x="283913" y="109543"/>
                    <a:pt x="300384" y="109658"/>
                  </a:cubicBezTo>
                  <a:cubicBezTo>
                    <a:pt x="316855" y="109773"/>
                    <a:pt x="316836" y="73110"/>
                    <a:pt x="318019" y="53752"/>
                  </a:cubicBezTo>
                  <a:cubicBezTo>
                    <a:pt x="319202" y="34394"/>
                    <a:pt x="320371" y="8687"/>
                    <a:pt x="343343" y="9498"/>
                  </a:cubicBezTo>
                  <a:cubicBezTo>
                    <a:pt x="366315" y="10309"/>
                    <a:pt x="351147" y="41001"/>
                    <a:pt x="349700" y="58618"/>
                  </a:cubicBezTo>
                  <a:cubicBezTo>
                    <a:pt x="348253" y="76235"/>
                    <a:pt x="345722" y="112128"/>
                    <a:pt x="366222" y="112201"/>
                  </a:cubicBezTo>
                  <a:cubicBezTo>
                    <a:pt x="386722" y="112274"/>
                    <a:pt x="391350" y="67539"/>
                    <a:pt x="393807" y="46068"/>
                  </a:cubicBezTo>
                  <a:cubicBezTo>
                    <a:pt x="396264" y="24597"/>
                    <a:pt x="399943" y="11756"/>
                    <a:pt x="417968" y="12377"/>
                  </a:cubicBezTo>
                  <a:cubicBezTo>
                    <a:pt x="435993" y="12998"/>
                    <a:pt x="419282" y="45503"/>
                    <a:pt x="424495" y="63787"/>
                  </a:cubicBezTo>
                  <a:cubicBezTo>
                    <a:pt x="429708" y="82071"/>
                    <a:pt x="443970" y="94368"/>
                    <a:pt x="449249" y="122081"/>
                  </a:cubicBezTo>
                  <a:cubicBezTo>
                    <a:pt x="454528" y="149794"/>
                    <a:pt x="448699" y="272842"/>
                    <a:pt x="448459" y="336418"/>
                  </a:cubicBezTo>
                  <a:cubicBezTo>
                    <a:pt x="448219" y="399994"/>
                    <a:pt x="483280" y="469462"/>
                    <a:pt x="442414" y="498168"/>
                  </a:cubicBezTo>
                  <a:cubicBezTo>
                    <a:pt x="401548" y="526874"/>
                    <a:pt x="272257" y="508369"/>
                    <a:pt x="203265" y="508655"/>
                  </a:cubicBezTo>
                  <a:cubicBezTo>
                    <a:pt x="134273" y="508941"/>
                    <a:pt x="61798" y="530704"/>
                    <a:pt x="28461" y="499885"/>
                  </a:cubicBezTo>
                  <a:cubicBezTo>
                    <a:pt x="-4876" y="469066"/>
                    <a:pt x="8820" y="367376"/>
                    <a:pt x="3242" y="323743"/>
                  </a:cubicBezTo>
                  <a:cubicBezTo>
                    <a:pt x="-2336" y="280110"/>
                    <a:pt x="637" y="242982"/>
                    <a:pt x="2238" y="210317"/>
                  </a:cubicBezTo>
                  <a:cubicBezTo>
                    <a:pt x="3839" y="177652"/>
                    <a:pt x="5616" y="156034"/>
                    <a:pt x="12848" y="127753"/>
                  </a:cubicBezTo>
                  <a:cubicBezTo>
                    <a:pt x="20080" y="99472"/>
                    <a:pt x="34507" y="61872"/>
                    <a:pt x="45631" y="40629"/>
                  </a:cubicBezTo>
                  <a:cubicBezTo>
                    <a:pt x="56755" y="19386"/>
                    <a:pt x="56256" y="-2834"/>
                    <a:pt x="79592" y="297"/>
                  </a:cubicBezTo>
                  <a:cubicBezTo>
                    <a:pt x="102928" y="3428"/>
                    <a:pt x="85930" y="30463"/>
                    <a:pt x="82778" y="52059"/>
                  </a:cubicBezTo>
                  <a:cubicBezTo>
                    <a:pt x="79626" y="73655"/>
                    <a:pt x="67561" y="116096"/>
                    <a:pt x="93674" y="117877"/>
                  </a:cubicBezTo>
                  <a:cubicBezTo>
                    <a:pt x="119787" y="119658"/>
                    <a:pt x="114964" y="76141"/>
                    <a:pt x="117530" y="55751"/>
                  </a:cubicBezTo>
                  <a:cubicBezTo>
                    <a:pt x="120096" y="35361"/>
                    <a:pt x="120050" y="884"/>
                    <a:pt x="140631" y="1528"/>
                  </a:cubicBezTo>
                  <a:cubicBezTo>
                    <a:pt x="161212" y="2172"/>
                    <a:pt x="150224" y="37435"/>
                    <a:pt x="147777" y="57618"/>
                  </a:cubicBezTo>
                  <a:cubicBezTo>
                    <a:pt x="145330" y="77801"/>
                    <a:pt x="143292" y="108831"/>
                    <a:pt x="158942" y="110635"/>
                  </a:cubicBezTo>
                  <a:cubicBezTo>
                    <a:pt x="174592" y="112439"/>
                    <a:pt x="179482" y="72633"/>
                    <a:pt x="184299" y="51451"/>
                  </a:cubicBezTo>
                  <a:cubicBezTo>
                    <a:pt x="189116" y="30269"/>
                    <a:pt x="199517" y="-1273"/>
                    <a:pt x="217969" y="2532"/>
                  </a:cubicBezTo>
                  <a:close/>
                </a:path>
              </a:pathLst>
            </a:custGeom>
            <a:solidFill>
              <a:srgbClr val="F19C6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A4F344C5-0D37-7487-AE16-AEC9D2AFB7D2}"/>
                </a:ext>
              </a:extLst>
            </p:cNvPr>
            <p:cNvSpPr/>
            <p:nvPr/>
          </p:nvSpPr>
          <p:spPr>
            <a:xfrm>
              <a:off x="3773518" y="3053134"/>
              <a:ext cx="1810621" cy="2715268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80705 w 449105"/>
                <a:gd name="connsiteY25" fmla="*/ 73864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40579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586 h 519904"/>
                <a:gd name="connsiteX1" fmla="*/ 216913 w 449105"/>
                <a:gd name="connsiteY1" fmla="*/ 69118 h 519904"/>
                <a:gd name="connsiteX2" fmla="*/ 219320 w 449105"/>
                <a:gd name="connsiteY2" fmla="*/ 147632 h 519904"/>
                <a:gd name="connsiteX3" fmla="*/ 247393 w 449105"/>
                <a:gd name="connsiteY3" fmla="*/ 62451 h 519904"/>
                <a:gd name="connsiteX4" fmla="*/ 283697 w 449105"/>
                <a:gd name="connsiteY4" fmla="*/ 12324 h 519904"/>
                <a:gd name="connsiteX5" fmla="*/ 284540 w 449105"/>
                <a:gd name="connsiteY5" fmla="*/ 73881 h 519904"/>
                <a:gd name="connsiteX6" fmla="*/ 293723 w 449105"/>
                <a:gd name="connsiteY6" fmla="*/ 148580 h 519904"/>
                <a:gd name="connsiteX7" fmla="*/ 322640 w 449105"/>
                <a:gd name="connsiteY7" fmla="*/ 46258 h 519904"/>
                <a:gd name="connsiteX8" fmla="*/ 352842 w 449105"/>
                <a:gd name="connsiteY8" fmla="*/ 9840 h 519904"/>
                <a:gd name="connsiteX9" fmla="*/ 352169 w 449105"/>
                <a:gd name="connsiteY9" fmla="*/ 62450 h 519904"/>
                <a:gd name="connsiteX10" fmla="*/ 367766 w 449105"/>
                <a:gd name="connsiteY10" fmla="*/ 156391 h 519904"/>
                <a:gd name="connsiteX11" fmla="*/ 394078 w 449105"/>
                <a:gd name="connsiteY11" fmla="*/ 43400 h 519904"/>
                <a:gd name="connsiteX12" fmla="*/ 429693 w 449105"/>
                <a:gd name="connsiteY12" fmla="*/ 10254 h 519904"/>
                <a:gd name="connsiteX13" fmla="*/ 420748 w 449105"/>
                <a:gd name="connsiteY13" fmla="*/ 69118 h 519904"/>
                <a:gd name="connsiteX14" fmla="*/ 442275 w 449105"/>
                <a:gd name="connsiteY14" fmla="*/ 129482 h 519904"/>
                <a:gd name="connsiteX15" fmla="*/ 447882 w 449105"/>
                <a:gd name="connsiteY15" fmla="*/ 230081 h 519904"/>
                <a:gd name="connsiteX16" fmla="*/ 421457 w 449105"/>
                <a:gd name="connsiteY16" fmla="*/ 358466 h 519904"/>
                <a:gd name="connsiteX17" fmla="*/ 392485 w 449105"/>
                <a:gd name="connsiteY17" fmla="*/ 461547 h 519904"/>
                <a:gd name="connsiteX18" fmla="*/ 227902 w 449105"/>
                <a:gd name="connsiteY18" fmla="*/ 519894 h 519904"/>
                <a:gd name="connsiteX19" fmla="*/ 50987 w 449105"/>
                <a:gd name="connsiteY19" fmla="*/ 465275 h 519904"/>
                <a:gd name="connsiteX20" fmla="*/ 26532 w 449105"/>
                <a:gd name="connsiteY20" fmla="*/ 345567 h 519904"/>
                <a:gd name="connsiteX21" fmla="*/ 165 w 449105"/>
                <a:gd name="connsiteY21" fmla="*/ 232139 h 519904"/>
                <a:gd name="connsiteX22" fmla="*/ 16246 w 449105"/>
                <a:gd name="connsiteY22" fmla="*/ 151905 h 519904"/>
                <a:gd name="connsiteX23" fmla="*/ 34412 w 449105"/>
                <a:gd name="connsiteY23" fmla="*/ 82841 h 519904"/>
                <a:gd name="connsiteX24" fmla="*/ 66207 w 449105"/>
                <a:gd name="connsiteY24" fmla="*/ 20152 h 519904"/>
                <a:gd name="connsiteX25" fmla="*/ 65739 w 449105"/>
                <a:gd name="connsiteY25" fmla="*/ 89946 h 519904"/>
                <a:gd name="connsiteX26" fmla="*/ 83885 w 449105"/>
                <a:gd name="connsiteY26" fmla="*/ 158638 h 519904"/>
                <a:gd name="connsiteX27" fmla="*/ 116311 w 449105"/>
                <a:gd name="connsiteY27" fmla="*/ 81478 h 519904"/>
                <a:gd name="connsiteX28" fmla="*/ 135590 w 449105"/>
                <a:gd name="connsiteY28" fmla="*/ 20189 h 519904"/>
                <a:gd name="connsiteX29" fmla="*/ 145009 w 449105"/>
                <a:gd name="connsiteY29" fmla="*/ 79751 h 519904"/>
                <a:gd name="connsiteX30" fmla="*/ 159512 w 449105"/>
                <a:gd name="connsiteY30" fmla="*/ 152358 h 519904"/>
                <a:gd name="connsiteX31" fmla="*/ 190243 w 449105"/>
                <a:gd name="connsiteY31" fmla="*/ 43400 h 519904"/>
                <a:gd name="connsiteX32" fmla="*/ 225859 w 449105"/>
                <a:gd name="connsiteY32" fmla="*/ 3586 h 519904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90243 w 449105"/>
                <a:gd name="connsiteY31" fmla="*/ 37351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7989 w 449105"/>
                <a:gd name="connsiteY9" fmla="*/ 75556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2316 h 510097"/>
                <a:gd name="connsiteX1" fmla="*/ 216913 w 449105"/>
                <a:gd name="connsiteY1" fmla="*/ 68580 h 510097"/>
                <a:gd name="connsiteX2" fmla="*/ 219320 w 449105"/>
                <a:gd name="connsiteY2" fmla="*/ 137825 h 510097"/>
                <a:gd name="connsiteX3" fmla="*/ 247393 w 449105"/>
                <a:gd name="connsiteY3" fmla="*/ 52644 h 510097"/>
                <a:gd name="connsiteX4" fmla="*/ 282865 w 449105"/>
                <a:gd name="connsiteY4" fmla="*/ 17964 h 510097"/>
                <a:gd name="connsiteX5" fmla="*/ 284540 w 449105"/>
                <a:gd name="connsiteY5" fmla="*/ 64074 h 510097"/>
                <a:gd name="connsiteX6" fmla="*/ 293723 w 449105"/>
                <a:gd name="connsiteY6" fmla="*/ 138773 h 510097"/>
                <a:gd name="connsiteX7" fmla="*/ 327629 w 449105"/>
                <a:gd name="connsiteY7" fmla="*/ 63638 h 510097"/>
                <a:gd name="connsiteX8" fmla="*/ 352842 w 449105"/>
                <a:gd name="connsiteY8" fmla="*/ 33 h 510097"/>
                <a:gd name="connsiteX9" fmla="*/ 357989 w 449105"/>
                <a:gd name="connsiteY9" fmla="*/ 71798 h 510097"/>
                <a:gd name="connsiteX10" fmla="*/ 367766 w 449105"/>
                <a:gd name="connsiteY10" fmla="*/ 146584 h 510097"/>
                <a:gd name="connsiteX11" fmla="*/ 385764 w 449105"/>
                <a:gd name="connsiteY11" fmla="*/ 64488 h 510097"/>
                <a:gd name="connsiteX12" fmla="*/ 429693 w 449105"/>
                <a:gd name="connsiteY12" fmla="*/ 447 h 510097"/>
                <a:gd name="connsiteX13" fmla="*/ 420748 w 449105"/>
                <a:gd name="connsiteY13" fmla="*/ 59311 h 510097"/>
                <a:gd name="connsiteX14" fmla="*/ 442275 w 449105"/>
                <a:gd name="connsiteY14" fmla="*/ 119675 h 510097"/>
                <a:gd name="connsiteX15" fmla="*/ 447882 w 449105"/>
                <a:gd name="connsiteY15" fmla="*/ 220274 h 510097"/>
                <a:gd name="connsiteX16" fmla="*/ 421457 w 449105"/>
                <a:gd name="connsiteY16" fmla="*/ 348659 h 510097"/>
                <a:gd name="connsiteX17" fmla="*/ 392485 w 449105"/>
                <a:gd name="connsiteY17" fmla="*/ 451740 h 510097"/>
                <a:gd name="connsiteX18" fmla="*/ 227902 w 449105"/>
                <a:gd name="connsiteY18" fmla="*/ 510087 h 510097"/>
                <a:gd name="connsiteX19" fmla="*/ 50987 w 449105"/>
                <a:gd name="connsiteY19" fmla="*/ 455468 h 510097"/>
                <a:gd name="connsiteX20" fmla="*/ 26532 w 449105"/>
                <a:gd name="connsiteY20" fmla="*/ 335760 h 510097"/>
                <a:gd name="connsiteX21" fmla="*/ 165 w 449105"/>
                <a:gd name="connsiteY21" fmla="*/ 222332 h 510097"/>
                <a:gd name="connsiteX22" fmla="*/ 16246 w 449105"/>
                <a:gd name="connsiteY22" fmla="*/ 142098 h 510097"/>
                <a:gd name="connsiteX23" fmla="*/ 34412 w 449105"/>
                <a:gd name="connsiteY23" fmla="*/ 73034 h 510097"/>
                <a:gd name="connsiteX24" fmla="*/ 66207 w 449105"/>
                <a:gd name="connsiteY24" fmla="*/ 10345 h 510097"/>
                <a:gd name="connsiteX25" fmla="*/ 65739 w 449105"/>
                <a:gd name="connsiteY25" fmla="*/ 80139 h 510097"/>
                <a:gd name="connsiteX26" fmla="*/ 83885 w 449105"/>
                <a:gd name="connsiteY26" fmla="*/ 148831 h 510097"/>
                <a:gd name="connsiteX27" fmla="*/ 116311 w 449105"/>
                <a:gd name="connsiteY27" fmla="*/ 71671 h 510097"/>
                <a:gd name="connsiteX28" fmla="*/ 135590 w 449105"/>
                <a:gd name="connsiteY28" fmla="*/ 10382 h 510097"/>
                <a:gd name="connsiteX29" fmla="*/ 139188 w 449105"/>
                <a:gd name="connsiteY29" fmla="*/ 69944 h 510097"/>
                <a:gd name="connsiteX30" fmla="*/ 154524 w 449105"/>
                <a:gd name="connsiteY30" fmla="*/ 142551 h 510097"/>
                <a:gd name="connsiteX31" fmla="*/ 185255 w 449105"/>
                <a:gd name="connsiteY31" fmla="*/ 67577 h 510097"/>
                <a:gd name="connsiteX32" fmla="*/ 213387 w 449105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85764 w 448936"/>
                <a:gd name="connsiteY11" fmla="*/ 64488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27629 w 448454"/>
                <a:gd name="connsiteY7" fmla="*/ 60154 h 499816"/>
                <a:gd name="connsiteX8" fmla="*/ 352010 w 448454"/>
                <a:gd name="connsiteY8" fmla="*/ 9525 h 499816"/>
                <a:gd name="connsiteX9" fmla="*/ 353000 w 448454"/>
                <a:gd name="connsiteY9" fmla="*/ 60899 h 499816"/>
                <a:gd name="connsiteX10" fmla="*/ 371924 w 448454"/>
                <a:gd name="connsiteY10" fmla="*/ 131977 h 499816"/>
                <a:gd name="connsiteX11" fmla="*/ 409280 w 448454"/>
                <a:gd name="connsiteY11" fmla="*/ 68557 h 499816"/>
                <a:gd name="connsiteX12" fmla="*/ 427199 w 448454"/>
                <a:gd name="connsiteY12" fmla="*/ 12410 h 499816"/>
                <a:gd name="connsiteX13" fmla="*/ 432625 w 448454"/>
                <a:gd name="connsiteY13" fmla="*/ 63619 h 499816"/>
                <a:gd name="connsiteX14" fmla="*/ 439085 w 448454"/>
                <a:gd name="connsiteY14" fmla="*/ 130138 h 499816"/>
                <a:gd name="connsiteX15" fmla="*/ 447882 w 448454"/>
                <a:gd name="connsiteY15" fmla="*/ 209993 h 499816"/>
                <a:gd name="connsiteX16" fmla="*/ 421457 w 448454"/>
                <a:gd name="connsiteY16" fmla="*/ 338378 h 499816"/>
                <a:gd name="connsiteX17" fmla="*/ 392485 w 448454"/>
                <a:gd name="connsiteY17" fmla="*/ 441459 h 499816"/>
                <a:gd name="connsiteX18" fmla="*/ 227902 w 448454"/>
                <a:gd name="connsiteY18" fmla="*/ 499806 h 499816"/>
                <a:gd name="connsiteX19" fmla="*/ 50987 w 448454"/>
                <a:gd name="connsiteY19" fmla="*/ 445187 h 499816"/>
                <a:gd name="connsiteX20" fmla="*/ 26532 w 448454"/>
                <a:gd name="connsiteY20" fmla="*/ 325479 h 499816"/>
                <a:gd name="connsiteX21" fmla="*/ 165 w 448454"/>
                <a:gd name="connsiteY21" fmla="*/ 212051 h 499816"/>
                <a:gd name="connsiteX22" fmla="*/ 16246 w 448454"/>
                <a:gd name="connsiteY22" fmla="*/ 131817 h 499816"/>
                <a:gd name="connsiteX23" fmla="*/ 34412 w 448454"/>
                <a:gd name="connsiteY23" fmla="*/ 62753 h 499816"/>
                <a:gd name="connsiteX24" fmla="*/ 66207 w 448454"/>
                <a:gd name="connsiteY24" fmla="*/ 64 h 499816"/>
                <a:gd name="connsiteX25" fmla="*/ 65739 w 448454"/>
                <a:gd name="connsiteY25" fmla="*/ 69858 h 499816"/>
                <a:gd name="connsiteX26" fmla="*/ 83885 w 448454"/>
                <a:gd name="connsiteY26" fmla="*/ 138550 h 499816"/>
                <a:gd name="connsiteX27" fmla="*/ 114021 w 448454"/>
                <a:gd name="connsiteY27" fmla="*/ 61579 h 499816"/>
                <a:gd name="connsiteX28" fmla="*/ 135590 w 448454"/>
                <a:gd name="connsiteY28" fmla="*/ 101 h 499816"/>
                <a:gd name="connsiteX29" fmla="*/ 139951 w 448454"/>
                <a:gd name="connsiteY29" fmla="*/ 59663 h 499816"/>
                <a:gd name="connsiteX30" fmla="*/ 154524 w 448454"/>
                <a:gd name="connsiteY30" fmla="*/ 132270 h 499816"/>
                <a:gd name="connsiteX31" fmla="*/ 182456 w 448454"/>
                <a:gd name="connsiteY31" fmla="*/ 61835 h 499816"/>
                <a:gd name="connsiteX32" fmla="*/ 215677 w 448454"/>
                <a:gd name="connsiteY32" fmla="*/ 2413 h 49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8454" h="499816">
                  <a:moveTo>
                    <a:pt x="215677" y="2413"/>
                  </a:moveTo>
                  <a:cubicBezTo>
                    <a:pt x="236597" y="4282"/>
                    <a:pt x="214770" y="37341"/>
                    <a:pt x="210262" y="58299"/>
                  </a:cubicBezTo>
                  <a:cubicBezTo>
                    <a:pt x="205754" y="79257"/>
                    <a:pt x="192346" y="130200"/>
                    <a:pt x="226802" y="128162"/>
                  </a:cubicBezTo>
                  <a:cubicBezTo>
                    <a:pt x="261258" y="126124"/>
                    <a:pt x="255914" y="91609"/>
                    <a:pt x="257370" y="68314"/>
                  </a:cubicBezTo>
                  <a:cubicBezTo>
                    <a:pt x="258826" y="45019"/>
                    <a:pt x="260047" y="3306"/>
                    <a:pt x="282865" y="7683"/>
                  </a:cubicBezTo>
                  <a:cubicBezTo>
                    <a:pt x="305683" y="12060"/>
                    <a:pt x="285371" y="34036"/>
                    <a:pt x="284540" y="53793"/>
                  </a:cubicBezTo>
                  <a:cubicBezTo>
                    <a:pt x="283709" y="73550"/>
                    <a:pt x="276566" y="126196"/>
                    <a:pt x="305362" y="128492"/>
                  </a:cubicBezTo>
                  <a:cubicBezTo>
                    <a:pt x="334158" y="130788"/>
                    <a:pt x="327234" y="81495"/>
                    <a:pt x="327629" y="60154"/>
                  </a:cubicBezTo>
                  <a:cubicBezTo>
                    <a:pt x="328024" y="38813"/>
                    <a:pt x="330323" y="7548"/>
                    <a:pt x="352010" y="9525"/>
                  </a:cubicBezTo>
                  <a:cubicBezTo>
                    <a:pt x="373697" y="11502"/>
                    <a:pt x="353244" y="41436"/>
                    <a:pt x="353000" y="60899"/>
                  </a:cubicBezTo>
                  <a:cubicBezTo>
                    <a:pt x="352756" y="80362"/>
                    <a:pt x="347530" y="130512"/>
                    <a:pt x="371924" y="131977"/>
                  </a:cubicBezTo>
                  <a:cubicBezTo>
                    <a:pt x="396318" y="133442"/>
                    <a:pt x="405788" y="92143"/>
                    <a:pt x="409280" y="68557"/>
                  </a:cubicBezTo>
                  <a:cubicBezTo>
                    <a:pt x="412772" y="44971"/>
                    <a:pt x="407531" y="10018"/>
                    <a:pt x="427199" y="12410"/>
                  </a:cubicBezTo>
                  <a:cubicBezTo>
                    <a:pt x="446867" y="14802"/>
                    <a:pt x="430644" y="43998"/>
                    <a:pt x="432625" y="63619"/>
                  </a:cubicBezTo>
                  <a:cubicBezTo>
                    <a:pt x="434606" y="83240"/>
                    <a:pt x="436542" y="105742"/>
                    <a:pt x="439085" y="130138"/>
                  </a:cubicBezTo>
                  <a:cubicBezTo>
                    <a:pt x="441628" y="154534"/>
                    <a:pt x="450820" y="175286"/>
                    <a:pt x="447882" y="209993"/>
                  </a:cubicBezTo>
                  <a:cubicBezTo>
                    <a:pt x="444944" y="244700"/>
                    <a:pt x="423619" y="295740"/>
                    <a:pt x="421457" y="338378"/>
                  </a:cubicBezTo>
                  <a:cubicBezTo>
                    <a:pt x="419295" y="381016"/>
                    <a:pt x="424744" y="414554"/>
                    <a:pt x="392485" y="441459"/>
                  </a:cubicBezTo>
                  <a:cubicBezTo>
                    <a:pt x="360226" y="468364"/>
                    <a:pt x="284818" y="499185"/>
                    <a:pt x="227902" y="499806"/>
                  </a:cubicBezTo>
                  <a:cubicBezTo>
                    <a:pt x="170986" y="500427"/>
                    <a:pt x="84549" y="474242"/>
                    <a:pt x="50987" y="445187"/>
                  </a:cubicBezTo>
                  <a:cubicBezTo>
                    <a:pt x="17425" y="416133"/>
                    <a:pt x="32110" y="369112"/>
                    <a:pt x="26532" y="325479"/>
                  </a:cubicBezTo>
                  <a:cubicBezTo>
                    <a:pt x="20954" y="281846"/>
                    <a:pt x="1879" y="244328"/>
                    <a:pt x="165" y="212051"/>
                  </a:cubicBezTo>
                  <a:cubicBezTo>
                    <a:pt x="-1549" y="179774"/>
                    <a:pt x="10538" y="156700"/>
                    <a:pt x="16246" y="131817"/>
                  </a:cubicBezTo>
                  <a:cubicBezTo>
                    <a:pt x="21954" y="106934"/>
                    <a:pt x="26085" y="84712"/>
                    <a:pt x="34412" y="62753"/>
                  </a:cubicBezTo>
                  <a:cubicBezTo>
                    <a:pt x="42739" y="40794"/>
                    <a:pt x="46021" y="116"/>
                    <a:pt x="66207" y="64"/>
                  </a:cubicBezTo>
                  <a:cubicBezTo>
                    <a:pt x="86393" y="12"/>
                    <a:pt x="66949" y="46777"/>
                    <a:pt x="65739" y="69858"/>
                  </a:cubicBezTo>
                  <a:cubicBezTo>
                    <a:pt x="64529" y="92939"/>
                    <a:pt x="58025" y="139363"/>
                    <a:pt x="83885" y="138550"/>
                  </a:cubicBezTo>
                  <a:cubicBezTo>
                    <a:pt x="109745" y="137737"/>
                    <a:pt x="109832" y="87074"/>
                    <a:pt x="114021" y="61579"/>
                  </a:cubicBezTo>
                  <a:cubicBezTo>
                    <a:pt x="118210" y="36084"/>
                    <a:pt x="116254" y="-2228"/>
                    <a:pt x="135590" y="101"/>
                  </a:cubicBezTo>
                  <a:cubicBezTo>
                    <a:pt x="154926" y="2430"/>
                    <a:pt x="139883" y="38644"/>
                    <a:pt x="139951" y="59663"/>
                  </a:cubicBezTo>
                  <a:cubicBezTo>
                    <a:pt x="140019" y="80682"/>
                    <a:pt x="132426" y="132475"/>
                    <a:pt x="154524" y="132270"/>
                  </a:cubicBezTo>
                  <a:cubicBezTo>
                    <a:pt x="176622" y="132065"/>
                    <a:pt x="178371" y="83856"/>
                    <a:pt x="182456" y="61835"/>
                  </a:cubicBezTo>
                  <a:cubicBezTo>
                    <a:pt x="186541" y="39814"/>
                    <a:pt x="194757" y="544"/>
                    <a:pt x="215677" y="2413"/>
                  </a:cubicBezTo>
                  <a:close/>
                </a:path>
              </a:pathLst>
            </a:custGeom>
            <a:solidFill>
              <a:srgbClr val="F6C3A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E7E89B20-27CE-8FC7-2FF1-C20C3DB5E66F}"/>
                </a:ext>
              </a:extLst>
            </p:cNvPr>
            <p:cNvGrpSpPr/>
            <p:nvPr/>
          </p:nvGrpSpPr>
          <p:grpSpPr>
            <a:xfrm>
              <a:off x="4164000" y="4602536"/>
              <a:ext cx="963422" cy="915811"/>
              <a:chOff x="4282682" y="2332578"/>
              <a:chExt cx="147396" cy="140112"/>
            </a:xfrm>
          </p:grpSpPr>
          <p:sp>
            <p:nvSpPr>
              <p:cNvPr id="210" name="Oval 3">
                <a:extLst>
                  <a:ext uri="{FF2B5EF4-FFF2-40B4-BE49-F238E27FC236}">
                    <a16:creationId xmlns:a16="http://schemas.microsoft.com/office/drawing/2014/main" id="{E9C227ED-915C-7BC6-BFBB-0731ACA8C935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" name="Oval 3">
                <a:extLst>
                  <a:ext uri="{FF2B5EF4-FFF2-40B4-BE49-F238E27FC236}">
                    <a16:creationId xmlns:a16="http://schemas.microsoft.com/office/drawing/2014/main" id="{EFEC8334-E233-4222-F19C-BD974297010D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" name="Oval 3">
                <a:extLst>
                  <a:ext uri="{FF2B5EF4-FFF2-40B4-BE49-F238E27FC236}">
                    <a16:creationId xmlns:a16="http://schemas.microsoft.com/office/drawing/2014/main" id="{B9708287-011E-F971-E9EF-E40EE793F36E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E8FFCD7E-DA5F-BA8C-AAB9-62C8DE195F94}"/>
                </a:ext>
              </a:extLst>
            </p:cNvPr>
            <p:cNvSpPr/>
            <p:nvPr/>
          </p:nvSpPr>
          <p:spPr>
            <a:xfrm rot="18926144">
              <a:off x="4030294" y="5505579"/>
              <a:ext cx="35310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Oval 52">
              <a:extLst>
                <a:ext uri="{FF2B5EF4-FFF2-40B4-BE49-F238E27FC236}">
                  <a16:creationId xmlns:a16="http://schemas.microsoft.com/office/drawing/2014/main" id="{34A91950-02CC-4011-A348-737F16AB3BBC}"/>
                </a:ext>
              </a:extLst>
            </p:cNvPr>
            <p:cNvSpPr/>
            <p:nvPr/>
          </p:nvSpPr>
          <p:spPr>
            <a:xfrm rot="18926144">
              <a:off x="4024539" y="4306744"/>
              <a:ext cx="353105" cy="294255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8" h="38954">
                  <a:moveTo>
                    <a:pt x="28" y="22860"/>
                  </a:moveTo>
                  <a:cubicBezTo>
                    <a:pt x="-637" y="16368"/>
                    <a:pt x="10263" y="0"/>
                    <a:pt x="22888" y="0"/>
                  </a:cubicBezTo>
                  <a:cubicBezTo>
                    <a:pt x="35513" y="0"/>
                    <a:pt x="45748" y="10235"/>
                    <a:pt x="45748" y="22860"/>
                  </a:cubicBezTo>
                  <a:cubicBezTo>
                    <a:pt x="45748" y="35485"/>
                    <a:pt x="39503" y="38954"/>
                    <a:pt x="26878" y="38954"/>
                  </a:cubicBezTo>
                  <a:cubicBezTo>
                    <a:pt x="14253" y="38954"/>
                    <a:pt x="693" y="29352"/>
                    <a:pt x="28" y="2286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Oval 54">
              <a:extLst>
                <a:ext uri="{FF2B5EF4-FFF2-40B4-BE49-F238E27FC236}">
                  <a16:creationId xmlns:a16="http://schemas.microsoft.com/office/drawing/2014/main" id="{1FF9D13A-6A2A-646E-B8D2-807EB200349E}"/>
                </a:ext>
              </a:extLst>
            </p:cNvPr>
            <p:cNvSpPr/>
            <p:nvPr/>
          </p:nvSpPr>
          <p:spPr>
            <a:xfrm rot="18926144">
              <a:off x="5034656" y="4358852"/>
              <a:ext cx="235405" cy="217700"/>
            </a:xfrm>
            <a:custGeom>
              <a:avLst/>
              <a:gdLst>
                <a:gd name="connsiteX0" fmla="*/ 0 w 36000"/>
                <a:gd name="connsiteY0" fmla="*/ 18000 h 36000"/>
                <a:gd name="connsiteX1" fmla="*/ 18000 w 36000"/>
                <a:gd name="connsiteY1" fmla="*/ 0 h 36000"/>
                <a:gd name="connsiteX2" fmla="*/ 36000 w 36000"/>
                <a:gd name="connsiteY2" fmla="*/ 18000 h 36000"/>
                <a:gd name="connsiteX3" fmla="*/ 18000 w 36000"/>
                <a:gd name="connsiteY3" fmla="*/ 36000 h 36000"/>
                <a:gd name="connsiteX4" fmla="*/ 0 w 36000"/>
                <a:gd name="connsiteY4" fmla="*/ 18000 h 36000"/>
                <a:gd name="connsiteX0" fmla="*/ 0 w 36000"/>
                <a:gd name="connsiteY0" fmla="*/ 18000 h 26634"/>
                <a:gd name="connsiteX1" fmla="*/ 18000 w 36000"/>
                <a:gd name="connsiteY1" fmla="*/ 0 h 26634"/>
                <a:gd name="connsiteX2" fmla="*/ 36000 w 36000"/>
                <a:gd name="connsiteY2" fmla="*/ 18000 h 26634"/>
                <a:gd name="connsiteX3" fmla="*/ 17928 w 36000"/>
                <a:gd name="connsiteY3" fmla="*/ 26571 h 26634"/>
                <a:gd name="connsiteX4" fmla="*/ 0 w 36000"/>
                <a:gd name="connsiteY4" fmla="*/ 18000 h 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26634">
                  <a:moveTo>
                    <a:pt x="0" y="18000"/>
                  </a:moveTo>
                  <a:cubicBezTo>
                    <a:pt x="12" y="13572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ubicBezTo>
                    <a:pt x="36000" y="27941"/>
                    <a:pt x="27869" y="26571"/>
                    <a:pt x="17928" y="26571"/>
                  </a:cubicBezTo>
                  <a:cubicBezTo>
                    <a:pt x="7987" y="26571"/>
                    <a:pt x="-12" y="22428"/>
                    <a:pt x="0" y="1800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C919D20F-F969-5AF5-04DF-A6DBC6E3455E}"/>
                </a:ext>
              </a:extLst>
            </p:cNvPr>
            <p:cNvSpPr/>
            <p:nvPr/>
          </p:nvSpPr>
          <p:spPr>
            <a:xfrm rot="18926144">
              <a:off x="5114326" y="5475384"/>
              <a:ext cx="176552" cy="176552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B491F7E8-8D08-03E2-76F8-179E70EB0FA0}"/>
                </a:ext>
              </a:extLst>
            </p:cNvPr>
            <p:cNvGrpSpPr/>
            <p:nvPr/>
          </p:nvGrpSpPr>
          <p:grpSpPr>
            <a:xfrm>
              <a:off x="3952731" y="3923543"/>
              <a:ext cx="1471275" cy="235405"/>
              <a:chOff x="4519726" y="2290465"/>
              <a:chExt cx="165552" cy="37353"/>
            </a:xfrm>
            <a:solidFill>
              <a:srgbClr val="FBE1D1"/>
            </a:solidFill>
          </p:grpSpPr>
          <p:sp>
            <p:nvSpPr>
              <p:cNvPr id="208" name="Oval 33">
                <a:extLst>
                  <a:ext uri="{FF2B5EF4-FFF2-40B4-BE49-F238E27FC236}">
                    <a16:creationId xmlns:a16="http://schemas.microsoft.com/office/drawing/2014/main" id="{DE200A14-84E0-EC84-FF9E-D31F51E754C6}"/>
                  </a:ext>
                </a:extLst>
              </p:cNvPr>
              <p:cNvSpPr/>
              <p:nvPr/>
            </p:nvSpPr>
            <p:spPr>
              <a:xfrm rot="21441036">
                <a:off x="4519726" y="2290723"/>
                <a:ext cx="107265" cy="37095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" name="Oval 33">
                <a:extLst>
                  <a:ext uri="{FF2B5EF4-FFF2-40B4-BE49-F238E27FC236}">
                    <a16:creationId xmlns:a16="http://schemas.microsoft.com/office/drawing/2014/main" id="{A601B4A8-9671-F3FC-4376-6C2843225281}"/>
                  </a:ext>
                </a:extLst>
              </p:cNvPr>
              <p:cNvSpPr/>
              <p:nvPr/>
            </p:nvSpPr>
            <p:spPr>
              <a:xfrm rot="21441036">
                <a:off x="4649278" y="2290465"/>
                <a:ext cx="36000" cy="36000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C95C6BA-28BA-EA6C-C96D-414553932DBB}"/>
              </a:ext>
            </a:extLst>
          </p:cNvPr>
          <p:cNvGrpSpPr/>
          <p:nvPr/>
        </p:nvGrpSpPr>
        <p:grpSpPr>
          <a:xfrm>
            <a:off x="1689373" y="2157007"/>
            <a:ext cx="741156" cy="1192274"/>
            <a:chOff x="1825385" y="3012467"/>
            <a:chExt cx="1997754" cy="3213724"/>
          </a:xfrm>
        </p:grpSpPr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4013CAEE-C446-1A22-24FD-5E758A0C677A}"/>
                </a:ext>
              </a:extLst>
            </p:cNvPr>
            <p:cNvSpPr/>
            <p:nvPr/>
          </p:nvSpPr>
          <p:spPr>
            <a:xfrm>
              <a:off x="1825385" y="3654218"/>
              <a:ext cx="1997754" cy="2571973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43876 w 452902"/>
                <a:gd name="connsiteY23" fmla="*/ 62171 h 538191"/>
                <a:gd name="connsiteX24" fmla="*/ 81023 w 452902"/>
                <a:gd name="connsiteY24" fmla="*/ 73601 h 538191"/>
                <a:gd name="connsiteX25" fmla="*/ 96940 w 452902"/>
                <a:gd name="connsiteY25" fmla="*/ 137753 h 538191"/>
                <a:gd name="connsiteX26" fmla="*/ 119123 w 452902"/>
                <a:gd name="connsiteY26" fmla="*/ 45978 h 538191"/>
                <a:gd name="connsiteX27" fmla="*/ 157525 w 452902"/>
                <a:gd name="connsiteY27" fmla="*/ 3844 h 538191"/>
                <a:gd name="connsiteX28" fmla="*/ 148652 w 452902"/>
                <a:gd name="connsiteY28" fmla="*/ 62170 h 538191"/>
                <a:gd name="connsiteX29" fmla="*/ 157904 w 452902"/>
                <a:gd name="connsiteY29" fmla="*/ 129345 h 538191"/>
                <a:gd name="connsiteX30" fmla="*/ 190561 w 452902"/>
                <a:gd name="connsiteY30" fmla="*/ 43120 h 538191"/>
                <a:gd name="connsiteX31" fmla="*/ 226177 w 452902"/>
                <a:gd name="connsiteY31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96940 w 452900"/>
                <a:gd name="connsiteY24" fmla="*/ 137753 h 538191"/>
                <a:gd name="connsiteX25" fmla="*/ 119123 w 452900"/>
                <a:gd name="connsiteY25" fmla="*/ 45978 h 538191"/>
                <a:gd name="connsiteX26" fmla="*/ 157525 w 452900"/>
                <a:gd name="connsiteY26" fmla="*/ 3844 h 538191"/>
                <a:gd name="connsiteX27" fmla="*/ 148652 w 452900"/>
                <a:gd name="connsiteY27" fmla="*/ 62170 h 538191"/>
                <a:gd name="connsiteX28" fmla="*/ 157904 w 452900"/>
                <a:gd name="connsiteY28" fmla="*/ 129345 h 538191"/>
                <a:gd name="connsiteX29" fmla="*/ 190561 w 452900"/>
                <a:gd name="connsiteY29" fmla="*/ 43120 h 538191"/>
                <a:gd name="connsiteX30" fmla="*/ 226177 w 452900"/>
                <a:gd name="connsiteY30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96940 w 452902"/>
                <a:gd name="connsiteY23" fmla="*/ 137753 h 538191"/>
                <a:gd name="connsiteX24" fmla="*/ 119123 w 452902"/>
                <a:gd name="connsiteY24" fmla="*/ 45978 h 538191"/>
                <a:gd name="connsiteX25" fmla="*/ 157525 w 452902"/>
                <a:gd name="connsiteY25" fmla="*/ 3844 h 538191"/>
                <a:gd name="connsiteX26" fmla="*/ 148652 w 452902"/>
                <a:gd name="connsiteY26" fmla="*/ 62170 h 538191"/>
                <a:gd name="connsiteX27" fmla="*/ 157904 w 452902"/>
                <a:gd name="connsiteY27" fmla="*/ 129345 h 538191"/>
                <a:gd name="connsiteX28" fmla="*/ 190561 w 452902"/>
                <a:gd name="connsiteY28" fmla="*/ 43120 h 538191"/>
                <a:gd name="connsiteX29" fmla="*/ 226177 w 452902"/>
                <a:gd name="connsiteY29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96940 w 452900"/>
                <a:gd name="connsiteY23" fmla="*/ 137753 h 538191"/>
                <a:gd name="connsiteX24" fmla="*/ 119123 w 452900"/>
                <a:gd name="connsiteY24" fmla="*/ 45978 h 538191"/>
                <a:gd name="connsiteX25" fmla="*/ 157525 w 452900"/>
                <a:gd name="connsiteY25" fmla="*/ 3844 h 538191"/>
                <a:gd name="connsiteX26" fmla="*/ 157904 w 452900"/>
                <a:gd name="connsiteY26" fmla="*/ 129345 h 538191"/>
                <a:gd name="connsiteX27" fmla="*/ 190561 w 452900"/>
                <a:gd name="connsiteY27" fmla="*/ 43120 h 538191"/>
                <a:gd name="connsiteX28" fmla="*/ 226177 w 452900"/>
                <a:gd name="connsiteY28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96940 w 452902"/>
                <a:gd name="connsiteY23" fmla="*/ 137753 h 538191"/>
                <a:gd name="connsiteX24" fmla="*/ 119123 w 452902"/>
                <a:gd name="connsiteY24" fmla="*/ 45978 h 538191"/>
                <a:gd name="connsiteX25" fmla="*/ 157904 w 452902"/>
                <a:gd name="connsiteY25" fmla="*/ 129345 h 538191"/>
                <a:gd name="connsiteX26" fmla="*/ 190561 w 452902"/>
                <a:gd name="connsiteY26" fmla="*/ 43120 h 538191"/>
                <a:gd name="connsiteX27" fmla="*/ 226177 w 452902"/>
                <a:gd name="connsiteY27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96940 w 452900"/>
                <a:gd name="connsiteY23" fmla="*/ 137753 h 538191"/>
                <a:gd name="connsiteX24" fmla="*/ 157904 w 452900"/>
                <a:gd name="connsiteY24" fmla="*/ 129345 h 538191"/>
                <a:gd name="connsiteX25" fmla="*/ 190561 w 452900"/>
                <a:gd name="connsiteY25" fmla="*/ 43120 h 538191"/>
                <a:gd name="connsiteX26" fmla="*/ 226177 w 452900"/>
                <a:gd name="connsiteY26" fmla="*/ 3306 h 538191"/>
                <a:gd name="connsiteX0" fmla="*/ 190561 w 452902"/>
                <a:gd name="connsiteY0" fmla="*/ 36853 h 531924"/>
                <a:gd name="connsiteX1" fmla="*/ 217231 w 452902"/>
                <a:gd name="connsiteY1" fmla="*/ 62571 h 531924"/>
                <a:gd name="connsiteX2" fmla="*/ 219638 w 452902"/>
                <a:gd name="connsiteY2" fmla="*/ 123888 h 531924"/>
                <a:gd name="connsiteX3" fmla="*/ 247711 w 452902"/>
                <a:gd name="connsiteY3" fmla="*/ 55904 h 531924"/>
                <a:gd name="connsiteX4" fmla="*/ 284015 w 452902"/>
                <a:gd name="connsiteY4" fmla="*/ 5777 h 531924"/>
                <a:gd name="connsiteX5" fmla="*/ 284858 w 452902"/>
                <a:gd name="connsiteY5" fmla="*/ 67334 h 531924"/>
                <a:gd name="connsiteX6" fmla="*/ 299824 w 452902"/>
                <a:gd name="connsiteY6" fmla="*/ 119103 h 531924"/>
                <a:gd name="connsiteX7" fmla="*/ 322958 w 452902"/>
                <a:gd name="connsiteY7" fmla="*/ 39711 h 531924"/>
                <a:gd name="connsiteX8" fmla="*/ 353160 w 452902"/>
                <a:gd name="connsiteY8" fmla="*/ 3293 h 531924"/>
                <a:gd name="connsiteX9" fmla="*/ 352487 w 452902"/>
                <a:gd name="connsiteY9" fmla="*/ 55903 h 531924"/>
                <a:gd name="connsiteX10" fmla="*/ 364228 w 452902"/>
                <a:gd name="connsiteY10" fmla="*/ 118315 h 531924"/>
                <a:gd name="connsiteX11" fmla="*/ 394396 w 452902"/>
                <a:gd name="connsiteY11" fmla="*/ 36853 h 531924"/>
                <a:gd name="connsiteX12" fmla="*/ 430011 w 452902"/>
                <a:gd name="connsiteY12" fmla="*/ 3707 h 531924"/>
                <a:gd name="connsiteX13" fmla="*/ 421066 w 452902"/>
                <a:gd name="connsiteY13" fmla="*/ 62571 h 531924"/>
                <a:gd name="connsiteX14" fmla="*/ 442593 w 452902"/>
                <a:gd name="connsiteY14" fmla="*/ 122935 h 531924"/>
                <a:gd name="connsiteX15" fmla="*/ 448200 w 452902"/>
                <a:gd name="connsiteY15" fmla="*/ 223534 h 531924"/>
                <a:gd name="connsiteX16" fmla="*/ 421775 w 452902"/>
                <a:gd name="connsiteY16" fmla="*/ 351919 h 531924"/>
                <a:gd name="connsiteX17" fmla="*/ 440659 w 452902"/>
                <a:gd name="connsiteY17" fmla="*/ 513443 h 531924"/>
                <a:gd name="connsiteX18" fmla="*/ 201510 w 452902"/>
                <a:gd name="connsiteY18" fmla="*/ 523930 h 531924"/>
                <a:gd name="connsiteX19" fmla="*/ 26706 w 452902"/>
                <a:gd name="connsiteY19" fmla="*/ 515160 h 531924"/>
                <a:gd name="connsiteX20" fmla="*/ 6923 w 452902"/>
                <a:gd name="connsiteY20" fmla="*/ 335232 h 531924"/>
                <a:gd name="connsiteX21" fmla="*/ 483 w 452902"/>
                <a:gd name="connsiteY21" fmla="*/ 225592 h 531924"/>
                <a:gd name="connsiteX22" fmla="*/ 16564 w 452902"/>
                <a:gd name="connsiteY22" fmla="*/ 145358 h 531924"/>
                <a:gd name="connsiteX23" fmla="*/ 96940 w 452902"/>
                <a:gd name="connsiteY23" fmla="*/ 131486 h 531924"/>
                <a:gd name="connsiteX24" fmla="*/ 157904 w 452902"/>
                <a:gd name="connsiteY24" fmla="*/ 123078 h 531924"/>
                <a:gd name="connsiteX25" fmla="*/ 190561 w 452902"/>
                <a:gd name="connsiteY25" fmla="*/ 36853 h 531924"/>
                <a:gd name="connsiteX0" fmla="*/ 157904 w 452900"/>
                <a:gd name="connsiteY0" fmla="*/ 123078 h 531924"/>
                <a:gd name="connsiteX1" fmla="*/ 217231 w 452900"/>
                <a:gd name="connsiteY1" fmla="*/ 62571 h 531924"/>
                <a:gd name="connsiteX2" fmla="*/ 219638 w 452900"/>
                <a:gd name="connsiteY2" fmla="*/ 123888 h 531924"/>
                <a:gd name="connsiteX3" fmla="*/ 247711 w 452900"/>
                <a:gd name="connsiteY3" fmla="*/ 55904 h 531924"/>
                <a:gd name="connsiteX4" fmla="*/ 284015 w 452900"/>
                <a:gd name="connsiteY4" fmla="*/ 5777 h 531924"/>
                <a:gd name="connsiteX5" fmla="*/ 284858 w 452900"/>
                <a:gd name="connsiteY5" fmla="*/ 67334 h 531924"/>
                <a:gd name="connsiteX6" fmla="*/ 299824 w 452900"/>
                <a:gd name="connsiteY6" fmla="*/ 119103 h 531924"/>
                <a:gd name="connsiteX7" fmla="*/ 322958 w 452900"/>
                <a:gd name="connsiteY7" fmla="*/ 39711 h 531924"/>
                <a:gd name="connsiteX8" fmla="*/ 353160 w 452900"/>
                <a:gd name="connsiteY8" fmla="*/ 3293 h 531924"/>
                <a:gd name="connsiteX9" fmla="*/ 352487 w 452900"/>
                <a:gd name="connsiteY9" fmla="*/ 55903 h 531924"/>
                <a:gd name="connsiteX10" fmla="*/ 364228 w 452900"/>
                <a:gd name="connsiteY10" fmla="*/ 118315 h 531924"/>
                <a:gd name="connsiteX11" fmla="*/ 394396 w 452900"/>
                <a:gd name="connsiteY11" fmla="*/ 36853 h 531924"/>
                <a:gd name="connsiteX12" fmla="*/ 430011 w 452900"/>
                <a:gd name="connsiteY12" fmla="*/ 3707 h 531924"/>
                <a:gd name="connsiteX13" fmla="*/ 421066 w 452900"/>
                <a:gd name="connsiteY13" fmla="*/ 62571 h 531924"/>
                <a:gd name="connsiteX14" fmla="*/ 442593 w 452900"/>
                <a:gd name="connsiteY14" fmla="*/ 122935 h 531924"/>
                <a:gd name="connsiteX15" fmla="*/ 448200 w 452900"/>
                <a:gd name="connsiteY15" fmla="*/ 223534 h 531924"/>
                <a:gd name="connsiteX16" fmla="*/ 421775 w 452900"/>
                <a:gd name="connsiteY16" fmla="*/ 351919 h 531924"/>
                <a:gd name="connsiteX17" fmla="*/ 440659 w 452900"/>
                <a:gd name="connsiteY17" fmla="*/ 513443 h 531924"/>
                <a:gd name="connsiteX18" fmla="*/ 201510 w 452900"/>
                <a:gd name="connsiteY18" fmla="*/ 523930 h 531924"/>
                <a:gd name="connsiteX19" fmla="*/ 26706 w 452900"/>
                <a:gd name="connsiteY19" fmla="*/ 515160 h 531924"/>
                <a:gd name="connsiteX20" fmla="*/ 6923 w 452900"/>
                <a:gd name="connsiteY20" fmla="*/ 335232 h 531924"/>
                <a:gd name="connsiteX21" fmla="*/ 483 w 452900"/>
                <a:gd name="connsiteY21" fmla="*/ 225592 h 531924"/>
                <a:gd name="connsiteX22" fmla="*/ 16564 w 452900"/>
                <a:gd name="connsiteY22" fmla="*/ 145358 h 531924"/>
                <a:gd name="connsiteX23" fmla="*/ 96940 w 452900"/>
                <a:gd name="connsiteY23" fmla="*/ 131486 h 531924"/>
                <a:gd name="connsiteX24" fmla="*/ 157904 w 452900"/>
                <a:gd name="connsiteY24" fmla="*/ 123078 h 531924"/>
                <a:gd name="connsiteX0" fmla="*/ 157904 w 452902"/>
                <a:gd name="connsiteY0" fmla="*/ 123078 h 531924"/>
                <a:gd name="connsiteX1" fmla="*/ 217231 w 452902"/>
                <a:gd name="connsiteY1" fmla="*/ 62571 h 531924"/>
                <a:gd name="connsiteX2" fmla="*/ 219638 w 452902"/>
                <a:gd name="connsiteY2" fmla="*/ 123888 h 531924"/>
                <a:gd name="connsiteX3" fmla="*/ 284015 w 452902"/>
                <a:gd name="connsiteY3" fmla="*/ 5777 h 531924"/>
                <a:gd name="connsiteX4" fmla="*/ 284858 w 452902"/>
                <a:gd name="connsiteY4" fmla="*/ 67334 h 531924"/>
                <a:gd name="connsiteX5" fmla="*/ 299824 w 452902"/>
                <a:gd name="connsiteY5" fmla="*/ 119103 h 531924"/>
                <a:gd name="connsiteX6" fmla="*/ 322958 w 452902"/>
                <a:gd name="connsiteY6" fmla="*/ 39711 h 531924"/>
                <a:gd name="connsiteX7" fmla="*/ 353160 w 452902"/>
                <a:gd name="connsiteY7" fmla="*/ 3293 h 531924"/>
                <a:gd name="connsiteX8" fmla="*/ 352487 w 452902"/>
                <a:gd name="connsiteY8" fmla="*/ 55903 h 531924"/>
                <a:gd name="connsiteX9" fmla="*/ 364228 w 452902"/>
                <a:gd name="connsiteY9" fmla="*/ 118315 h 531924"/>
                <a:gd name="connsiteX10" fmla="*/ 394396 w 452902"/>
                <a:gd name="connsiteY10" fmla="*/ 36853 h 531924"/>
                <a:gd name="connsiteX11" fmla="*/ 430011 w 452902"/>
                <a:gd name="connsiteY11" fmla="*/ 3707 h 531924"/>
                <a:gd name="connsiteX12" fmla="*/ 421066 w 452902"/>
                <a:gd name="connsiteY12" fmla="*/ 62571 h 531924"/>
                <a:gd name="connsiteX13" fmla="*/ 442593 w 452902"/>
                <a:gd name="connsiteY13" fmla="*/ 122935 h 531924"/>
                <a:gd name="connsiteX14" fmla="*/ 448200 w 452902"/>
                <a:gd name="connsiteY14" fmla="*/ 223534 h 531924"/>
                <a:gd name="connsiteX15" fmla="*/ 421775 w 452902"/>
                <a:gd name="connsiteY15" fmla="*/ 351919 h 531924"/>
                <a:gd name="connsiteX16" fmla="*/ 440659 w 452902"/>
                <a:gd name="connsiteY16" fmla="*/ 513443 h 531924"/>
                <a:gd name="connsiteX17" fmla="*/ 201510 w 452902"/>
                <a:gd name="connsiteY17" fmla="*/ 523930 h 531924"/>
                <a:gd name="connsiteX18" fmla="*/ 26706 w 452902"/>
                <a:gd name="connsiteY18" fmla="*/ 515160 h 531924"/>
                <a:gd name="connsiteX19" fmla="*/ 6923 w 452902"/>
                <a:gd name="connsiteY19" fmla="*/ 335232 h 531924"/>
                <a:gd name="connsiteX20" fmla="*/ 483 w 452902"/>
                <a:gd name="connsiteY20" fmla="*/ 225592 h 531924"/>
                <a:gd name="connsiteX21" fmla="*/ 16564 w 452902"/>
                <a:gd name="connsiteY21" fmla="*/ 145358 h 531924"/>
                <a:gd name="connsiteX22" fmla="*/ 96940 w 452902"/>
                <a:gd name="connsiteY22" fmla="*/ 131486 h 531924"/>
                <a:gd name="connsiteX23" fmla="*/ 157904 w 452902"/>
                <a:gd name="connsiteY23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84015 w 452900"/>
                <a:gd name="connsiteY2" fmla="*/ 5777 h 531924"/>
                <a:gd name="connsiteX3" fmla="*/ 284858 w 452900"/>
                <a:gd name="connsiteY3" fmla="*/ 67334 h 531924"/>
                <a:gd name="connsiteX4" fmla="*/ 299824 w 452900"/>
                <a:gd name="connsiteY4" fmla="*/ 119103 h 531924"/>
                <a:gd name="connsiteX5" fmla="*/ 322958 w 452900"/>
                <a:gd name="connsiteY5" fmla="*/ 39711 h 531924"/>
                <a:gd name="connsiteX6" fmla="*/ 353160 w 452900"/>
                <a:gd name="connsiteY6" fmla="*/ 3293 h 531924"/>
                <a:gd name="connsiteX7" fmla="*/ 352487 w 452900"/>
                <a:gd name="connsiteY7" fmla="*/ 55903 h 531924"/>
                <a:gd name="connsiteX8" fmla="*/ 364228 w 452900"/>
                <a:gd name="connsiteY8" fmla="*/ 118315 h 531924"/>
                <a:gd name="connsiteX9" fmla="*/ 394396 w 452900"/>
                <a:gd name="connsiteY9" fmla="*/ 36853 h 531924"/>
                <a:gd name="connsiteX10" fmla="*/ 430011 w 452900"/>
                <a:gd name="connsiteY10" fmla="*/ 3707 h 531924"/>
                <a:gd name="connsiteX11" fmla="*/ 421066 w 452900"/>
                <a:gd name="connsiteY11" fmla="*/ 62571 h 531924"/>
                <a:gd name="connsiteX12" fmla="*/ 442593 w 452900"/>
                <a:gd name="connsiteY12" fmla="*/ 122935 h 531924"/>
                <a:gd name="connsiteX13" fmla="*/ 448200 w 452900"/>
                <a:gd name="connsiteY13" fmla="*/ 223534 h 531924"/>
                <a:gd name="connsiteX14" fmla="*/ 421775 w 452900"/>
                <a:gd name="connsiteY14" fmla="*/ 351919 h 531924"/>
                <a:gd name="connsiteX15" fmla="*/ 440659 w 452900"/>
                <a:gd name="connsiteY15" fmla="*/ 513443 h 531924"/>
                <a:gd name="connsiteX16" fmla="*/ 201510 w 452900"/>
                <a:gd name="connsiteY16" fmla="*/ 523930 h 531924"/>
                <a:gd name="connsiteX17" fmla="*/ 26706 w 452900"/>
                <a:gd name="connsiteY17" fmla="*/ 515160 h 531924"/>
                <a:gd name="connsiteX18" fmla="*/ 6923 w 452900"/>
                <a:gd name="connsiteY18" fmla="*/ 335232 h 531924"/>
                <a:gd name="connsiteX19" fmla="*/ 483 w 452900"/>
                <a:gd name="connsiteY19" fmla="*/ 225592 h 531924"/>
                <a:gd name="connsiteX20" fmla="*/ 16564 w 452900"/>
                <a:gd name="connsiteY20" fmla="*/ 145358 h 531924"/>
                <a:gd name="connsiteX21" fmla="*/ 96940 w 452900"/>
                <a:gd name="connsiteY21" fmla="*/ 131486 h 531924"/>
                <a:gd name="connsiteX22" fmla="*/ 157904 w 452900"/>
                <a:gd name="connsiteY22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84858 w 452902"/>
                <a:gd name="connsiteY2" fmla="*/ 67334 h 531924"/>
                <a:gd name="connsiteX3" fmla="*/ 299824 w 452902"/>
                <a:gd name="connsiteY3" fmla="*/ 119103 h 531924"/>
                <a:gd name="connsiteX4" fmla="*/ 322958 w 452902"/>
                <a:gd name="connsiteY4" fmla="*/ 39711 h 531924"/>
                <a:gd name="connsiteX5" fmla="*/ 353160 w 452902"/>
                <a:gd name="connsiteY5" fmla="*/ 3293 h 531924"/>
                <a:gd name="connsiteX6" fmla="*/ 352487 w 452902"/>
                <a:gd name="connsiteY6" fmla="*/ 55903 h 531924"/>
                <a:gd name="connsiteX7" fmla="*/ 364228 w 452902"/>
                <a:gd name="connsiteY7" fmla="*/ 118315 h 531924"/>
                <a:gd name="connsiteX8" fmla="*/ 394396 w 452902"/>
                <a:gd name="connsiteY8" fmla="*/ 36853 h 531924"/>
                <a:gd name="connsiteX9" fmla="*/ 430011 w 452902"/>
                <a:gd name="connsiteY9" fmla="*/ 3707 h 531924"/>
                <a:gd name="connsiteX10" fmla="*/ 421066 w 452902"/>
                <a:gd name="connsiteY10" fmla="*/ 62571 h 531924"/>
                <a:gd name="connsiteX11" fmla="*/ 442593 w 452902"/>
                <a:gd name="connsiteY11" fmla="*/ 122935 h 531924"/>
                <a:gd name="connsiteX12" fmla="*/ 448200 w 452902"/>
                <a:gd name="connsiteY12" fmla="*/ 223534 h 531924"/>
                <a:gd name="connsiteX13" fmla="*/ 421775 w 452902"/>
                <a:gd name="connsiteY13" fmla="*/ 351919 h 531924"/>
                <a:gd name="connsiteX14" fmla="*/ 440659 w 452902"/>
                <a:gd name="connsiteY14" fmla="*/ 513443 h 531924"/>
                <a:gd name="connsiteX15" fmla="*/ 201510 w 452902"/>
                <a:gd name="connsiteY15" fmla="*/ 523930 h 531924"/>
                <a:gd name="connsiteX16" fmla="*/ 26706 w 452902"/>
                <a:gd name="connsiteY16" fmla="*/ 515160 h 531924"/>
                <a:gd name="connsiteX17" fmla="*/ 6923 w 452902"/>
                <a:gd name="connsiteY17" fmla="*/ 335232 h 531924"/>
                <a:gd name="connsiteX18" fmla="*/ 483 w 452902"/>
                <a:gd name="connsiteY18" fmla="*/ 225592 h 531924"/>
                <a:gd name="connsiteX19" fmla="*/ 16564 w 452902"/>
                <a:gd name="connsiteY19" fmla="*/ 145358 h 531924"/>
                <a:gd name="connsiteX20" fmla="*/ 96940 w 452902"/>
                <a:gd name="connsiteY20" fmla="*/ 131486 h 531924"/>
                <a:gd name="connsiteX21" fmla="*/ 157904 w 452902"/>
                <a:gd name="connsiteY21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99824 w 452900"/>
                <a:gd name="connsiteY2" fmla="*/ 119103 h 531924"/>
                <a:gd name="connsiteX3" fmla="*/ 322958 w 452900"/>
                <a:gd name="connsiteY3" fmla="*/ 39711 h 531924"/>
                <a:gd name="connsiteX4" fmla="*/ 353160 w 452900"/>
                <a:gd name="connsiteY4" fmla="*/ 3293 h 531924"/>
                <a:gd name="connsiteX5" fmla="*/ 352487 w 452900"/>
                <a:gd name="connsiteY5" fmla="*/ 55903 h 531924"/>
                <a:gd name="connsiteX6" fmla="*/ 364228 w 452900"/>
                <a:gd name="connsiteY6" fmla="*/ 118315 h 531924"/>
                <a:gd name="connsiteX7" fmla="*/ 394396 w 452900"/>
                <a:gd name="connsiteY7" fmla="*/ 36853 h 531924"/>
                <a:gd name="connsiteX8" fmla="*/ 430011 w 452900"/>
                <a:gd name="connsiteY8" fmla="*/ 3707 h 531924"/>
                <a:gd name="connsiteX9" fmla="*/ 421066 w 452900"/>
                <a:gd name="connsiteY9" fmla="*/ 62571 h 531924"/>
                <a:gd name="connsiteX10" fmla="*/ 442593 w 452900"/>
                <a:gd name="connsiteY10" fmla="*/ 122935 h 531924"/>
                <a:gd name="connsiteX11" fmla="*/ 448200 w 452900"/>
                <a:gd name="connsiteY11" fmla="*/ 223534 h 531924"/>
                <a:gd name="connsiteX12" fmla="*/ 421775 w 452900"/>
                <a:gd name="connsiteY12" fmla="*/ 351919 h 531924"/>
                <a:gd name="connsiteX13" fmla="*/ 440659 w 452900"/>
                <a:gd name="connsiteY13" fmla="*/ 513443 h 531924"/>
                <a:gd name="connsiteX14" fmla="*/ 201510 w 452900"/>
                <a:gd name="connsiteY14" fmla="*/ 523930 h 531924"/>
                <a:gd name="connsiteX15" fmla="*/ 26706 w 452900"/>
                <a:gd name="connsiteY15" fmla="*/ 515160 h 531924"/>
                <a:gd name="connsiteX16" fmla="*/ 6923 w 452900"/>
                <a:gd name="connsiteY16" fmla="*/ 335232 h 531924"/>
                <a:gd name="connsiteX17" fmla="*/ 483 w 452900"/>
                <a:gd name="connsiteY17" fmla="*/ 225592 h 531924"/>
                <a:gd name="connsiteX18" fmla="*/ 16564 w 452900"/>
                <a:gd name="connsiteY18" fmla="*/ 145358 h 531924"/>
                <a:gd name="connsiteX19" fmla="*/ 96940 w 452900"/>
                <a:gd name="connsiteY19" fmla="*/ 131486 h 531924"/>
                <a:gd name="connsiteX20" fmla="*/ 157904 w 452900"/>
                <a:gd name="connsiteY20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99824 w 452902"/>
                <a:gd name="connsiteY2" fmla="*/ 119103 h 531924"/>
                <a:gd name="connsiteX3" fmla="*/ 353160 w 452902"/>
                <a:gd name="connsiteY3" fmla="*/ 3293 h 531924"/>
                <a:gd name="connsiteX4" fmla="*/ 352487 w 452902"/>
                <a:gd name="connsiteY4" fmla="*/ 55903 h 531924"/>
                <a:gd name="connsiteX5" fmla="*/ 364228 w 452902"/>
                <a:gd name="connsiteY5" fmla="*/ 118315 h 531924"/>
                <a:gd name="connsiteX6" fmla="*/ 394396 w 452902"/>
                <a:gd name="connsiteY6" fmla="*/ 36853 h 531924"/>
                <a:gd name="connsiteX7" fmla="*/ 430011 w 452902"/>
                <a:gd name="connsiteY7" fmla="*/ 3707 h 531924"/>
                <a:gd name="connsiteX8" fmla="*/ 421066 w 452902"/>
                <a:gd name="connsiteY8" fmla="*/ 62571 h 531924"/>
                <a:gd name="connsiteX9" fmla="*/ 442593 w 452902"/>
                <a:gd name="connsiteY9" fmla="*/ 122935 h 531924"/>
                <a:gd name="connsiteX10" fmla="*/ 448200 w 452902"/>
                <a:gd name="connsiteY10" fmla="*/ 223534 h 531924"/>
                <a:gd name="connsiteX11" fmla="*/ 421775 w 452902"/>
                <a:gd name="connsiteY11" fmla="*/ 351919 h 531924"/>
                <a:gd name="connsiteX12" fmla="*/ 440659 w 452902"/>
                <a:gd name="connsiteY12" fmla="*/ 513443 h 531924"/>
                <a:gd name="connsiteX13" fmla="*/ 201510 w 452902"/>
                <a:gd name="connsiteY13" fmla="*/ 523930 h 531924"/>
                <a:gd name="connsiteX14" fmla="*/ 26706 w 452902"/>
                <a:gd name="connsiteY14" fmla="*/ 515160 h 531924"/>
                <a:gd name="connsiteX15" fmla="*/ 6923 w 452902"/>
                <a:gd name="connsiteY15" fmla="*/ 335232 h 531924"/>
                <a:gd name="connsiteX16" fmla="*/ 483 w 452902"/>
                <a:gd name="connsiteY16" fmla="*/ 225592 h 531924"/>
                <a:gd name="connsiteX17" fmla="*/ 16564 w 452902"/>
                <a:gd name="connsiteY17" fmla="*/ 145358 h 531924"/>
                <a:gd name="connsiteX18" fmla="*/ 96940 w 452902"/>
                <a:gd name="connsiteY18" fmla="*/ 131486 h 531924"/>
                <a:gd name="connsiteX19" fmla="*/ 157904 w 452902"/>
                <a:gd name="connsiteY19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99824 w 452900"/>
                <a:gd name="connsiteY2" fmla="*/ 119103 h 531924"/>
                <a:gd name="connsiteX3" fmla="*/ 352487 w 452900"/>
                <a:gd name="connsiteY3" fmla="*/ 55903 h 531924"/>
                <a:gd name="connsiteX4" fmla="*/ 364228 w 452900"/>
                <a:gd name="connsiteY4" fmla="*/ 118315 h 531924"/>
                <a:gd name="connsiteX5" fmla="*/ 394396 w 452900"/>
                <a:gd name="connsiteY5" fmla="*/ 36853 h 531924"/>
                <a:gd name="connsiteX6" fmla="*/ 430011 w 452900"/>
                <a:gd name="connsiteY6" fmla="*/ 3707 h 531924"/>
                <a:gd name="connsiteX7" fmla="*/ 421066 w 452900"/>
                <a:gd name="connsiteY7" fmla="*/ 62571 h 531924"/>
                <a:gd name="connsiteX8" fmla="*/ 442593 w 452900"/>
                <a:gd name="connsiteY8" fmla="*/ 122935 h 531924"/>
                <a:gd name="connsiteX9" fmla="*/ 448200 w 452900"/>
                <a:gd name="connsiteY9" fmla="*/ 223534 h 531924"/>
                <a:gd name="connsiteX10" fmla="*/ 421775 w 452900"/>
                <a:gd name="connsiteY10" fmla="*/ 351919 h 531924"/>
                <a:gd name="connsiteX11" fmla="*/ 440659 w 452900"/>
                <a:gd name="connsiteY11" fmla="*/ 513443 h 531924"/>
                <a:gd name="connsiteX12" fmla="*/ 201510 w 452900"/>
                <a:gd name="connsiteY12" fmla="*/ 523930 h 531924"/>
                <a:gd name="connsiteX13" fmla="*/ 26706 w 452900"/>
                <a:gd name="connsiteY13" fmla="*/ 515160 h 531924"/>
                <a:gd name="connsiteX14" fmla="*/ 6923 w 452900"/>
                <a:gd name="connsiteY14" fmla="*/ 335232 h 531924"/>
                <a:gd name="connsiteX15" fmla="*/ 483 w 452900"/>
                <a:gd name="connsiteY15" fmla="*/ 225592 h 531924"/>
                <a:gd name="connsiteX16" fmla="*/ 16564 w 452900"/>
                <a:gd name="connsiteY16" fmla="*/ 145358 h 531924"/>
                <a:gd name="connsiteX17" fmla="*/ 96940 w 452900"/>
                <a:gd name="connsiteY17" fmla="*/ 131486 h 531924"/>
                <a:gd name="connsiteX18" fmla="*/ 157904 w 452900"/>
                <a:gd name="connsiteY18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99824 w 452902"/>
                <a:gd name="connsiteY2" fmla="*/ 119103 h 531924"/>
                <a:gd name="connsiteX3" fmla="*/ 364228 w 452902"/>
                <a:gd name="connsiteY3" fmla="*/ 118315 h 531924"/>
                <a:gd name="connsiteX4" fmla="*/ 394396 w 452902"/>
                <a:gd name="connsiteY4" fmla="*/ 36853 h 531924"/>
                <a:gd name="connsiteX5" fmla="*/ 430011 w 452902"/>
                <a:gd name="connsiteY5" fmla="*/ 3707 h 531924"/>
                <a:gd name="connsiteX6" fmla="*/ 421066 w 452902"/>
                <a:gd name="connsiteY6" fmla="*/ 62571 h 531924"/>
                <a:gd name="connsiteX7" fmla="*/ 442593 w 452902"/>
                <a:gd name="connsiteY7" fmla="*/ 122935 h 531924"/>
                <a:gd name="connsiteX8" fmla="*/ 448200 w 452902"/>
                <a:gd name="connsiteY8" fmla="*/ 223534 h 531924"/>
                <a:gd name="connsiteX9" fmla="*/ 421775 w 452902"/>
                <a:gd name="connsiteY9" fmla="*/ 351919 h 531924"/>
                <a:gd name="connsiteX10" fmla="*/ 440659 w 452902"/>
                <a:gd name="connsiteY10" fmla="*/ 513443 h 531924"/>
                <a:gd name="connsiteX11" fmla="*/ 201510 w 452902"/>
                <a:gd name="connsiteY11" fmla="*/ 523930 h 531924"/>
                <a:gd name="connsiteX12" fmla="*/ 26706 w 452902"/>
                <a:gd name="connsiteY12" fmla="*/ 515160 h 531924"/>
                <a:gd name="connsiteX13" fmla="*/ 6923 w 452902"/>
                <a:gd name="connsiteY13" fmla="*/ 335232 h 531924"/>
                <a:gd name="connsiteX14" fmla="*/ 483 w 452902"/>
                <a:gd name="connsiteY14" fmla="*/ 225592 h 531924"/>
                <a:gd name="connsiteX15" fmla="*/ 16564 w 452902"/>
                <a:gd name="connsiteY15" fmla="*/ 145358 h 531924"/>
                <a:gd name="connsiteX16" fmla="*/ 96940 w 452902"/>
                <a:gd name="connsiteY16" fmla="*/ 131486 h 531924"/>
                <a:gd name="connsiteX17" fmla="*/ 157904 w 452902"/>
                <a:gd name="connsiteY17" fmla="*/ 123078 h 531924"/>
                <a:gd name="connsiteX0" fmla="*/ 157904 w 452900"/>
                <a:gd name="connsiteY0" fmla="*/ 120546 h 529392"/>
                <a:gd name="connsiteX1" fmla="*/ 219638 w 452900"/>
                <a:gd name="connsiteY1" fmla="*/ 121356 h 529392"/>
                <a:gd name="connsiteX2" fmla="*/ 299824 w 452900"/>
                <a:gd name="connsiteY2" fmla="*/ 116571 h 529392"/>
                <a:gd name="connsiteX3" fmla="*/ 364228 w 452900"/>
                <a:gd name="connsiteY3" fmla="*/ 115783 h 529392"/>
                <a:gd name="connsiteX4" fmla="*/ 430011 w 452900"/>
                <a:gd name="connsiteY4" fmla="*/ 1175 h 529392"/>
                <a:gd name="connsiteX5" fmla="*/ 421066 w 452900"/>
                <a:gd name="connsiteY5" fmla="*/ 60039 h 529392"/>
                <a:gd name="connsiteX6" fmla="*/ 442593 w 452900"/>
                <a:gd name="connsiteY6" fmla="*/ 120403 h 529392"/>
                <a:gd name="connsiteX7" fmla="*/ 448200 w 452900"/>
                <a:gd name="connsiteY7" fmla="*/ 221002 h 529392"/>
                <a:gd name="connsiteX8" fmla="*/ 421775 w 452900"/>
                <a:gd name="connsiteY8" fmla="*/ 349387 h 529392"/>
                <a:gd name="connsiteX9" fmla="*/ 440659 w 452900"/>
                <a:gd name="connsiteY9" fmla="*/ 510911 h 529392"/>
                <a:gd name="connsiteX10" fmla="*/ 201510 w 452900"/>
                <a:gd name="connsiteY10" fmla="*/ 521398 h 529392"/>
                <a:gd name="connsiteX11" fmla="*/ 26706 w 452900"/>
                <a:gd name="connsiteY11" fmla="*/ 512628 h 529392"/>
                <a:gd name="connsiteX12" fmla="*/ 6923 w 452900"/>
                <a:gd name="connsiteY12" fmla="*/ 332700 h 529392"/>
                <a:gd name="connsiteX13" fmla="*/ 483 w 452900"/>
                <a:gd name="connsiteY13" fmla="*/ 223060 h 529392"/>
                <a:gd name="connsiteX14" fmla="*/ 16564 w 452900"/>
                <a:gd name="connsiteY14" fmla="*/ 142826 h 529392"/>
                <a:gd name="connsiteX15" fmla="*/ 96940 w 452900"/>
                <a:gd name="connsiteY15" fmla="*/ 128954 h 529392"/>
                <a:gd name="connsiteX16" fmla="*/ 157904 w 452900"/>
                <a:gd name="connsiteY16" fmla="*/ 120546 h 529392"/>
                <a:gd name="connsiteX0" fmla="*/ 157904 w 452902"/>
                <a:gd name="connsiteY0" fmla="*/ 60517 h 469363"/>
                <a:gd name="connsiteX1" fmla="*/ 219638 w 452902"/>
                <a:gd name="connsiteY1" fmla="*/ 61327 h 469363"/>
                <a:gd name="connsiteX2" fmla="*/ 299824 w 452902"/>
                <a:gd name="connsiteY2" fmla="*/ 56542 h 469363"/>
                <a:gd name="connsiteX3" fmla="*/ 364228 w 452902"/>
                <a:gd name="connsiteY3" fmla="*/ 55754 h 469363"/>
                <a:gd name="connsiteX4" fmla="*/ 421066 w 452902"/>
                <a:gd name="connsiteY4" fmla="*/ 10 h 469363"/>
                <a:gd name="connsiteX5" fmla="*/ 442593 w 452902"/>
                <a:gd name="connsiteY5" fmla="*/ 60374 h 469363"/>
                <a:gd name="connsiteX6" fmla="*/ 448200 w 452902"/>
                <a:gd name="connsiteY6" fmla="*/ 160973 h 469363"/>
                <a:gd name="connsiteX7" fmla="*/ 421775 w 452902"/>
                <a:gd name="connsiteY7" fmla="*/ 289358 h 469363"/>
                <a:gd name="connsiteX8" fmla="*/ 440659 w 452902"/>
                <a:gd name="connsiteY8" fmla="*/ 450882 h 469363"/>
                <a:gd name="connsiteX9" fmla="*/ 201510 w 452902"/>
                <a:gd name="connsiteY9" fmla="*/ 461369 h 469363"/>
                <a:gd name="connsiteX10" fmla="*/ 26706 w 452902"/>
                <a:gd name="connsiteY10" fmla="*/ 452599 h 469363"/>
                <a:gd name="connsiteX11" fmla="*/ 6923 w 452902"/>
                <a:gd name="connsiteY11" fmla="*/ 272671 h 469363"/>
                <a:gd name="connsiteX12" fmla="*/ 483 w 452902"/>
                <a:gd name="connsiteY12" fmla="*/ 163031 h 469363"/>
                <a:gd name="connsiteX13" fmla="*/ 16564 w 452902"/>
                <a:gd name="connsiteY13" fmla="*/ 82797 h 469363"/>
                <a:gd name="connsiteX14" fmla="*/ 96940 w 452902"/>
                <a:gd name="connsiteY14" fmla="*/ 68925 h 469363"/>
                <a:gd name="connsiteX15" fmla="*/ 157904 w 452902"/>
                <a:gd name="connsiteY15" fmla="*/ 60517 h 469363"/>
                <a:gd name="connsiteX0" fmla="*/ 157904 w 452900"/>
                <a:gd name="connsiteY0" fmla="*/ 9162 h 418008"/>
                <a:gd name="connsiteX1" fmla="*/ 219638 w 452900"/>
                <a:gd name="connsiteY1" fmla="*/ 9972 h 418008"/>
                <a:gd name="connsiteX2" fmla="*/ 299824 w 452900"/>
                <a:gd name="connsiteY2" fmla="*/ 5187 h 418008"/>
                <a:gd name="connsiteX3" fmla="*/ 364228 w 452900"/>
                <a:gd name="connsiteY3" fmla="*/ 4399 h 418008"/>
                <a:gd name="connsiteX4" fmla="*/ 442593 w 452900"/>
                <a:gd name="connsiteY4" fmla="*/ 9019 h 418008"/>
                <a:gd name="connsiteX5" fmla="*/ 448200 w 452900"/>
                <a:gd name="connsiteY5" fmla="*/ 109618 h 418008"/>
                <a:gd name="connsiteX6" fmla="*/ 421775 w 452900"/>
                <a:gd name="connsiteY6" fmla="*/ 238003 h 418008"/>
                <a:gd name="connsiteX7" fmla="*/ 440659 w 452900"/>
                <a:gd name="connsiteY7" fmla="*/ 399527 h 418008"/>
                <a:gd name="connsiteX8" fmla="*/ 201510 w 452900"/>
                <a:gd name="connsiteY8" fmla="*/ 410014 h 418008"/>
                <a:gd name="connsiteX9" fmla="*/ 26706 w 452900"/>
                <a:gd name="connsiteY9" fmla="*/ 401244 h 418008"/>
                <a:gd name="connsiteX10" fmla="*/ 6923 w 452900"/>
                <a:gd name="connsiteY10" fmla="*/ 221316 h 418008"/>
                <a:gd name="connsiteX11" fmla="*/ 483 w 452900"/>
                <a:gd name="connsiteY11" fmla="*/ 111676 h 418008"/>
                <a:gd name="connsiteX12" fmla="*/ 16564 w 452900"/>
                <a:gd name="connsiteY12" fmla="*/ 31442 h 418008"/>
                <a:gd name="connsiteX13" fmla="*/ 96940 w 452900"/>
                <a:gd name="connsiteY13" fmla="*/ 17570 h 418008"/>
                <a:gd name="connsiteX14" fmla="*/ 157904 w 452900"/>
                <a:gd name="connsiteY14" fmla="*/ 9162 h 418008"/>
                <a:gd name="connsiteX0" fmla="*/ 157904 w 456276"/>
                <a:gd name="connsiteY0" fmla="*/ 9059 h 417905"/>
                <a:gd name="connsiteX1" fmla="*/ 219638 w 456276"/>
                <a:gd name="connsiteY1" fmla="*/ 9869 h 417905"/>
                <a:gd name="connsiteX2" fmla="*/ 299824 w 456276"/>
                <a:gd name="connsiteY2" fmla="*/ 5084 h 417905"/>
                <a:gd name="connsiteX3" fmla="*/ 442593 w 456276"/>
                <a:gd name="connsiteY3" fmla="*/ 8916 h 417905"/>
                <a:gd name="connsiteX4" fmla="*/ 448200 w 456276"/>
                <a:gd name="connsiteY4" fmla="*/ 109515 h 417905"/>
                <a:gd name="connsiteX5" fmla="*/ 421775 w 456276"/>
                <a:gd name="connsiteY5" fmla="*/ 237900 h 417905"/>
                <a:gd name="connsiteX6" fmla="*/ 440659 w 456276"/>
                <a:gd name="connsiteY6" fmla="*/ 399424 h 417905"/>
                <a:gd name="connsiteX7" fmla="*/ 201510 w 456276"/>
                <a:gd name="connsiteY7" fmla="*/ 409911 h 417905"/>
                <a:gd name="connsiteX8" fmla="*/ 26706 w 456276"/>
                <a:gd name="connsiteY8" fmla="*/ 401141 h 417905"/>
                <a:gd name="connsiteX9" fmla="*/ 6923 w 456276"/>
                <a:gd name="connsiteY9" fmla="*/ 221213 h 417905"/>
                <a:gd name="connsiteX10" fmla="*/ 483 w 456276"/>
                <a:gd name="connsiteY10" fmla="*/ 111573 h 417905"/>
                <a:gd name="connsiteX11" fmla="*/ 16564 w 456276"/>
                <a:gd name="connsiteY11" fmla="*/ 31339 h 417905"/>
                <a:gd name="connsiteX12" fmla="*/ 96940 w 456276"/>
                <a:gd name="connsiteY12" fmla="*/ 17467 h 417905"/>
                <a:gd name="connsiteX13" fmla="*/ 157904 w 456276"/>
                <a:gd name="connsiteY13" fmla="*/ 9059 h 417905"/>
                <a:gd name="connsiteX0" fmla="*/ 157904 w 462037"/>
                <a:gd name="connsiteY0" fmla="*/ 7291 h 416137"/>
                <a:gd name="connsiteX1" fmla="*/ 219638 w 462037"/>
                <a:gd name="connsiteY1" fmla="*/ 8101 h 416137"/>
                <a:gd name="connsiteX2" fmla="*/ 442593 w 462037"/>
                <a:gd name="connsiteY2" fmla="*/ 7148 h 416137"/>
                <a:gd name="connsiteX3" fmla="*/ 448200 w 462037"/>
                <a:gd name="connsiteY3" fmla="*/ 107747 h 416137"/>
                <a:gd name="connsiteX4" fmla="*/ 421775 w 462037"/>
                <a:gd name="connsiteY4" fmla="*/ 236132 h 416137"/>
                <a:gd name="connsiteX5" fmla="*/ 440659 w 462037"/>
                <a:gd name="connsiteY5" fmla="*/ 397656 h 416137"/>
                <a:gd name="connsiteX6" fmla="*/ 201510 w 462037"/>
                <a:gd name="connsiteY6" fmla="*/ 408143 h 416137"/>
                <a:gd name="connsiteX7" fmla="*/ 26706 w 462037"/>
                <a:gd name="connsiteY7" fmla="*/ 399373 h 416137"/>
                <a:gd name="connsiteX8" fmla="*/ 6923 w 462037"/>
                <a:gd name="connsiteY8" fmla="*/ 219445 h 416137"/>
                <a:gd name="connsiteX9" fmla="*/ 483 w 462037"/>
                <a:gd name="connsiteY9" fmla="*/ 109805 h 416137"/>
                <a:gd name="connsiteX10" fmla="*/ 16564 w 462037"/>
                <a:gd name="connsiteY10" fmla="*/ 29571 h 416137"/>
                <a:gd name="connsiteX11" fmla="*/ 96940 w 462037"/>
                <a:gd name="connsiteY11" fmla="*/ 15699 h 416137"/>
                <a:gd name="connsiteX12" fmla="*/ 157904 w 462037"/>
                <a:gd name="connsiteY12" fmla="*/ 7291 h 416137"/>
                <a:gd name="connsiteX0" fmla="*/ 157904 w 462037"/>
                <a:gd name="connsiteY0" fmla="*/ 7291 h 416137"/>
                <a:gd name="connsiteX1" fmla="*/ 219638 w 462037"/>
                <a:gd name="connsiteY1" fmla="*/ 8101 h 416137"/>
                <a:gd name="connsiteX2" fmla="*/ 442593 w 462037"/>
                <a:gd name="connsiteY2" fmla="*/ 7148 h 416137"/>
                <a:gd name="connsiteX3" fmla="*/ 448200 w 462037"/>
                <a:gd name="connsiteY3" fmla="*/ 107747 h 416137"/>
                <a:gd name="connsiteX4" fmla="*/ 421775 w 462037"/>
                <a:gd name="connsiteY4" fmla="*/ 236132 h 416137"/>
                <a:gd name="connsiteX5" fmla="*/ 440659 w 462037"/>
                <a:gd name="connsiteY5" fmla="*/ 397656 h 416137"/>
                <a:gd name="connsiteX6" fmla="*/ 201510 w 462037"/>
                <a:gd name="connsiteY6" fmla="*/ 408143 h 416137"/>
                <a:gd name="connsiteX7" fmla="*/ 26706 w 462037"/>
                <a:gd name="connsiteY7" fmla="*/ 399373 h 416137"/>
                <a:gd name="connsiteX8" fmla="*/ 6923 w 462037"/>
                <a:gd name="connsiteY8" fmla="*/ 219445 h 416137"/>
                <a:gd name="connsiteX9" fmla="*/ 483 w 462037"/>
                <a:gd name="connsiteY9" fmla="*/ 109805 h 416137"/>
                <a:gd name="connsiteX10" fmla="*/ 16564 w 462037"/>
                <a:gd name="connsiteY10" fmla="*/ 29571 h 416137"/>
                <a:gd name="connsiteX11" fmla="*/ 157904 w 462037"/>
                <a:gd name="connsiteY11" fmla="*/ 7291 h 416137"/>
                <a:gd name="connsiteX0" fmla="*/ 16564 w 462037"/>
                <a:gd name="connsiteY0" fmla="*/ 30418 h 416984"/>
                <a:gd name="connsiteX1" fmla="*/ 219638 w 462037"/>
                <a:gd name="connsiteY1" fmla="*/ 8948 h 416984"/>
                <a:gd name="connsiteX2" fmla="*/ 442593 w 462037"/>
                <a:gd name="connsiteY2" fmla="*/ 7995 h 416984"/>
                <a:gd name="connsiteX3" fmla="*/ 448200 w 462037"/>
                <a:gd name="connsiteY3" fmla="*/ 108594 h 416984"/>
                <a:gd name="connsiteX4" fmla="*/ 421775 w 462037"/>
                <a:gd name="connsiteY4" fmla="*/ 236979 h 416984"/>
                <a:gd name="connsiteX5" fmla="*/ 440659 w 462037"/>
                <a:gd name="connsiteY5" fmla="*/ 398503 h 416984"/>
                <a:gd name="connsiteX6" fmla="*/ 201510 w 462037"/>
                <a:gd name="connsiteY6" fmla="*/ 408990 h 416984"/>
                <a:gd name="connsiteX7" fmla="*/ 26706 w 462037"/>
                <a:gd name="connsiteY7" fmla="*/ 400220 h 416984"/>
                <a:gd name="connsiteX8" fmla="*/ 6923 w 462037"/>
                <a:gd name="connsiteY8" fmla="*/ 220292 h 416984"/>
                <a:gd name="connsiteX9" fmla="*/ 483 w 462037"/>
                <a:gd name="connsiteY9" fmla="*/ 110652 h 416984"/>
                <a:gd name="connsiteX10" fmla="*/ 16564 w 462037"/>
                <a:gd name="connsiteY10" fmla="*/ 30418 h 416984"/>
                <a:gd name="connsiteX0" fmla="*/ 16564 w 462037"/>
                <a:gd name="connsiteY0" fmla="*/ 30418 h 416984"/>
                <a:gd name="connsiteX1" fmla="*/ 219638 w 462037"/>
                <a:gd name="connsiteY1" fmla="*/ 8948 h 416984"/>
                <a:gd name="connsiteX2" fmla="*/ 442593 w 462037"/>
                <a:gd name="connsiteY2" fmla="*/ 7995 h 416984"/>
                <a:gd name="connsiteX3" fmla="*/ 448200 w 462037"/>
                <a:gd name="connsiteY3" fmla="*/ 108594 h 416984"/>
                <a:gd name="connsiteX4" fmla="*/ 421775 w 462037"/>
                <a:gd name="connsiteY4" fmla="*/ 236979 h 416984"/>
                <a:gd name="connsiteX5" fmla="*/ 440659 w 462037"/>
                <a:gd name="connsiteY5" fmla="*/ 398503 h 416984"/>
                <a:gd name="connsiteX6" fmla="*/ 201510 w 462037"/>
                <a:gd name="connsiteY6" fmla="*/ 408990 h 416984"/>
                <a:gd name="connsiteX7" fmla="*/ 26706 w 462037"/>
                <a:gd name="connsiteY7" fmla="*/ 400220 h 416984"/>
                <a:gd name="connsiteX8" fmla="*/ 6923 w 462037"/>
                <a:gd name="connsiteY8" fmla="*/ 220292 h 416984"/>
                <a:gd name="connsiteX9" fmla="*/ 483 w 462037"/>
                <a:gd name="connsiteY9" fmla="*/ 110652 h 416984"/>
                <a:gd name="connsiteX10" fmla="*/ 16564 w 462037"/>
                <a:gd name="connsiteY10" fmla="*/ 30418 h 416984"/>
                <a:gd name="connsiteX0" fmla="*/ 16564 w 461149"/>
                <a:gd name="connsiteY0" fmla="*/ 30418 h 416984"/>
                <a:gd name="connsiteX1" fmla="*/ 219638 w 461149"/>
                <a:gd name="connsiteY1" fmla="*/ 8948 h 416984"/>
                <a:gd name="connsiteX2" fmla="*/ 442593 w 461149"/>
                <a:gd name="connsiteY2" fmla="*/ 7995 h 416984"/>
                <a:gd name="connsiteX3" fmla="*/ 448200 w 461149"/>
                <a:gd name="connsiteY3" fmla="*/ 108594 h 416984"/>
                <a:gd name="connsiteX4" fmla="*/ 441703 w 461149"/>
                <a:gd name="connsiteY4" fmla="*/ 239503 h 416984"/>
                <a:gd name="connsiteX5" fmla="*/ 440659 w 461149"/>
                <a:gd name="connsiteY5" fmla="*/ 398503 h 416984"/>
                <a:gd name="connsiteX6" fmla="*/ 201510 w 461149"/>
                <a:gd name="connsiteY6" fmla="*/ 408990 h 416984"/>
                <a:gd name="connsiteX7" fmla="*/ 26706 w 461149"/>
                <a:gd name="connsiteY7" fmla="*/ 400220 h 416984"/>
                <a:gd name="connsiteX8" fmla="*/ 6923 w 461149"/>
                <a:gd name="connsiteY8" fmla="*/ 220292 h 416984"/>
                <a:gd name="connsiteX9" fmla="*/ 483 w 461149"/>
                <a:gd name="connsiteY9" fmla="*/ 110652 h 416984"/>
                <a:gd name="connsiteX10" fmla="*/ 16564 w 461149"/>
                <a:gd name="connsiteY10" fmla="*/ 30418 h 416984"/>
                <a:gd name="connsiteX0" fmla="*/ 20280 w 464864"/>
                <a:gd name="connsiteY0" fmla="*/ 30418 h 416984"/>
                <a:gd name="connsiteX1" fmla="*/ 223354 w 464864"/>
                <a:gd name="connsiteY1" fmla="*/ 8948 h 416984"/>
                <a:gd name="connsiteX2" fmla="*/ 446309 w 464864"/>
                <a:gd name="connsiteY2" fmla="*/ 7995 h 416984"/>
                <a:gd name="connsiteX3" fmla="*/ 451916 w 464864"/>
                <a:gd name="connsiteY3" fmla="*/ 108594 h 416984"/>
                <a:gd name="connsiteX4" fmla="*/ 445419 w 464864"/>
                <a:gd name="connsiteY4" fmla="*/ 239503 h 416984"/>
                <a:gd name="connsiteX5" fmla="*/ 444375 w 464864"/>
                <a:gd name="connsiteY5" fmla="*/ 398503 h 416984"/>
                <a:gd name="connsiteX6" fmla="*/ 205226 w 464864"/>
                <a:gd name="connsiteY6" fmla="*/ 408990 h 416984"/>
                <a:gd name="connsiteX7" fmla="*/ 30422 w 464864"/>
                <a:gd name="connsiteY7" fmla="*/ 400220 h 416984"/>
                <a:gd name="connsiteX8" fmla="*/ 2772 w 464864"/>
                <a:gd name="connsiteY8" fmla="*/ 220292 h 416984"/>
                <a:gd name="connsiteX9" fmla="*/ 4199 w 464864"/>
                <a:gd name="connsiteY9" fmla="*/ 110652 h 416984"/>
                <a:gd name="connsiteX10" fmla="*/ 20280 w 464864"/>
                <a:gd name="connsiteY10" fmla="*/ 30418 h 41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4864" h="416984">
                  <a:moveTo>
                    <a:pt x="20280" y="30418"/>
                  </a:moveTo>
                  <a:cubicBezTo>
                    <a:pt x="56806" y="13467"/>
                    <a:pt x="152349" y="12685"/>
                    <a:pt x="223354" y="8948"/>
                  </a:cubicBezTo>
                  <a:cubicBezTo>
                    <a:pt x="294359" y="5211"/>
                    <a:pt x="408215" y="-8613"/>
                    <a:pt x="446309" y="7995"/>
                  </a:cubicBezTo>
                  <a:cubicBezTo>
                    <a:pt x="484403" y="24603"/>
                    <a:pt x="452064" y="70009"/>
                    <a:pt x="451916" y="108594"/>
                  </a:cubicBezTo>
                  <a:cubicBezTo>
                    <a:pt x="451768" y="147179"/>
                    <a:pt x="447581" y="196865"/>
                    <a:pt x="445419" y="239503"/>
                  </a:cubicBezTo>
                  <a:cubicBezTo>
                    <a:pt x="443257" y="282141"/>
                    <a:pt x="484407" y="370255"/>
                    <a:pt x="444375" y="398503"/>
                  </a:cubicBezTo>
                  <a:cubicBezTo>
                    <a:pt x="404343" y="426751"/>
                    <a:pt x="274218" y="408704"/>
                    <a:pt x="205226" y="408990"/>
                  </a:cubicBezTo>
                  <a:cubicBezTo>
                    <a:pt x="136234" y="409276"/>
                    <a:pt x="64164" y="431670"/>
                    <a:pt x="30422" y="400220"/>
                  </a:cubicBezTo>
                  <a:cubicBezTo>
                    <a:pt x="-3320" y="368770"/>
                    <a:pt x="8350" y="263925"/>
                    <a:pt x="2772" y="220292"/>
                  </a:cubicBezTo>
                  <a:cubicBezTo>
                    <a:pt x="-2806" y="176659"/>
                    <a:pt x="1281" y="142298"/>
                    <a:pt x="4199" y="110652"/>
                  </a:cubicBezTo>
                  <a:cubicBezTo>
                    <a:pt x="7117" y="79006"/>
                    <a:pt x="4204" y="46102"/>
                    <a:pt x="20280" y="30418"/>
                  </a:cubicBezTo>
                  <a:close/>
                </a:path>
              </a:pathLst>
            </a:custGeom>
            <a:solidFill>
              <a:srgbClr val="9362B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27BEBBC6-632C-9CA8-E27D-80D712ABAEFD}"/>
                </a:ext>
              </a:extLst>
            </p:cNvPr>
            <p:cNvSpPr/>
            <p:nvPr/>
          </p:nvSpPr>
          <p:spPr>
            <a:xfrm>
              <a:off x="1863604" y="3610864"/>
              <a:ext cx="1857877" cy="215753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0726 w 449126"/>
                <a:gd name="connsiteY24" fmla="*/ 73864 h 519887"/>
                <a:gd name="connsiteX25" fmla="*/ 94715 w 449126"/>
                <a:gd name="connsiteY25" fmla="*/ 170979 h 519887"/>
                <a:gd name="connsiteX26" fmla="*/ 118826 w 449126"/>
                <a:gd name="connsiteY26" fmla="*/ 46241 h 519887"/>
                <a:gd name="connsiteX27" fmla="*/ 157228 w 449126"/>
                <a:gd name="connsiteY27" fmla="*/ 4107 h 519887"/>
                <a:gd name="connsiteX28" fmla="*/ 148355 w 449126"/>
                <a:gd name="connsiteY28" fmla="*/ 62433 h 519887"/>
                <a:gd name="connsiteX29" fmla="*/ 159534 w 449126"/>
                <a:gd name="connsiteY29" fmla="*/ 151106 h 519887"/>
                <a:gd name="connsiteX30" fmla="*/ 190264 w 449126"/>
                <a:gd name="connsiteY30" fmla="*/ 43383 h 519887"/>
                <a:gd name="connsiteX31" fmla="*/ 225880 w 449126"/>
                <a:gd name="connsiteY31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94715 w 449126"/>
                <a:gd name="connsiteY24" fmla="*/ 170979 h 519887"/>
                <a:gd name="connsiteX25" fmla="*/ 118826 w 449126"/>
                <a:gd name="connsiteY25" fmla="*/ 46241 h 519887"/>
                <a:gd name="connsiteX26" fmla="*/ 157228 w 449126"/>
                <a:gd name="connsiteY26" fmla="*/ 4107 h 519887"/>
                <a:gd name="connsiteX27" fmla="*/ 148355 w 449126"/>
                <a:gd name="connsiteY27" fmla="*/ 62433 h 519887"/>
                <a:gd name="connsiteX28" fmla="*/ 159534 w 449126"/>
                <a:gd name="connsiteY28" fmla="*/ 151106 h 519887"/>
                <a:gd name="connsiteX29" fmla="*/ 190264 w 449126"/>
                <a:gd name="connsiteY29" fmla="*/ 43383 h 519887"/>
                <a:gd name="connsiteX30" fmla="*/ 225880 w 449126"/>
                <a:gd name="connsiteY30" fmla="*/ 3569 h 519887"/>
                <a:gd name="connsiteX0" fmla="*/ 226196 w 449442"/>
                <a:gd name="connsiteY0" fmla="*/ 3569 h 519887"/>
                <a:gd name="connsiteX1" fmla="*/ 217250 w 449442"/>
                <a:gd name="connsiteY1" fmla="*/ 69101 h 519887"/>
                <a:gd name="connsiteX2" fmla="*/ 219657 w 449442"/>
                <a:gd name="connsiteY2" fmla="*/ 147615 h 519887"/>
                <a:gd name="connsiteX3" fmla="*/ 247730 w 449442"/>
                <a:gd name="connsiteY3" fmla="*/ 62434 h 519887"/>
                <a:gd name="connsiteX4" fmla="*/ 284034 w 449442"/>
                <a:gd name="connsiteY4" fmla="*/ 12307 h 519887"/>
                <a:gd name="connsiteX5" fmla="*/ 284877 w 449442"/>
                <a:gd name="connsiteY5" fmla="*/ 73864 h 519887"/>
                <a:gd name="connsiteX6" fmla="*/ 294060 w 449442"/>
                <a:gd name="connsiteY6" fmla="*/ 148563 h 519887"/>
                <a:gd name="connsiteX7" fmla="*/ 322977 w 449442"/>
                <a:gd name="connsiteY7" fmla="*/ 46241 h 519887"/>
                <a:gd name="connsiteX8" fmla="*/ 353179 w 449442"/>
                <a:gd name="connsiteY8" fmla="*/ 9823 h 519887"/>
                <a:gd name="connsiteX9" fmla="*/ 352506 w 449442"/>
                <a:gd name="connsiteY9" fmla="*/ 62433 h 519887"/>
                <a:gd name="connsiteX10" fmla="*/ 368103 w 449442"/>
                <a:gd name="connsiteY10" fmla="*/ 156374 h 519887"/>
                <a:gd name="connsiteX11" fmla="*/ 394415 w 449442"/>
                <a:gd name="connsiteY11" fmla="*/ 43383 h 519887"/>
                <a:gd name="connsiteX12" fmla="*/ 430030 w 449442"/>
                <a:gd name="connsiteY12" fmla="*/ 10237 h 519887"/>
                <a:gd name="connsiteX13" fmla="*/ 421085 w 449442"/>
                <a:gd name="connsiteY13" fmla="*/ 69101 h 519887"/>
                <a:gd name="connsiteX14" fmla="*/ 442612 w 449442"/>
                <a:gd name="connsiteY14" fmla="*/ 129465 h 519887"/>
                <a:gd name="connsiteX15" fmla="*/ 448219 w 449442"/>
                <a:gd name="connsiteY15" fmla="*/ 230064 h 519887"/>
                <a:gd name="connsiteX16" fmla="*/ 421794 w 449442"/>
                <a:gd name="connsiteY16" fmla="*/ 358449 h 519887"/>
                <a:gd name="connsiteX17" fmla="*/ 392822 w 449442"/>
                <a:gd name="connsiteY17" fmla="*/ 461530 h 519887"/>
                <a:gd name="connsiteX18" fmla="*/ 228239 w 449442"/>
                <a:gd name="connsiteY18" fmla="*/ 519877 h 519887"/>
                <a:gd name="connsiteX19" fmla="*/ 51324 w 449442"/>
                <a:gd name="connsiteY19" fmla="*/ 465258 h 519887"/>
                <a:gd name="connsiteX20" fmla="*/ 26869 w 449442"/>
                <a:gd name="connsiteY20" fmla="*/ 345550 h 519887"/>
                <a:gd name="connsiteX21" fmla="*/ 502 w 449442"/>
                <a:gd name="connsiteY21" fmla="*/ 232122 h 519887"/>
                <a:gd name="connsiteX22" fmla="*/ 16583 w 449442"/>
                <a:gd name="connsiteY22" fmla="*/ 151888 h 519887"/>
                <a:gd name="connsiteX23" fmla="*/ 95031 w 449442"/>
                <a:gd name="connsiteY23" fmla="*/ 170979 h 519887"/>
                <a:gd name="connsiteX24" fmla="*/ 119142 w 449442"/>
                <a:gd name="connsiteY24" fmla="*/ 46241 h 519887"/>
                <a:gd name="connsiteX25" fmla="*/ 157544 w 449442"/>
                <a:gd name="connsiteY25" fmla="*/ 4107 h 519887"/>
                <a:gd name="connsiteX26" fmla="*/ 148671 w 449442"/>
                <a:gd name="connsiteY26" fmla="*/ 62433 h 519887"/>
                <a:gd name="connsiteX27" fmla="*/ 159850 w 449442"/>
                <a:gd name="connsiteY27" fmla="*/ 151106 h 519887"/>
                <a:gd name="connsiteX28" fmla="*/ 190580 w 449442"/>
                <a:gd name="connsiteY28" fmla="*/ 43383 h 519887"/>
                <a:gd name="connsiteX29" fmla="*/ 226196 w 449442"/>
                <a:gd name="connsiteY29" fmla="*/ 3569 h 519887"/>
                <a:gd name="connsiteX0" fmla="*/ 226196 w 449442"/>
                <a:gd name="connsiteY0" fmla="*/ 4461 h 520779"/>
                <a:gd name="connsiteX1" fmla="*/ 217250 w 449442"/>
                <a:gd name="connsiteY1" fmla="*/ 69993 h 520779"/>
                <a:gd name="connsiteX2" fmla="*/ 219657 w 449442"/>
                <a:gd name="connsiteY2" fmla="*/ 148507 h 520779"/>
                <a:gd name="connsiteX3" fmla="*/ 247730 w 449442"/>
                <a:gd name="connsiteY3" fmla="*/ 63326 h 520779"/>
                <a:gd name="connsiteX4" fmla="*/ 284034 w 449442"/>
                <a:gd name="connsiteY4" fmla="*/ 13199 h 520779"/>
                <a:gd name="connsiteX5" fmla="*/ 284877 w 449442"/>
                <a:gd name="connsiteY5" fmla="*/ 74756 h 520779"/>
                <a:gd name="connsiteX6" fmla="*/ 294060 w 449442"/>
                <a:gd name="connsiteY6" fmla="*/ 149455 h 520779"/>
                <a:gd name="connsiteX7" fmla="*/ 322977 w 449442"/>
                <a:gd name="connsiteY7" fmla="*/ 47133 h 520779"/>
                <a:gd name="connsiteX8" fmla="*/ 353179 w 449442"/>
                <a:gd name="connsiteY8" fmla="*/ 10715 h 520779"/>
                <a:gd name="connsiteX9" fmla="*/ 352506 w 449442"/>
                <a:gd name="connsiteY9" fmla="*/ 63325 h 520779"/>
                <a:gd name="connsiteX10" fmla="*/ 368103 w 449442"/>
                <a:gd name="connsiteY10" fmla="*/ 157266 h 520779"/>
                <a:gd name="connsiteX11" fmla="*/ 394415 w 449442"/>
                <a:gd name="connsiteY11" fmla="*/ 44275 h 520779"/>
                <a:gd name="connsiteX12" fmla="*/ 430030 w 449442"/>
                <a:gd name="connsiteY12" fmla="*/ 11129 h 520779"/>
                <a:gd name="connsiteX13" fmla="*/ 421085 w 449442"/>
                <a:gd name="connsiteY13" fmla="*/ 69993 h 520779"/>
                <a:gd name="connsiteX14" fmla="*/ 442612 w 449442"/>
                <a:gd name="connsiteY14" fmla="*/ 130357 h 520779"/>
                <a:gd name="connsiteX15" fmla="*/ 448219 w 449442"/>
                <a:gd name="connsiteY15" fmla="*/ 230956 h 520779"/>
                <a:gd name="connsiteX16" fmla="*/ 421794 w 449442"/>
                <a:gd name="connsiteY16" fmla="*/ 359341 h 520779"/>
                <a:gd name="connsiteX17" fmla="*/ 392822 w 449442"/>
                <a:gd name="connsiteY17" fmla="*/ 462422 h 520779"/>
                <a:gd name="connsiteX18" fmla="*/ 228239 w 449442"/>
                <a:gd name="connsiteY18" fmla="*/ 520769 h 520779"/>
                <a:gd name="connsiteX19" fmla="*/ 51324 w 449442"/>
                <a:gd name="connsiteY19" fmla="*/ 466150 h 520779"/>
                <a:gd name="connsiteX20" fmla="*/ 26869 w 449442"/>
                <a:gd name="connsiteY20" fmla="*/ 346442 h 520779"/>
                <a:gd name="connsiteX21" fmla="*/ 502 w 449442"/>
                <a:gd name="connsiteY21" fmla="*/ 233014 h 520779"/>
                <a:gd name="connsiteX22" fmla="*/ 16583 w 449442"/>
                <a:gd name="connsiteY22" fmla="*/ 152780 h 520779"/>
                <a:gd name="connsiteX23" fmla="*/ 95031 w 449442"/>
                <a:gd name="connsiteY23" fmla="*/ 171871 h 520779"/>
                <a:gd name="connsiteX24" fmla="*/ 119142 w 449442"/>
                <a:gd name="connsiteY24" fmla="*/ 47133 h 520779"/>
                <a:gd name="connsiteX25" fmla="*/ 157544 w 449442"/>
                <a:gd name="connsiteY25" fmla="*/ 4999 h 520779"/>
                <a:gd name="connsiteX26" fmla="*/ 159850 w 449442"/>
                <a:gd name="connsiteY26" fmla="*/ 151998 h 520779"/>
                <a:gd name="connsiteX27" fmla="*/ 190580 w 449442"/>
                <a:gd name="connsiteY27" fmla="*/ 44275 h 520779"/>
                <a:gd name="connsiteX28" fmla="*/ 226196 w 449442"/>
                <a:gd name="connsiteY28" fmla="*/ 4461 h 520779"/>
                <a:gd name="connsiteX0" fmla="*/ 226196 w 449442"/>
                <a:gd name="connsiteY0" fmla="*/ 3570 h 519888"/>
                <a:gd name="connsiteX1" fmla="*/ 217250 w 449442"/>
                <a:gd name="connsiteY1" fmla="*/ 69102 h 519888"/>
                <a:gd name="connsiteX2" fmla="*/ 219657 w 449442"/>
                <a:gd name="connsiteY2" fmla="*/ 147616 h 519888"/>
                <a:gd name="connsiteX3" fmla="*/ 247730 w 449442"/>
                <a:gd name="connsiteY3" fmla="*/ 62435 h 519888"/>
                <a:gd name="connsiteX4" fmla="*/ 284034 w 449442"/>
                <a:gd name="connsiteY4" fmla="*/ 12308 h 519888"/>
                <a:gd name="connsiteX5" fmla="*/ 284877 w 449442"/>
                <a:gd name="connsiteY5" fmla="*/ 73865 h 519888"/>
                <a:gd name="connsiteX6" fmla="*/ 294060 w 449442"/>
                <a:gd name="connsiteY6" fmla="*/ 148564 h 519888"/>
                <a:gd name="connsiteX7" fmla="*/ 322977 w 449442"/>
                <a:gd name="connsiteY7" fmla="*/ 46242 h 519888"/>
                <a:gd name="connsiteX8" fmla="*/ 353179 w 449442"/>
                <a:gd name="connsiteY8" fmla="*/ 9824 h 519888"/>
                <a:gd name="connsiteX9" fmla="*/ 352506 w 449442"/>
                <a:gd name="connsiteY9" fmla="*/ 62434 h 519888"/>
                <a:gd name="connsiteX10" fmla="*/ 368103 w 449442"/>
                <a:gd name="connsiteY10" fmla="*/ 156375 h 519888"/>
                <a:gd name="connsiteX11" fmla="*/ 394415 w 449442"/>
                <a:gd name="connsiteY11" fmla="*/ 43384 h 519888"/>
                <a:gd name="connsiteX12" fmla="*/ 430030 w 449442"/>
                <a:gd name="connsiteY12" fmla="*/ 10238 h 519888"/>
                <a:gd name="connsiteX13" fmla="*/ 421085 w 449442"/>
                <a:gd name="connsiteY13" fmla="*/ 69102 h 519888"/>
                <a:gd name="connsiteX14" fmla="*/ 442612 w 449442"/>
                <a:gd name="connsiteY14" fmla="*/ 129466 h 519888"/>
                <a:gd name="connsiteX15" fmla="*/ 448219 w 449442"/>
                <a:gd name="connsiteY15" fmla="*/ 230065 h 519888"/>
                <a:gd name="connsiteX16" fmla="*/ 421794 w 449442"/>
                <a:gd name="connsiteY16" fmla="*/ 358450 h 519888"/>
                <a:gd name="connsiteX17" fmla="*/ 392822 w 449442"/>
                <a:gd name="connsiteY17" fmla="*/ 461531 h 519888"/>
                <a:gd name="connsiteX18" fmla="*/ 228239 w 449442"/>
                <a:gd name="connsiteY18" fmla="*/ 519878 h 519888"/>
                <a:gd name="connsiteX19" fmla="*/ 51324 w 449442"/>
                <a:gd name="connsiteY19" fmla="*/ 465259 h 519888"/>
                <a:gd name="connsiteX20" fmla="*/ 26869 w 449442"/>
                <a:gd name="connsiteY20" fmla="*/ 345551 h 519888"/>
                <a:gd name="connsiteX21" fmla="*/ 502 w 449442"/>
                <a:gd name="connsiteY21" fmla="*/ 232123 h 519888"/>
                <a:gd name="connsiteX22" fmla="*/ 16583 w 449442"/>
                <a:gd name="connsiteY22" fmla="*/ 151889 h 519888"/>
                <a:gd name="connsiteX23" fmla="*/ 95031 w 449442"/>
                <a:gd name="connsiteY23" fmla="*/ 170980 h 519888"/>
                <a:gd name="connsiteX24" fmla="*/ 119142 w 449442"/>
                <a:gd name="connsiteY24" fmla="*/ 46242 h 519888"/>
                <a:gd name="connsiteX25" fmla="*/ 159850 w 449442"/>
                <a:gd name="connsiteY25" fmla="*/ 151107 h 519888"/>
                <a:gd name="connsiteX26" fmla="*/ 190580 w 449442"/>
                <a:gd name="connsiteY26" fmla="*/ 43384 h 519888"/>
                <a:gd name="connsiteX27" fmla="*/ 226196 w 449442"/>
                <a:gd name="connsiteY27" fmla="*/ 3570 h 519888"/>
                <a:gd name="connsiteX0" fmla="*/ 226196 w 449442"/>
                <a:gd name="connsiteY0" fmla="*/ 3570 h 519888"/>
                <a:gd name="connsiteX1" fmla="*/ 217250 w 449442"/>
                <a:gd name="connsiteY1" fmla="*/ 69102 h 519888"/>
                <a:gd name="connsiteX2" fmla="*/ 219657 w 449442"/>
                <a:gd name="connsiteY2" fmla="*/ 147616 h 519888"/>
                <a:gd name="connsiteX3" fmla="*/ 247730 w 449442"/>
                <a:gd name="connsiteY3" fmla="*/ 62435 h 519888"/>
                <a:gd name="connsiteX4" fmla="*/ 284034 w 449442"/>
                <a:gd name="connsiteY4" fmla="*/ 12308 h 519888"/>
                <a:gd name="connsiteX5" fmla="*/ 284877 w 449442"/>
                <a:gd name="connsiteY5" fmla="*/ 73865 h 519888"/>
                <a:gd name="connsiteX6" fmla="*/ 294060 w 449442"/>
                <a:gd name="connsiteY6" fmla="*/ 148564 h 519888"/>
                <a:gd name="connsiteX7" fmla="*/ 322977 w 449442"/>
                <a:gd name="connsiteY7" fmla="*/ 46242 h 519888"/>
                <a:gd name="connsiteX8" fmla="*/ 353179 w 449442"/>
                <a:gd name="connsiteY8" fmla="*/ 9824 h 519888"/>
                <a:gd name="connsiteX9" fmla="*/ 352506 w 449442"/>
                <a:gd name="connsiteY9" fmla="*/ 62434 h 519888"/>
                <a:gd name="connsiteX10" fmla="*/ 368103 w 449442"/>
                <a:gd name="connsiteY10" fmla="*/ 156375 h 519888"/>
                <a:gd name="connsiteX11" fmla="*/ 394415 w 449442"/>
                <a:gd name="connsiteY11" fmla="*/ 43384 h 519888"/>
                <a:gd name="connsiteX12" fmla="*/ 430030 w 449442"/>
                <a:gd name="connsiteY12" fmla="*/ 10238 h 519888"/>
                <a:gd name="connsiteX13" fmla="*/ 421085 w 449442"/>
                <a:gd name="connsiteY13" fmla="*/ 69102 h 519888"/>
                <a:gd name="connsiteX14" fmla="*/ 442612 w 449442"/>
                <a:gd name="connsiteY14" fmla="*/ 129466 h 519888"/>
                <a:gd name="connsiteX15" fmla="*/ 448219 w 449442"/>
                <a:gd name="connsiteY15" fmla="*/ 230065 h 519888"/>
                <a:gd name="connsiteX16" fmla="*/ 421794 w 449442"/>
                <a:gd name="connsiteY16" fmla="*/ 358450 h 519888"/>
                <a:gd name="connsiteX17" fmla="*/ 392822 w 449442"/>
                <a:gd name="connsiteY17" fmla="*/ 461531 h 519888"/>
                <a:gd name="connsiteX18" fmla="*/ 228239 w 449442"/>
                <a:gd name="connsiteY18" fmla="*/ 519878 h 519888"/>
                <a:gd name="connsiteX19" fmla="*/ 51324 w 449442"/>
                <a:gd name="connsiteY19" fmla="*/ 465259 h 519888"/>
                <a:gd name="connsiteX20" fmla="*/ 26869 w 449442"/>
                <a:gd name="connsiteY20" fmla="*/ 345551 h 519888"/>
                <a:gd name="connsiteX21" fmla="*/ 502 w 449442"/>
                <a:gd name="connsiteY21" fmla="*/ 232123 h 519888"/>
                <a:gd name="connsiteX22" fmla="*/ 16583 w 449442"/>
                <a:gd name="connsiteY22" fmla="*/ 151889 h 519888"/>
                <a:gd name="connsiteX23" fmla="*/ 95031 w 449442"/>
                <a:gd name="connsiteY23" fmla="*/ 170980 h 519888"/>
                <a:gd name="connsiteX24" fmla="*/ 159850 w 449442"/>
                <a:gd name="connsiteY24" fmla="*/ 151107 h 519888"/>
                <a:gd name="connsiteX25" fmla="*/ 190580 w 449442"/>
                <a:gd name="connsiteY25" fmla="*/ 43384 h 519888"/>
                <a:gd name="connsiteX26" fmla="*/ 226196 w 449442"/>
                <a:gd name="connsiteY26" fmla="*/ 3570 h 519888"/>
                <a:gd name="connsiteX0" fmla="*/ 190580 w 449442"/>
                <a:gd name="connsiteY0" fmla="*/ 37351 h 513855"/>
                <a:gd name="connsiteX1" fmla="*/ 217250 w 449442"/>
                <a:gd name="connsiteY1" fmla="*/ 63069 h 513855"/>
                <a:gd name="connsiteX2" fmla="*/ 219657 w 449442"/>
                <a:gd name="connsiteY2" fmla="*/ 141583 h 513855"/>
                <a:gd name="connsiteX3" fmla="*/ 247730 w 449442"/>
                <a:gd name="connsiteY3" fmla="*/ 56402 h 513855"/>
                <a:gd name="connsiteX4" fmla="*/ 284034 w 449442"/>
                <a:gd name="connsiteY4" fmla="*/ 6275 h 513855"/>
                <a:gd name="connsiteX5" fmla="*/ 284877 w 449442"/>
                <a:gd name="connsiteY5" fmla="*/ 67832 h 513855"/>
                <a:gd name="connsiteX6" fmla="*/ 294060 w 449442"/>
                <a:gd name="connsiteY6" fmla="*/ 142531 h 513855"/>
                <a:gd name="connsiteX7" fmla="*/ 322977 w 449442"/>
                <a:gd name="connsiteY7" fmla="*/ 40209 h 513855"/>
                <a:gd name="connsiteX8" fmla="*/ 353179 w 449442"/>
                <a:gd name="connsiteY8" fmla="*/ 3791 h 513855"/>
                <a:gd name="connsiteX9" fmla="*/ 352506 w 449442"/>
                <a:gd name="connsiteY9" fmla="*/ 56401 h 513855"/>
                <a:gd name="connsiteX10" fmla="*/ 368103 w 449442"/>
                <a:gd name="connsiteY10" fmla="*/ 150342 h 513855"/>
                <a:gd name="connsiteX11" fmla="*/ 394415 w 449442"/>
                <a:gd name="connsiteY11" fmla="*/ 37351 h 513855"/>
                <a:gd name="connsiteX12" fmla="*/ 430030 w 449442"/>
                <a:gd name="connsiteY12" fmla="*/ 4205 h 513855"/>
                <a:gd name="connsiteX13" fmla="*/ 421085 w 449442"/>
                <a:gd name="connsiteY13" fmla="*/ 63069 h 513855"/>
                <a:gd name="connsiteX14" fmla="*/ 442612 w 449442"/>
                <a:gd name="connsiteY14" fmla="*/ 123433 h 513855"/>
                <a:gd name="connsiteX15" fmla="*/ 448219 w 449442"/>
                <a:gd name="connsiteY15" fmla="*/ 224032 h 513855"/>
                <a:gd name="connsiteX16" fmla="*/ 421794 w 449442"/>
                <a:gd name="connsiteY16" fmla="*/ 352417 h 513855"/>
                <a:gd name="connsiteX17" fmla="*/ 392822 w 449442"/>
                <a:gd name="connsiteY17" fmla="*/ 455498 h 513855"/>
                <a:gd name="connsiteX18" fmla="*/ 228239 w 449442"/>
                <a:gd name="connsiteY18" fmla="*/ 513845 h 513855"/>
                <a:gd name="connsiteX19" fmla="*/ 51324 w 449442"/>
                <a:gd name="connsiteY19" fmla="*/ 459226 h 513855"/>
                <a:gd name="connsiteX20" fmla="*/ 26869 w 449442"/>
                <a:gd name="connsiteY20" fmla="*/ 339518 h 513855"/>
                <a:gd name="connsiteX21" fmla="*/ 502 w 449442"/>
                <a:gd name="connsiteY21" fmla="*/ 226090 h 513855"/>
                <a:gd name="connsiteX22" fmla="*/ 16583 w 449442"/>
                <a:gd name="connsiteY22" fmla="*/ 145856 h 513855"/>
                <a:gd name="connsiteX23" fmla="*/ 95031 w 449442"/>
                <a:gd name="connsiteY23" fmla="*/ 164947 h 513855"/>
                <a:gd name="connsiteX24" fmla="*/ 159850 w 449442"/>
                <a:gd name="connsiteY24" fmla="*/ 145074 h 513855"/>
                <a:gd name="connsiteX25" fmla="*/ 190580 w 449442"/>
                <a:gd name="connsiteY25" fmla="*/ 37351 h 513855"/>
                <a:gd name="connsiteX0" fmla="*/ 159850 w 449442"/>
                <a:gd name="connsiteY0" fmla="*/ 145074 h 513855"/>
                <a:gd name="connsiteX1" fmla="*/ 217250 w 449442"/>
                <a:gd name="connsiteY1" fmla="*/ 63069 h 513855"/>
                <a:gd name="connsiteX2" fmla="*/ 219657 w 449442"/>
                <a:gd name="connsiteY2" fmla="*/ 141583 h 513855"/>
                <a:gd name="connsiteX3" fmla="*/ 247730 w 449442"/>
                <a:gd name="connsiteY3" fmla="*/ 56402 h 513855"/>
                <a:gd name="connsiteX4" fmla="*/ 284034 w 449442"/>
                <a:gd name="connsiteY4" fmla="*/ 6275 h 513855"/>
                <a:gd name="connsiteX5" fmla="*/ 284877 w 449442"/>
                <a:gd name="connsiteY5" fmla="*/ 67832 h 513855"/>
                <a:gd name="connsiteX6" fmla="*/ 294060 w 449442"/>
                <a:gd name="connsiteY6" fmla="*/ 142531 h 513855"/>
                <a:gd name="connsiteX7" fmla="*/ 322977 w 449442"/>
                <a:gd name="connsiteY7" fmla="*/ 40209 h 513855"/>
                <a:gd name="connsiteX8" fmla="*/ 353179 w 449442"/>
                <a:gd name="connsiteY8" fmla="*/ 3791 h 513855"/>
                <a:gd name="connsiteX9" fmla="*/ 352506 w 449442"/>
                <a:gd name="connsiteY9" fmla="*/ 56401 h 513855"/>
                <a:gd name="connsiteX10" fmla="*/ 368103 w 449442"/>
                <a:gd name="connsiteY10" fmla="*/ 150342 h 513855"/>
                <a:gd name="connsiteX11" fmla="*/ 394415 w 449442"/>
                <a:gd name="connsiteY11" fmla="*/ 37351 h 513855"/>
                <a:gd name="connsiteX12" fmla="*/ 430030 w 449442"/>
                <a:gd name="connsiteY12" fmla="*/ 4205 h 513855"/>
                <a:gd name="connsiteX13" fmla="*/ 421085 w 449442"/>
                <a:gd name="connsiteY13" fmla="*/ 63069 h 513855"/>
                <a:gd name="connsiteX14" fmla="*/ 442612 w 449442"/>
                <a:gd name="connsiteY14" fmla="*/ 123433 h 513855"/>
                <a:gd name="connsiteX15" fmla="*/ 448219 w 449442"/>
                <a:gd name="connsiteY15" fmla="*/ 224032 h 513855"/>
                <a:gd name="connsiteX16" fmla="*/ 421794 w 449442"/>
                <a:gd name="connsiteY16" fmla="*/ 352417 h 513855"/>
                <a:gd name="connsiteX17" fmla="*/ 392822 w 449442"/>
                <a:gd name="connsiteY17" fmla="*/ 455498 h 513855"/>
                <a:gd name="connsiteX18" fmla="*/ 228239 w 449442"/>
                <a:gd name="connsiteY18" fmla="*/ 513845 h 513855"/>
                <a:gd name="connsiteX19" fmla="*/ 51324 w 449442"/>
                <a:gd name="connsiteY19" fmla="*/ 459226 h 513855"/>
                <a:gd name="connsiteX20" fmla="*/ 26869 w 449442"/>
                <a:gd name="connsiteY20" fmla="*/ 339518 h 513855"/>
                <a:gd name="connsiteX21" fmla="*/ 502 w 449442"/>
                <a:gd name="connsiteY21" fmla="*/ 226090 h 513855"/>
                <a:gd name="connsiteX22" fmla="*/ 16583 w 449442"/>
                <a:gd name="connsiteY22" fmla="*/ 145856 h 513855"/>
                <a:gd name="connsiteX23" fmla="*/ 95031 w 449442"/>
                <a:gd name="connsiteY23" fmla="*/ 164947 h 513855"/>
                <a:gd name="connsiteX24" fmla="*/ 159850 w 449442"/>
                <a:gd name="connsiteY24" fmla="*/ 145074 h 513855"/>
                <a:gd name="connsiteX0" fmla="*/ 159850 w 449442"/>
                <a:gd name="connsiteY0" fmla="*/ 145074 h 513855"/>
                <a:gd name="connsiteX1" fmla="*/ 219657 w 449442"/>
                <a:gd name="connsiteY1" fmla="*/ 141583 h 513855"/>
                <a:gd name="connsiteX2" fmla="*/ 247730 w 449442"/>
                <a:gd name="connsiteY2" fmla="*/ 56402 h 513855"/>
                <a:gd name="connsiteX3" fmla="*/ 284034 w 449442"/>
                <a:gd name="connsiteY3" fmla="*/ 6275 h 513855"/>
                <a:gd name="connsiteX4" fmla="*/ 284877 w 449442"/>
                <a:gd name="connsiteY4" fmla="*/ 67832 h 513855"/>
                <a:gd name="connsiteX5" fmla="*/ 294060 w 449442"/>
                <a:gd name="connsiteY5" fmla="*/ 142531 h 513855"/>
                <a:gd name="connsiteX6" fmla="*/ 322977 w 449442"/>
                <a:gd name="connsiteY6" fmla="*/ 40209 h 513855"/>
                <a:gd name="connsiteX7" fmla="*/ 353179 w 449442"/>
                <a:gd name="connsiteY7" fmla="*/ 3791 h 513855"/>
                <a:gd name="connsiteX8" fmla="*/ 352506 w 449442"/>
                <a:gd name="connsiteY8" fmla="*/ 56401 h 513855"/>
                <a:gd name="connsiteX9" fmla="*/ 368103 w 449442"/>
                <a:gd name="connsiteY9" fmla="*/ 150342 h 513855"/>
                <a:gd name="connsiteX10" fmla="*/ 394415 w 449442"/>
                <a:gd name="connsiteY10" fmla="*/ 37351 h 513855"/>
                <a:gd name="connsiteX11" fmla="*/ 430030 w 449442"/>
                <a:gd name="connsiteY11" fmla="*/ 4205 h 513855"/>
                <a:gd name="connsiteX12" fmla="*/ 421085 w 449442"/>
                <a:gd name="connsiteY12" fmla="*/ 63069 h 513855"/>
                <a:gd name="connsiteX13" fmla="*/ 442612 w 449442"/>
                <a:gd name="connsiteY13" fmla="*/ 123433 h 513855"/>
                <a:gd name="connsiteX14" fmla="*/ 448219 w 449442"/>
                <a:gd name="connsiteY14" fmla="*/ 224032 h 513855"/>
                <a:gd name="connsiteX15" fmla="*/ 421794 w 449442"/>
                <a:gd name="connsiteY15" fmla="*/ 352417 h 513855"/>
                <a:gd name="connsiteX16" fmla="*/ 392822 w 449442"/>
                <a:gd name="connsiteY16" fmla="*/ 455498 h 513855"/>
                <a:gd name="connsiteX17" fmla="*/ 228239 w 449442"/>
                <a:gd name="connsiteY17" fmla="*/ 513845 h 513855"/>
                <a:gd name="connsiteX18" fmla="*/ 51324 w 449442"/>
                <a:gd name="connsiteY18" fmla="*/ 459226 h 513855"/>
                <a:gd name="connsiteX19" fmla="*/ 26869 w 449442"/>
                <a:gd name="connsiteY19" fmla="*/ 339518 h 513855"/>
                <a:gd name="connsiteX20" fmla="*/ 502 w 449442"/>
                <a:gd name="connsiteY20" fmla="*/ 226090 h 513855"/>
                <a:gd name="connsiteX21" fmla="*/ 16583 w 449442"/>
                <a:gd name="connsiteY21" fmla="*/ 145856 h 513855"/>
                <a:gd name="connsiteX22" fmla="*/ 95031 w 449442"/>
                <a:gd name="connsiteY22" fmla="*/ 164947 h 513855"/>
                <a:gd name="connsiteX23" fmla="*/ 159850 w 449442"/>
                <a:gd name="connsiteY23" fmla="*/ 145074 h 513855"/>
                <a:gd name="connsiteX0" fmla="*/ 159850 w 449442"/>
                <a:gd name="connsiteY0" fmla="*/ 145074 h 513855"/>
                <a:gd name="connsiteX1" fmla="*/ 247730 w 449442"/>
                <a:gd name="connsiteY1" fmla="*/ 56402 h 513855"/>
                <a:gd name="connsiteX2" fmla="*/ 284034 w 449442"/>
                <a:gd name="connsiteY2" fmla="*/ 6275 h 513855"/>
                <a:gd name="connsiteX3" fmla="*/ 284877 w 449442"/>
                <a:gd name="connsiteY3" fmla="*/ 67832 h 513855"/>
                <a:gd name="connsiteX4" fmla="*/ 294060 w 449442"/>
                <a:gd name="connsiteY4" fmla="*/ 142531 h 513855"/>
                <a:gd name="connsiteX5" fmla="*/ 322977 w 449442"/>
                <a:gd name="connsiteY5" fmla="*/ 40209 h 513855"/>
                <a:gd name="connsiteX6" fmla="*/ 353179 w 449442"/>
                <a:gd name="connsiteY6" fmla="*/ 3791 h 513855"/>
                <a:gd name="connsiteX7" fmla="*/ 352506 w 449442"/>
                <a:gd name="connsiteY7" fmla="*/ 56401 h 513855"/>
                <a:gd name="connsiteX8" fmla="*/ 368103 w 449442"/>
                <a:gd name="connsiteY8" fmla="*/ 150342 h 513855"/>
                <a:gd name="connsiteX9" fmla="*/ 394415 w 449442"/>
                <a:gd name="connsiteY9" fmla="*/ 37351 h 513855"/>
                <a:gd name="connsiteX10" fmla="*/ 430030 w 449442"/>
                <a:gd name="connsiteY10" fmla="*/ 4205 h 513855"/>
                <a:gd name="connsiteX11" fmla="*/ 421085 w 449442"/>
                <a:gd name="connsiteY11" fmla="*/ 63069 h 513855"/>
                <a:gd name="connsiteX12" fmla="*/ 442612 w 449442"/>
                <a:gd name="connsiteY12" fmla="*/ 123433 h 513855"/>
                <a:gd name="connsiteX13" fmla="*/ 448219 w 449442"/>
                <a:gd name="connsiteY13" fmla="*/ 224032 h 513855"/>
                <a:gd name="connsiteX14" fmla="*/ 421794 w 449442"/>
                <a:gd name="connsiteY14" fmla="*/ 352417 h 513855"/>
                <a:gd name="connsiteX15" fmla="*/ 392822 w 449442"/>
                <a:gd name="connsiteY15" fmla="*/ 455498 h 513855"/>
                <a:gd name="connsiteX16" fmla="*/ 228239 w 449442"/>
                <a:gd name="connsiteY16" fmla="*/ 513845 h 513855"/>
                <a:gd name="connsiteX17" fmla="*/ 51324 w 449442"/>
                <a:gd name="connsiteY17" fmla="*/ 459226 h 513855"/>
                <a:gd name="connsiteX18" fmla="*/ 26869 w 449442"/>
                <a:gd name="connsiteY18" fmla="*/ 339518 h 513855"/>
                <a:gd name="connsiteX19" fmla="*/ 502 w 449442"/>
                <a:gd name="connsiteY19" fmla="*/ 226090 h 513855"/>
                <a:gd name="connsiteX20" fmla="*/ 16583 w 449442"/>
                <a:gd name="connsiteY20" fmla="*/ 145856 h 513855"/>
                <a:gd name="connsiteX21" fmla="*/ 95031 w 449442"/>
                <a:gd name="connsiteY21" fmla="*/ 164947 h 513855"/>
                <a:gd name="connsiteX22" fmla="*/ 159850 w 449442"/>
                <a:gd name="connsiteY22" fmla="*/ 145074 h 513855"/>
                <a:gd name="connsiteX0" fmla="*/ 159850 w 449442"/>
                <a:gd name="connsiteY0" fmla="*/ 145074 h 513855"/>
                <a:gd name="connsiteX1" fmla="*/ 284034 w 449442"/>
                <a:gd name="connsiteY1" fmla="*/ 6275 h 513855"/>
                <a:gd name="connsiteX2" fmla="*/ 284877 w 449442"/>
                <a:gd name="connsiteY2" fmla="*/ 67832 h 513855"/>
                <a:gd name="connsiteX3" fmla="*/ 294060 w 449442"/>
                <a:gd name="connsiteY3" fmla="*/ 142531 h 513855"/>
                <a:gd name="connsiteX4" fmla="*/ 322977 w 449442"/>
                <a:gd name="connsiteY4" fmla="*/ 40209 h 513855"/>
                <a:gd name="connsiteX5" fmla="*/ 353179 w 449442"/>
                <a:gd name="connsiteY5" fmla="*/ 3791 h 513855"/>
                <a:gd name="connsiteX6" fmla="*/ 352506 w 449442"/>
                <a:gd name="connsiteY6" fmla="*/ 56401 h 513855"/>
                <a:gd name="connsiteX7" fmla="*/ 368103 w 449442"/>
                <a:gd name="connsiteY7" fmla="*/ 150342 h 513855"/>
                <a:gd name="connsiteX8" fmla="*/ 394415 w 449442"/>
                <a:gd name="connsiteY8" fmla="*/ 37351 h 513855"/>
                <a:gd name="connsiteX9" fmla="*/ 430030 w 449442"/>
                <a:gd name="connsiteY9" fmla="*/ 4205 h 513855"/>
                <a:gd name="connsiteX10" fmla="*/ 421085 w 449442"/>
                <a:gd name="connsiteY10" fmla="*/ 63069 h 513855"/>
                <a:gd name="connsiteX11" fmla="*/ 442612 w 449442"/>
                <a:gd name="connsiteY11" fmla="*/ 123433 h 513855"/>
                <a:gd name="connsiteX12" fmla="*/ 448219 w 449442"/>
                <a:gd name="connsiteY12" fmla="*/ 224032 h 513855"/>
                <a:gd name="connsiteX13" fmla="*/ 421794 w 449442"/>
                <a:gd name="connsiteY13" fmla="*/ 352417 h 513855"/>
                <a:gd name="connsiteX14" fmla="*/ 392822 w 449442"/>
                <a:gd name="connsiteY14" fmla="*/ 455498 h 513855"/>
                <a:gd name="connsiteX15" fmla="*/ 228239 w 449442"/>
                <a:gd name="connsiteY15" fmla="*/ 513845 h 513855"/>
                <a:gd name="connsiteX16" fmla="*/ 51324 w 449442"/>
                <a:gd name="connsiteY16" fmla="*/ 459226 h 513855"/>
                <a:gd name="connsiteX17" fmla="*/ 26869 w 449442"/>
                <a:gd name="connsiteY17" fmla="*/ 339518 h 513855"/>
                <a:gd name="connsiteX18" fmla="*/ 502 w 449442"/>
                <a:gd name="connsiteY18" fmla="*/ 226090 h 513855"/>
                <a:gd name="connsiteX19" fmla="*/ 16583 w 449442"/>
                <a:gd name="connsiteY19" fmla="*/ 145856 h 513855"/>
                <a:gd name="connsiteX20" fmla="*/ 95031 w 449442"/>
                <a:gd name="connsiteY20" fmla="*/ 164947 h 513855"/>
                <a:gd name="connsiteX21" fmla="*/ 159850 w 449442"/>
                <a:gd name="connsiteY21" fmla="*/ 145074 h 513855"/>
                <a:gd name="connsiteX0" fmla="*/ 159850 w 449442"/>
                <a:gd name="connsiteY0" fmla="*/ 145074 h 513855"/>
                <a:gd name="connsiteX1" fmla="*/ 284877 w 449442"/>
                <a:gd name="connsiteY1" fmla="*/ 67832 h 513855"/>
                <a:gd name="connsiteX2" fmla="*/ 294060 w 449442"/>
                <a:gd name="connsiteY2" fmla="*/ 142531 h 513855"/>
                <a:gd name="connsiteX3" fmla="*/ 322977 w 449442"/>
                <a:gd name="connsiteY3" fmla="*/ 40209 h 513855"/>
                <a:gd name="connsiteX4" fmla="*/ 353179 w 449442"/>
                <a:gd name="connsiteY4" fmla="*/ 3791 h 513855"/>
                <a:gd name="connsiteX5" fmla="*/ 352506 w 449442"/>
                <a:gd name="connsiteY5" fmla="*/ 56401 h 513855"/>
                <a:gd name="connsiteX6" fmla="*/ 368103 w 449442"/>
                <a:gd name="connsiteY6" fmla="*/ 150342 h 513855"/>
                <a:gd name="connsiteX7" fmla="*/ 394415 w 449442"/>
                <a:gd name="connsiteY7" fmla="*/ 37351 h 513855"/>
                <a:gd name="connsiteX8" fmla="*/ 430030 w 449442"/>
                <a:gd name="connsiteY8" fmla="*/ 4205 h 513855"/>
                <a:gd name="connsiteX9" fmla="*/ 421085 w 449442"/>
                <a:gd name="connsiteY9" fmla="*/ 63069 h 513855"/>
                <a:gd name="connsiteX10" fmla="*/ 442612 w 449442"/>
                <a:gd name="connsiteY10" fmla="*/ 123433 h 513855"/>
                <a:gd name="connsiteX11" fmla="*/ 448219 w 449442"/>
                <a:gd name="connsiteY11" fmla="*/ 224032 h 513855"/>
                <a:gd name="connsiteX12" fmla="*/ 421794 w 449442"/>
                <a:gd name="connsiteY12" fmla="*/ 352417 h 513855"/>
                <a:gd name="connsiteX13" fmla="*/ 392822 w 449442"/>
                <a:gd name="connsiteY13" fmla="*/ 455498 h 513855"/>
                <a:gd name="connsiteX14" fmla="*/ 228239 w 449442"/>
                <a:gd name="connsiteY14" fmla="*/ 513845 h 513855"/>
                <a:gd name="connsiteX15" fmla="*/ 51324 w 449442"/>
                <a:gd name="connsiteY15" fmla="*/ 459226 h 513855"/>
                <a:gd name="connsiteX16" fmla="*/ 26869 w 449442"/>
                <a:gd name="connsiteY16" fmla="*/ 339518 h 513855"/>
                <a:gd name="connsiteX17" fmla="*/ 502 w 449442"/>
                <a:gd name="connsiteY17" fmla="*/ 226090 h 513855"/>
                <a:gd name="connsiteX18" fmla="*/ 16583 w 449442"/>
                <a:gd name="connsiteY18" fmla="*/ 145856 h 513855"/>
                <a:gd name="connsiteX19" fmla="*/ 95031 w 449442"/>
                <a:gd name="connsiteY19" fmla="*/ 164947 h 513855"/>
                <a:gd name="connsiteX20" fmla="*/ 159850 w 449442"/>
                <a:gd name="connsiteY20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22977 w 449442"/>
                <a:gd name="connsiteY2" fmla="*/ 40209 h 513855"/>
                <a:gd name="connsiteX3" fmla="*/ 353179 w 449442"/>
                <a:gd name="connsiteY3" fmla="*/ 3791 h 513855"/>
                <a:gd name="connsiteX4" fmla="*/ 352506 w 449442"/>
                <a:gd name="connsiteY4" fmla="*/ 56401 h 513855"/>
                <a:gd name="connsiteX5" fmla="*/ 368103 w 449442"/>
                <a:gd name="connsiteY5" fmla="*/ 150342 h 513855"/>
                <a:gd name="connsiteX6" fmla="*/ 394415 w 449442"/>
                <a:gd name="connsiteY6" fmla="*/ 37351 h 513855"/>
                <a:gd name="connsiteX7" fmla="*/ 430030 w 449442"/>
                <a:gd name="connsiteY7" fmla="*/ 4205 h 513855"/>
                <a:gd name="connsiteX8" fmla="*/ 421085 w 449442"/>
                <a:gd name="connsiteY8" fmla="*/ 63069 h 513855"/>
                <a:gd name="connsiteX9" fmla="*/ 442612 w 449442"/>
                <a:gd name="connsiteY9" fmla="*/ 123433 h 513855"/>
                <a:gd name="connsiteX10" fmla="*/ 448219 w 449442"/>
                <a:gd name="connsiteY10" fmla="*/ 224032 h 513855"/>
                <a:gd name="connsiteX11" fmla="*/ 421794 w 449442"/>
                <a:gd name="connsiteY11" fmla="*/ 352417 h 513855"/>
                <a:gd name="connsiteX12" fmla="*/ 392822 w 449442"/>
                <a:gd name="connsiteY12" fmla="*/ 455498 h 513855"/>
                <a:gd name="connsiteX13" fmla="*/ 228239 w 449442"/>
                <a:gd name="connsiteY13" fmla="*/ 513845 h 513855"/>
                <a:gd name="connsiteX14" fmla="*/ 51324 w 449442"/>
                <a:gd name="connsiteY14" fmla="*/ 459226 h 513855"/>
                <a:gd name="connsiteX15" fmla="*/ 26869 w 449442"/>
                <a:gd name="connsiteY15" fmla="*/ 339518 h 513855"/>
                <a:gd name="connsiteX16" fmla="*/ 502 w 449442"/>
                <a:gd name="connsiteY16" fmla="*/ 226090 h 513855"/>
                <a:gd name="connsiteX17" fmla="*/ 16583 w 449442"/>
                <a:gd name="connsiteY17" fmla="*/ 145856 h 513855"/>
                <a:gd name="connsiteX18" fmla="*/ 95031 w 449442"/>
                <a:gd name="connsiteY18" fmla="*/ 164947 h 513855"/>
                <a:gd name="connsiteX19" fmla="*/ 159850 w 449442"/>
                <a:gd name="connsiteY19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17194 w 449442"/>
                <a:gd name="connsiteY2" fmla="*/ 40209 h 513855"/>
                <a:gd name="connsiteX3" fmla="*/ 353179 w 449442"/>
                <a:gd name="connsiteY3" fmla="*/ 3791 h 513855"/>
                <a:gd name="connsiteX4" fmla="*/ 352506 w 449442"/>
                <a:gd name="connsiteY4" fmla="*/ 56401 h 513855"/>
                <a:gd name="connsiteX5" fmla="*/ 368103 w 449442"/>
                <a:gd name="connsiteY5" fmla="*/ 150342 h 513855"/>
                <a:gd name="connsiteX6" fmla="*/ 394415 w 449442"/>
                <a:gd name="connsiteY6" fmla="*/ 37351 h 513855"/>
                <a:gd name="connsiteX7" fmla="*/ 430030 w 449442"/>
                <a:gd name="connsiteY7" fmla="*/ 4205 h 513855"/>
                <a:gd name="connsiteX8" fmla="*/ 421085 w 449442"/>
                <a:gd name="connsiteY8" fmla="*/ 63069 h 513855"/>
                <a:gd name="connsiteX9" fmla="*/ 442612 w 449442"/>
                <a:gd name="connsiteY9" fmla="*/ 123433 h 513855"/>
                <a:gd name="connsiteX10" fmla="*/ 448219 w 449442"/>
                <a:gd name="connsiteY10" fmla="*/ 224032 h 513855"/>
                <a:gd name="connsiteX11" fmla="*/ 421794 w 449442"/>
                <a:gd name="connsiteY11" fmla="*/ 352417 h 513855"/>
                <a:gd name="connsiteX12" fmla="*/ 392822 w 449442"/>
                <a:gd name="connsiteY12" fmla="*/ 455498 h 513855"/>
                <a:gd name="connsiteX13" fmla="*/ 228239 w 449442"/>
                <a:gd name="connsiteY13" fmla="*/ 513845 h 513855"/>
                <a:gd name="connsiteX14" fmla="*/ 51324 w 449442"/>
                <a:gd name="connsiteY14" fmla="*/ 459226 h 513855"/>
                <a:gd name="connsiteX15" fmla="*/ 26869 w 449442"/>
                <a:gd name="connsiteY15" fmla="*/ 339518 h 513855"/>
                <a:gd name="connsiteX16" fmla="*/ 502 w 449442"/>
                <a:gd name="connsiteY16" fmla="*/ 226090 h 513855"/>
                <a:gd name="connsiteX17" fmla="*/ 16583 w 449442"/>
                <a:gd name="connsiteY17" fmla="*/ 145856 h 513855"/>
                <a:gd name="connsiteX18" fmla="*/ 95031 w 449442"/>
                <a:gd name="connsiteY18" fmla="*/ 164947 h 513855"/>
                <a:gd name="connsiteX19" fmla="*/ 159850 w 449442"/>
                <a:gd name="connsiteY19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53179 w 449442"/>
                <a:gd name="connsiteY2" fmla="*/ 3791 h 513855"/>
                <a:gd name="connsiteX3" fmla="*/ 352506 w 449442"/>
                <a:gd name="connsiteY3" fmla="*/ 56401 h 513855"/>
                <a:gd name="connsiteX4" fmla="*/ 368103 w 449442"/>
                <a:gd name="connsiteY4" fmla="*/ 150342 h 513855"/>
                <a:gd name="connsiteX5" fmla="*/ 394415 w 449442"/>
                <a:gd name="connsiteY5" fmla="*/ 37351 h 513855"/>
                <a:gd name="connsiteX6" fmla="*/ 430030 w 449442"/>
                <a:gd name="connsiteY6" fmla="*/ 4205 h 513855"/>
                <a:gd name="connsiteX7" fmla="*/ 421085 w 449442"/>
                <a:gd name="connsiteY7" fmla="*/ 63069 h 513855"/>
                <a:gd name="connsiteX8" fmla="*/ 442612 w 449442"/>
                <a:gd name="connsiteY8" fmla="*/ 123433 h 513855"/>
                <a:gd name="connsiteX9" fmla="*/ 448219 w 449442"/>
                <a:gd name="connsiteY9" fmla="*/ 224032 h 513855"/>
                <a:gd name="connsiteX10" fmla="*/ 421794 w 449442"/>
                <a:gd name="connsiteY10" fmla="*/ 352417 h 513855"/>
                <a:gd name="connsiteX11" fmla="*/ 392822 w 449442"/>
                <a:gd name="connsiteY11" fmla="*/ 455498 h 513855"/>
                <a:gd name="connsiteX12" fmla="*/ 228239 w 449442"/>
                <a:gd name="connsiteY12" fmla="*/ 513845 h 513855"/>
                <a:gd name="connsiteX13" fmla="*/ 51324 w 449442"/>
                <a:gd name="connsiteY13" fmla="*/ 459226 h 513855"/>
                <a:gd name="connsiteX14" fmla="*/ 26869 w 449442"/>
                <a:gd name="connsiteY14" fmla="*/ 339518 h 513855"/>
                <a:gd name="connsiteX15" fmla="*/ 502 w 449442"/>
                <a:gd name="connsiteY15" fmla="*/ 226090 h 513855"/>
                <a:gd name="connsiteX16" fmla="*/ 16583 w 449442"/>
                <a:gd name="connsiteY16" fmla="*/ 145856 h 513855"/>
                <a:gd name="connsiteX17" fmla="*/ 95031 w 449442"/>
                <a:gd name="connsiteY17" fmla="*/ 164947 h 513855"/>
                <a:gd name="connsiteX18" fmla="*/ 159850 w 449442"/>
                <a:gd name="connsiteY18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52506 w 449442"/>
                <a:gd name="connsiteY2" fmla="*/ 56401 h 513855"/>
                <a:gd name="connsiteX3" fmla="*/ 368103 w 449442"/>
                <a:gd name="connsiteY3" fmla="*/ 150342 h 513855"/>
                <a:gd name="connsiteX4" fmla="*/ 394415 w 449442"/>
                <a:gd name="connsiteY4" fmla="*/ 37351 h 513855"/>
                <a:gd name="connsiteX5" fmla="*/ 430030 w 449442"/>
                <a:gd name="connsiteY5" fmla="*/ 4205 h 513855"/>
                <a:gd name="connsiteX6" fmla="*/ 421085 w 449442"/>
                <a:gd name="connsiteY6" fmla="*/ 63069 h 513855"/>
                <a:gd name="connsiteX7" fmla="*/ 442612 w 449442"/>
                <a:gd name="connsiteY7" fmla="*/ 123433 h 513855"/>
                <a:gd name="connsiteX8" fmla="*/ 448219 w 449442"/>
                <a:gd name="connsiteY8" fmla="*/ 224032 h 513855"/>
                <a:gd name="connsiteX9" fmla="*/ 421794 w 449442"/>
                <a:gd name="connsiteY9" fmla="*/ 352417 h 513855"/>
                <a:gd name="connsiteX10" fmla="*/ 392822 w 449442"/>
                <a:gd name="connsiteY10" fmla="*/ 455498 h 513855"/>
                <a:gd name="connsiteX11" fmla="*/ 228239 w 449442"/>
                <a:gd name="connsiteY11" fmla="*/ 513845 h 513855"/>
                <a:gd name="connsiteX12" fmla="*/ 51324 w 449442"/>
                <a:gd name="connsiteY12" fmla="*/ 459226 h 513855"/>
                <a:gd name="connsiteX13" fmla="*/ 26869 w 449442"/>
                <a:gd name="connsiteY13" fmla="*/ 339518 h 513855"/>
                <a:gd name="connsiteX14" fmla="*/ 502 w 449442"/>
                <a:gd name="connsiteY14" fmla="*/ 226090 h 513855"/>
                <a:gd name="connsiteX15" fmla="*/ 16583 w 449442"/>
                <a:gd name="connsiteY15" fmla="*/ 145856 h 513855"/>
                <a:gd name="connsiteX16" fmla="*/ 95031 w 449442"/>
                <a:gd name="connsiteY16" fmla="*/ 164947 h 513855"/>
                <a:gd name="connsiteX17" fmla="*/ 159850 w 449442"/>
                <a:gd name="connsiteY17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68103 w 449442"/>
                <a:gd name="connsiteY2" fmla="*/ 150342 h 513855"/>
                <a:gd name="connsiteX3" fmla="*/ 394415 w 449442"/>
                <a:gd name="connsiteY3" fmla="*/ 37351 h 513855"/>
                <a:gd name="connsiteX4" fmla="*/ 430030 w 449442"/>
                <a:gd name="connsiteY4" fmla="*/ 4205 h 513855"/>
                <a:gd name="connsiteX5" fmla="*/ 421085 w 449442"/>
                <a:gd name="connsiteY5" fmla="*/ 63069 h 513855"/>
                <a:gd name="connsiteX6" fmla="*/ 442612 w 449442"/>
                <a:gd name="connsiteY6" fmla="*/ 123433 h 513855"/>
                <a:gd name="connsiteX7" fmla="*/ 448219 w 449442"/>
                <a:gd name="connsiteY7" fmla="*/ 224032 h 513855"/>
                <a:gd name="connsiteX8" fmla="*/ 421794 w 449442"/>
                <a:gd name="connsiteY8" fmla="*/ 352417 h 513855"/>
                <a:gd name="connsiteX9" fmla="*/ 392822 w 449442"/>
                <a:gd name="connsiteY9" fmla="*/ 455498 h 513855"/>
                <a:gd name="connsiteX10" fmla="*/ 228239 w 449442"/>
                <a:gd name="connsiteY10" fmla="*/ 513845 h 513855"/>
                <a:gd name="connsiteX11" fmla="*/ 51324 w 449442"/>
                <a:gd name="connsiteY11" fmla="*/ 459226 h 513855"/>
                <a:gd name="connsiteX12" fmla="*/ 26869 w 449442"/>
                <a:gd name="connsiteY12" fmla="*/ 339518 h 513855"/>
                <a:gd name="connsiteX13" fmla="*/ 502 w 449442"/>
                <a:gd name="connsiteY13" fmla="*/ 226090 h 513855"/>
                <a:gd name="connsiteX14" fmla="*/ 16583 w 449442"/>
                <a:gd name="connsiteY14" fmla="*/ 145856 h 513855"/>
                <a:gd name="connsiteX15" fmla="*/ 95031 w 449442"/>
                <a:gd name="connsiteY15" fmla="*/ 164947 h 513855"/>
                <a:gd name="connsiteX16" fmla="*/ 159850 w 449442"/>
                <a:gd name="connsiteY16" fmla="*/ 145074 h 513855"/>
                <a:gd name="connsiteX0" fmla="*/ 159850 w 449442"/>
                <a:gd name="connsiteY0" fmla="*/ 143342 h 512123"/>
                <a:gd name="connsiteX1" fmla="*/ 294060 w 449442"/>
                <a:gd name="connsiteY1" fmla="*/ 140799 h 512123"/>
                <a:gd name="connsiteX2" fmla="*/ 368103 w 449442"/>
                <a:gd name="connsiteY2" fmla="*/ 148610 h 512123"/>
                <a:gd name="connsiteX3" fmla="*/ 430030 w 449442"/>
                <a:gd name="connsiteY3" fmla="*/ 2473 h 512123"/>
                <a:gd name="connsiteX4" fmla="*/ 421085 w 449442"/>
                <a:gd name="connsiteY4" fmla="*/ 61337 h 512123"/>
                <a:gd name="connsiteX5" fmla="*/ 442612 w 449442"/>
                <a:gd name="connsiteY5" fmla="*/ 121701 h 512123"/>
                <a:gd name="connsiteX6" fmla="*/ 448219 w 449442"/>
                <a:gd name="connsiteY6" fmla="*/ 222300 h 512123"/>
                <a:gd name="connsiteX7" fmla="*/ 421794 w 449442"/>
                <a:gd name="connsiteY7" fmla="*/ 350685 h 512123"/>
                <a:gd name="connsiteX8" fmla="*/ 392822 w 449442"/>
                <a:gd name="connsiteY8" fmla="*/ 453766 h 512123"/>
                <a:gd name="connsiteX9" fmla="*/ 228239 w 449442"/>
                <a:gd name="connsiteY9" fmla="*/ 512113 h 512123"/>
                <a:gd name="connsiteX10" fmla="*/ 51324 w 449442"/>
                <a:gd name="connsiteY10" fmla="*/ 457494 h 512123"/>
                <a:gd name="connsiteX11" fmla="*/ 26869 w 449442"/>
                <a:gd name="connsiteY11" fmla="*/ 337786 h 512123"/>
                <a:gd name="connsiteX12" fmla="*/ 502 w 449442"/>
                <a:gd name="connsiteY12" fmla="*/ 224358 h 512123"/>
                <a:gd name="connsiteX13" fmla="*/ 16583 w 449442"/>
                <a:gd name="connsiteY13" fmla="*/ 144124 h 512123"/>
                <a:gd name="connsiteX14" fmla="*/ 95031 w 449442"/>
                <a:gd name="connsiteY14" fmla="*/ 163215 h 512123"/>
                <a:gd name="connsiteX15" fmla="*/ 159850 w 449442"/>
                <a:gd name="connsiteY15" fmla="*/ 143342 h 512123"/>
                <a:gd name="connsiteX0" fmla="*/ 159850 w 449442"/>
                <a:gd name="connsiteY0" fmla="*/ 82369 h 451150"/>
                <a:gd name="connsiteX1" fmla="*/ 294060 w 449442"/>
                <a:gd name="connsiteY1" fmla="*/ 79826 h 451150"/>
                <a:gd name="connsiteX2" fmla="*/ 368103 w 449442"/>
                <a:gd name="connsiteY2" fmla="*/ 87637 h 451150"/>
                <a:gd name="connsiteX3" fmla="*/ 421085 w 449442"/>
                <a:gd name="connsiteY3" fmla="*/ 364 h 451150"/>
                <a:gd name="connsiteX4" fmla="*/ 442612 w 449442"/>
                <a:gd name="connsiteY4" fmla="*/ 60728 h 451150"/>
                <a:gd name="connsiteX5" fmla="*/ 448219 w 449442"/>
                <a:gd name="connsiteY5" fmla="*/ 161327 h 451150"/>
                <a:gd name="connsiteX6" fmla="*/ 421794 w 449442"/>
                <a:gd name="connsiteY6" fmla="*/ 289712 h 451150"/>
                <a:gd name="connsiteX7" fmla="*/ 392822 w 449442"/>
                <a:gd name="connsiteY7" fmla="*/ 392793 h 451150"/>
                <a:gd name="connsiteX8" fmla="*/ 228239 w 449442"/>
                <a:gd name="connsiteY8" fmla="*/ 451140 h 451150"/>
                <a:gd name="connsiteX9" fmla="*/ 51324 w 449442"/>
                <a:gd name="connsiteY9" fmla="*/ 396521 h 451150"/>
                <a:gd name="connsiteX10" fmla="*/ 26869 w 449442"/>
                <a:gd name="connsiteY10" fmla="*/ 276813 h 451150"/>
                <a:gd name="connsiteX11" fmla="*/ 502 w 449442"/>
                <a:gd name="connsiteY11" fmla="*/ 163385 h 451150"/>
                <a:gd name="connsiteX12" fmla="*/ 16583 w 449442"/>
                <a:gd name="connsiteY12" fmla="*/ 83151 h 451150"/>
                <a:gd name="connsiteX13" fmla="*/ 95031 w 449442"/>
                <a:gd name="connsiteY13" fmla="*/ 102242 h 451150"/>
                <a:gd name="connsiteX14" fmla="*/ 159850 w 449442"/>
                <a:gd name="connsiteY14" fmla="*/ 82369 h 451150"/>
                <a:gd name="connsiteX0" fmla="*/ 159850 w 451734"/>
                <a:gd name="connsiteY0" fmla="*/ 24186 h 392967"/>
                <a:gd name="connsiteX1" fmla="*/ 294060 w 451734"/>
                <a:gd name="connsiteY1" fmla="*/ 21643 h 392967"/>
                <a:gd name="connsiteX2" fmla="*/ 368103 w 451734"/>
                <a:gd name="connsiteY2" fmla="*/ 29454 h 392967"/>
                <a:gd name="connsiteX3" fmla="*/ 442612 w 451734"/>
                <a:gd name="connsiteY3" fmla="*/ 2545 h 392967"/>
                <a:gd name="connsiteX4" fmla="*/ 448219 w 451734"/>
                <a:gd name="connsiteY4" fmla="*/ 103144 h 392967"/>
                <a:gd name="connsiteX5" fmla="*/ 421794 w 451734"/>
                <a:gd name="connsiteY5" fmla="*/ 231529 h 392967"/>
                <a:gd name="connsiteX6" fmla="*/ 392822 w 451734"/>
                <a:gd name="connsiteY6" fmla="*/ 334610 h 392967"/>
                <a:gd name="connsiteX7" fmla="*/ 228239 w 451734"/>
                <a:gd name="connsiteY7" fmla="*/ 392957 h 392967"/>
                <a:gd name="connsiteX8" fmla="*/ 51324 w 451734"/>
                <a:gd name="connsiteY8" fmla="*/ 338338 h 392967"/>
                <a:gd name="connsiteX9" fmla="*/ 26869 w 451734"/>
                <a:gd name="connsiteY9" fmla="*/ 218630 h 392967"/>
                <a:gd name="connsiteX10" fmla="*/ 502 w 451734"/>
                <a:gd name="connsiteY10" fmla="*/ 105202 h 392967"/>
                <a:gd name="connsiteX11" fmla="*/ 16583 w 451734"/>
                <a:gd name="connsiteY11" fmla="*/ 24968 h 392967"/>
                <a:gd name="connsiteX12" fmla="*/ 95031 w 451734"/>
                <a:gd name="connsiteY12" fmla="*/ 44059 h 392967"/>
                <a:gd name="connsiteX13" fmla="*/ 159850 w 451734"/>
                <a:gd name="connsiteY13" fmla="*/ 24186 h 392967"/>
                <a:gd name="connsiteX0" fmla="*/ 159850 w 456702"/>
                <a:gd name="connsiteY0" fmla="*/ 25232 h 394013"/>
                <a:gd name="connsiteX1" fmla="*/ 294060 w 456702"/>
                <a:gd name="connsiteY1" fmla="*/ 22689 h 394013"/>
                <a:gd name="connsiteX2" fmla="*/ 442612 w 456702"/>
                <a:gd name="connsiteY2" fmla="*/ 3591 h 394013"/>
                <a:gd name="connsiteX3" fmla="*/ 448219 w 456702"/>
                <a:gd name="connsiteY3" fmla="*/ 104190 h 394013"/>
                <a:gd name="connsiteX4" fmla="*/ 421794 w 456702"/>
                <a:gd name="connsiteY4" fmla="*/ 232575 h 394013"/>
                <a:gd name="connsiteX5" fmla="*/ 392822 w 456702"/>
                <a:gd name="connsiteY5" fmla="*/ 335656 h 394013"/>
                <a:gd name="connsiteX6" fmla="*/ 228239 w 456702"/>
                <a:gd name="connsiteY6" fmla="*/ 394003 h 394013"/>
                <a:gd name="connsiteX7" fmla="*/ 51324 w 456702"/>
                <a:gd name="connsiteY7" fmla="*/ 339384 h 394013"/>
                <a:gd name="connsiteX8" fmla="*/ 26869 w 456702"/>
                <a:gd name="connsiteY8" fmla="*/ 219676 h 394013"/>
                <a:gd name="connsiteX9" fmla="*/ 502 w 456702"/>
                <a:gd name="connsiteY9" fmla="*/ 106248 h 394013"/>
                <a:gd name="connsiteX10" fmla="*/ 16583 w 456702"/>
                <a:gd name="connsiteY10" fmla="*/ 26014 h 394013"/>
                <a:gd name="connsiteX11" fmla="*/ 95031 w 456702"/>
                <a:gd name="connsiteY11" fmla="*/ 45105 h 394013"/>
                <a:gd name="connsiteX12" fmla="*/ 159850 w 456702"/>
                <a:gd name="connsiteY12" fmla="*/ 25232 h 394013"/>
                <a:gd name="connsiteX0" fmla="*/ 159850 w 456702"/>
                <a:gd name="connsiteY0" fmla="*/ 25232 h 394013"/>
                <a:gd name="connsiteX1" fmla="*/ 294060 w 456702"/>
                <a:gd name="connsiteY1" fmla="*/ 22689 h 394013"/>
                <a:gd name="connsiteX2" fmla="*/ 442612 w 456702"/>
                <a:gd name="connsiteY2" fmla="*/ 3591 h 394013"/>
                <a:gd name="connsiteX3" fmla="*/ 448219 w 456702"/>
                <a:gd name="connsiteY3" fmla="*/ 104190 h 394013"/>
                <a:gd name="connsiteX4" fmla="*/ 421794 w 456702"/>
                <a:gd name="connsiteY4" fmla="*/ 232575 h 394013"/>
                <a:gd name="connsiteX5" fmla="*/ 392822 w 456702"/>
                <a:gd name="connsiteY5" fmla="*/ 335656 h 394013"/>
                <a:gd name="connsiteX6" fmla="*/ 228239 w 456702"/>
                <a:gd name="connsiteY6" fmla="*/ 394003 h 394013"/>
                <a:gd name="connsiteX7" fmla="*/ 51324 w 456702"/>
                <a:gd name="connsiteY7" fmla="*/ 339384 h 394013"/>
                <a:gd name="connsiteX8" fmla="*/ 26869 w 456702"/>
                <a:gd name="connsiteY8" fmla="*/ 219676 h 394013"/>
                <a:gd name="connsiteX9" fmla="*/ 502 w 456702"/>
                <a:gd name="connsiteY9" fmla="*/ 106248 h 394013"/>
                <a:gd name="connsiteX10" fmla="*/ 16583 w 456702"/>
                <a:gd name="connsiteY10" fmla="*/ 26014 h 394013"/>
                <a:gd name="connsiteX11" fmla="*/ 159850 w 456702"/>
                <a:gd name="connsiteY11" fmla="*/ 25232 h 394013"/>
                <a:gd name="connsiteX0" fmla="*/ 159850 w 456702"/>
                <a:gd name="connsiteY0" fmla="*/ 21641 h 390422"/>
                <a:gd name="connsiteX1" fmla="*/ 442612 w 456702"/>
                <a:gd name="connsiteY1" fmla="*/ 0 h 390422"/>
                <a:gd name="connsiteX2" fmla="*/ 448219 w 456702"/>
                <a:gd name="connsiteY2" fmla="*/ 100599 h 390422"/>
                <a:gd name="connsiteX3" fmla="*/ 421794 w 456702"/>
                <a:gd name="connsiteY3" fmla="*/ 228984 h 390422"/>
                <a:gd name="connsiteX4" fmla="*/ 392822 w 456702"/>
                <a:gd name="connsiteY4" fmla="*/ 332065 h 390422"/>
                <a:gd name="connsiteX5" fmla="*/ 228239 w 456702"/>
                <a:gd name="connsiteY5" fmla="*/ 390412 h 390422"/>
                <a:gd name="connsiteX6" fmla="*/ 51324 w 456702"/>
                <a:gd name="connsiteY6" fmla="*/ 335793 h 390422"/>
                <a:gd name="connsiteX7" fmla="*/ 26869 w 456702"/>
                <a:gd name="connsiteY7" fmla="*/ 216085 h 390422"/>
                <a:gd name="connsiteX8" fmla="*/ 502 w 456702"/>
                <a:gd name="connsiteY8" fmla="*/ 102657 h 390422"/>
                <a:gd name="connsiteX9" fmla="*/ 16583 w 456702"/>
                <a:gd name="connsiteY9" fmla="*/ 22423 h 390422"/>
                <a:gd name="connsiteX10" fmla="*/ 159850 w 456702"/>
                <a:gd name="connsiteY10" fmla="*/ 21641 h 390422"/>
                <a:gd name="connsiteX0" fmla="*/ 229544 w 467839"/>
                <a:gd name="connsiteY0" fmla="*/ 23900 h 394114"/>
                <a:gd name="connsiteX1" fmla="*/ 448673 w 467839"/>
                <a:gd name="connsiteY1" fmla="*/ 3692 h 394114"/>
                <a:gd name="connsiteX2" fmla="*/ 454280 w 467839"/>
                <a:gd name="connsiteY2" fmla="*/ 104291 h 394114"/>
                <a:gd name="connsiteX3" fmla="*/ 427855 w 467839"/>
                <a:gd name="connsiteY3" fmla="*/ 232676 h 394114"/>
                <a:gd name="connsiteX4" fmla="*/ 398883 w 467839"/>
                <a:gd name="connsiteY4" fmla="*/ 335757 h 394114"/>
                <a:gd name="connsiteX5" fmla="*/ 234300 w 467839"/>
                <a:gd name="connsiteY5" fmla="*/ 394104 h 394114"/>
                <a:gd name="connsiteX6" fmla="*/ 57385 w 467839"/>
                <a:gd name="connsiteY6" fmla="*/ 339485 h 394114"/>
                <a:gd name="connsiteX7" fmla="*/ 32930 w 467839"/>
                <a:gd name="connsiteY7" fmla="*/ 219777 h 394114"/>
                <a:gd name="connsiteX8" fmla="*/ 6563 w 467839"/>
                <a:gd name="connsiteY8" fmla="*/ 106349 h 394114"/>
                <a:gd name="connsiteX9" fmla="*/ 22644 w 467839"/>
                <a:gd name="connsiteY9" fmla="*/ 26115 h 394114"/>
                <a:gd name="connsiteX10" fmla="*/ 229544 w 467839"/>
                <a:gd name="connsiteY10" fmla="*/ 23900 h 394114"/>
                <a:gd name="connsiteX0" fmla="*/ 229544 w 467839"/>
                <a:gd name="connsiteY0" fmla="*/ 23900 h 394114"/>
                <a:gd name="connsiteX1" fmla="*/ 448673 w 467839"/>
                <a:gd name="connsiteY1" fmla="*/ 3692 h 394114"/>
                <a:gd name="connsiteX2" fmla="*/ 454280 w 467839"/>
                <a:gd name="connsiteY2" fmla="*/ 104291 h 394114"/>
                <a:gd name="connsiteX3" fmla="*/ 427855 w 467839"/>
                <a:gd name="connsiteY3" fmla="*/ 232676 h 394114"/>
                <a:gd name="connsiteX4" fmla="*/ 398883 w 467839"/>
                <a:gd name="connsiteY4" fmla="*/ 335757 h 394114"/>
                <a:gd name="connsiteX5" fmla="*/ 234300 w 467839"/>
                <a:gd name="connsiteY5" fmla="*/ 394104 h 394114"/>
                <a:gd name="connsiteX6" fmla="*/ 57385 w 467839"/>
                <a:gd name="connsiteY6" fmla="*/ 339485 h 394114"/>
                <a:gd name="connsiteX7" fmla="*/ 32930 w 467839"/>
                <a:gd name="connsiteY7" fmla="*/ 219777 h 394114"/>
                <a:gd name="connsiteX8" fmla="*/ 6563 w 467839"/>
                <a:gd name="connsiteY8" fmla="*/ 106349 h 394114"/>
                <a:gd name="connsiteX9" fmla="*/ 22644 w 467839"/>
                <a:gd name="connsiteY9" fmla="*/ 26115 h 394114"/>
                <a:gd name="connsiteX10" fmla="*/ 229544 w 467839"/>
                <a:gd name="connsiteY10" fmla="*/ 23900 h 394114"/>
                <a:gd name="connsiteX0" fmla="*/ 223386 w 467886"/>
                <a:gd name="connsiteY0" fmla="*/ 19229 h 395175"/>
                <a:gd name="connsiteX1" fmla="*/ 448300 w 467886"/>
                <a:gd name="connsiteY1" fmla="*/ 4753 h 395175"/>
                <a:gd name="connsiteX2" fmla="*/ 453907 w 467886"/>
                <a:gd name="connsiteY2" fmla="*/ 105352 h 395175"/>
                <a:gd name="connsiteX3" fmla="*/ 427482 w 467886"/>
                <a:gd name="connsiteY3" fmla="*/ 233737 h 395175"/>
                <a:gd name="connsiteX4" fmla="*/ 398510 w 467886"/>
                <a:gd name="connsiteY4" fmla="*/ 336818 h 395175"/>
                <a:gd name="connsiteX5" fmla="*/ 233927 w 467886"/>
                <a:gd name="connsiteY5" fmla="*/ 395165 h 395175"/>
                <a:gd name="connsiteX6" fmla="*/ 57012 w 467886"/>
                <a:gd name="connsiteY6" fmla="*/ 340546 h 395175"/>
                <a:gd name="connsiteX7" fmla="*/ 32557 w 467886"/>
                <a:gd name="connsiteY7" fmla="*/ 220838 h 395175"/>
                <a:gd name="connsiteX8" fmla="*/ 6190 w 467886"/>
                <a:gd name="connsiteY8" fmla="*/ 107410 h 395175"/>
                <a:gd name="connsiteX9" fmla="*/ 22271 w 467886"/>
                <a:gd name="connsiteY9" fmla="*/ 27176 h 395175"/>
                <a:gd name="connsiteX10" fmla="*/ 223386 w 467886"/>
                <a:gd name="connsiteY10" fmla="*/ 19229 h 395175"/>
                <a:gd name="connsiteX0" fmla="*/ 229543 w 467839"/>
                <a:gd name="connsiteY0" fmla="*/ 11915 h 397892"/>
                <a:gd name="connsiteX1" fmla="*/ 448673 w 467839"/>
                <a:gd name="connsiteY1" fmla="*/ 7470 h 397892"/>
                <a:gd name="connsiteX2" fmla="*/ 454280 w 467839"/>
                <a:gd name="connsiteY2" fmla="*/ 108069 h 397892"/>
                <a:gd name="connsiteX3" fmla="*/ 427855 w 467839"/>
                <a:gd name="connsiteY3" fmla="*/ 236454 h 397892"/>
                <a:gd name="connsiteX4" fmla="*/ 398883 w 467839"/>
                <a:gd name="connsiteY4" fmla="*/ 339535 h 397892"/>
                <a:gd name="connsiteX5" fmla="*/ 234300 w 467839"/>
                <a:gd name="connsiteY5" fmla="*/ 397882 h 397892"/>
                <a:gd name="connsiteX6" fmla="*/ 57385 w 467839"/>
                <a:gd name="connsiteY6" fmla="*/ 343263 h 397892"/>
                <a:gd name="connsiteX7" fmla="*/ 32930 w 467839"/>
                <a:gd name="connsiteY7" fmla="*/ 223555 h 397892"/>
                <a:gd name="connsiteX8" fmla="*/ 6563 w 467839"/>
                <a:gd name="connsiteY8" fmla="*/ 110127 h 397892"/>
                <a:gd name="connsiteX9" fmla="*/ 22644 w 467839"/>
                <a:gd name="connsiteY9" fmla="*/ 29893 h 397892"/>
                <a:gd name="connsiteX10" fmla="*/ 229543 w 467839"/>
                <a:gd name="connsiteY10" fmla="*/ 11915 h 397892"/>
                <a:gd name="connsiteX0" fmla="*/ 229543 w 460158"/>
                <a:gd name="connsiteY0" fmla="*/ 11173 h 397150"/>
                <a:gd name="connsiteX1" fmla="*/ 448673 w 460158"/>
                <a:gd name="connsiteY1" fmla="*/ 6728 h 397150"/>
                <a:gd name="connsiteX2" fmla="*/ 429212 w 460158"/>
                <a:gd name="connsiteY2" fmla="*/ 97296 h 397150"/>
                <a:gd name="connsiteX3" fmla="*/ 427855 w 460158"/>
                <a:gd name="connsiteY3" fmla="*/ 235712 h 397150"/>
                <a:gd name="connsiteX4" fmla="*/ 398883 w 460158"/>
                <a:gd name="connsiteY4" fmla="*/ 338793 h 397150"/>
                <a:gd name="connsiteX5" fmla="*/ 234300 w 460158"/>
                <a:gd name="connsiteY5" fmla="*/ 397140 h 397150"/>
                <a:gd name="connsiteX6" fmla="*/ 57385 w 460158"/>
                <a:gd name="connsiteY6" fmla="*/ 342521 h 397150"/>
                <a:gd name="connsiteX7" fmla="*/ 32930 w 460158"/>
                <a:gd name="connsiteY7" fmla="*/ 222813 h 397150"/>
                <a:gd name="connsiteX8" fmla="*/ 6563 w 460158"/>
                <a:gd name="connsiteY8" fmla="*/ 109385 h 397150"/>
                <a:gd name="connsiteX9" fmla="*/ 22644 w 460158"/>
                <a:gd name="connsiteY9" fmla="*/ 29151 h 397150"/>
                <a:gd name="connsiteX10" fmla="*/ 229543 w 460158"/>
                <a:gd name="connsiteY10" fmla="*/ 11173 h 39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158" h="397150">
                  <a:moveTo>
                    <a:pt x="229543" y="11173"/>
                  </a:moveTo>
                  <a:cubicBezTo>
                    <a:pt x="302586" y="4437"/>
                    <a:pt x="415395" y="-7626"/>
                    <a:pt x="448673" y="6728"/>
                  </a:cubicBezTo>
                  <a:cubicBezTo>
                    <a:pt x="481951" y="21082"/>
                    <a:pt x="432682" y="59132"/>
                    <a:pt x="429212" y="97296"/>
                  </a:cubicBezTo>
                  <a:cubicBezTo>
                    <a:pt x="425742" y="135460"/>
                    <a:pt x="430017" y="193074"/>
                    <a:pt x="427855" y="235712"/>
                  </a:cubicBezTo>
                  <a:cubicBezTo>
                    <a:pt x="425693" y="278350"/>
                    <a:pt x="431142" y="311888"/>
                    <a:pt x="398883" y="338793"/>
                  </a:cubicBezTo>
                  <a:cubicBezTo>
                    <a:pt x="366624" y="365698"/>
                    <a:pt x="291216" y="396519"/>
                    <a:pt x="234300" y="397140"/>
                  </a:cubicBezTo>
                  <a:cubicBezTo>
                    <a:pt x="177384" y="397761"/>
                    <a:pt x="90947" y="371576"/>
                    <a:pt x="57385" y="342521"/>
                  </a:cubicBezTo>
                  <a:cubicBezTo>
                    <a:pt x="23823" y="313467"/>
                    <a:pt x="38508" y="266446"/>
                    <a:pt x="32930" y="222813"/>
                  </a:cubicBezTo>
                  <a:cubicBezTo>
                    <a:pt x="27352" y="179180"/>
                    <a:pt x="8277" y="141662"/>
                    <a:pt x="6563" y="109385"/>
                  </a:cubicBezTo>
                  <a:cubicBezTo>
                    <a:pt x="4849" y="77108"/>
                    <a:pt x="-14519" y="45520"/>
                    <a:pt x="22644" y="29151"/>
                  </a:cubicBezTo>
                  <a:cubicBezTo>
                    <a:pt x="59807" y="12782"/>
                    <a:pt x="156500" y="17909"/>
                    <a:pt x="229543" y="11173"/>
                  </a:cubicBezTo>
                  <a:close/>
                </a:path>
              </a:pathLst>
            </a:custGeom>
            <a:solidFill>
              <a:srgbClr val="BB9BD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D978CF45-30C4-3D4C-6C16-086A3BDC8C59}"/>
                </a:ext>
              </a:extLst>
            </p:cNvPr>
            <p:cNvGrpSpPr/>
            <p:nvPr/>
          </p:nvGrpSpPr>
          <p:grpSpPr>
            <a:xfrm>
              <a:off x="2326623" y="4602543"/>
              <a:ext cx="963422" cy="915811"/>
              <a:chOff x="4282682" y="2332578"/>
              <a:chExt cx="147396" cy="140112"/>
            </a:xfrm>
          </p:grpSpPr>
          <p:sp>
            <p:nvSpPr>
              <p:cNvPr id="233" name="Oval 3">
                <a:extLst>
                  <a:ext uri="{FF2B5EF4-FFF2-40B4-BE49-F238E27FC236}">
                    <a16:creationId xmlns:a16="http://schemas.microsoft.com/office/drawing/2014/main" id="{38182629-5363-07FD-E2FE-D5B152A49F5A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" name="Oval 3">
                <a:extLst>
                  <a:ext uri="{FF2B5EF4-FFF2-40B4-BE49-F238E27FC236}">
                    <a16:creationId xmlns:a16="http://schemas.microsoft.com/office/drawing/2014/main" id="{4DCEA9E1-E57C-047E-D050-22DE84730FE9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" name="Oval 3">
                <a:extLst>
                  <a:ext uri="{FF2B5EF4-FFF2-40B4-BE49-F238E27FC236}">
                    <a16:creationId xmlns:a16="http://schemas.microsoft.com/office/drawing/2014/main" id="{51911C5A-7883-36CE-AB9B-D8EE139294F5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C97A78E7-5C35-837D-8727-8FE1696CAAC0}"/>
                </a:ext>
              </a:extLst>
            </p:cNvPr>
            <p:cNvSpPr/>
            <p:nvPr/>
          </p:nvSpPr>
          <p:spPr>
            <a:xfrm rot="18926144">
              <a:off x="2141056" y="5595708"/>
              <a:ext cx="451559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B248B1B2-18B1-3DB6-4C1B-7C366D9D3BBC}"/>
                </a:ext>
              </a:extLst>
            </p:cNvPr>
            <p:cNvSpPr/>
            <p:nvPr/>
          </p:nvSpPr>
          <p:spPr>
            <a:xfrm rot="18926144">
              <a:off x="2103235" y="4264567"/>
              <a:ext cx="373696" cy="373696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2B5E6B9A-4945-432E-8D12-B70250280029}"/>
                </a:ext>
              </a:extLst>
            </p:cNvPr>
            <p:cNvSpPr/>
            <p:nvPr/>
          </p:nvSpPr>
          <p:spPr>
            <a:xfrm rot="18926144">
              <a:off x="3215682" y="4327202"/>
              <a:ext cx="29425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A917548A-AA0F-5378-F8DE-03D827773710}"/>
                </a:ext>
              </a:extLst>
            </p:cNvPr>
            <p:cNvSpPr/>
            <p:nvPr/>
          </p:nvSpPr>
          <p:spPr>
            <a:xfrm rot="18926144">
              <a:off x="3234635" y="5399566"/>
              <a:ext cx="235405" cy="23540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Oval 33">
              <a:extLst>
                <a:ext uri="{FF2B5EF4-FFF2-40B4-BE49-F238E27FC236}">
                  <a16:creationId xmlns:a16="http://schemas.microsoft.com/office/drawing/2014/main" id="{DA444109-340B-F613-8D76-8B3B0A84EAF0}"/>
                </a:ext>
              </a:extLst>
            </p:cNvPr>
            <p:cNvSpPr/>
            <p:nvPr/>
          </p:nvSpPr>
          <p:spPr>
            <a:xfrm rot="21441036">
              <a:off x="2115365" y="3793302"/>
              <a:ext cx="876756" cy="303206"/>
            </a:xfrm>
            <a:custGeom>
              <a:avLst/>
              <a:gdLst>
                <a:gd name="connsiteX0" fmla="*/ 0 w 102542"/>
                <a:gd name="connsiteY0" fmla="*/ 22860 h 45719"/>
                <a:gd name="connsiteX1" fmla="*/ 51271 w 102542"/>
                <a:gd name="connsiteY1" fmla="*/ 0 h 45719"/>
                <a:gd name="connsiteX2" fmla="*/ 102542 w 102542"/>
                <a:gd name="connsiteY2" fmla="*/ 22860 h 45719"/>
                <a:gd name="connsiteX3" fmla="*/ 51271 w 102542"/>
                <a:gd name="connsiteY3" fmla="*/ 45720 h 45719"/>
                <a:gd name="connsiteX4" fmla="*/ 0 w 102542"/>
                <a:gd name="connsiteY4" fmla="*/ 22860 h 45719"/>
                <a:gd name="connsiteX0" fmla="*/ 0 w 102542"/>
                <a:gd name="connsiteY0" fmla="*/ 22860 h 37095"/>
                <a:gd name="connsiteX1" fmla="*/ 51271 w 102542"/>
                <a:gd name="connsiteY1" fmla="*/ 0 h 37095"/>
                <a:gd name="connsiteX2" fmla="*/ 102542 w 102542"/>
                <a:gd name="connsiteY2" fmla="*/ 22860 h 37095"/>
                <a:gd name="connsiteX3" fmla="*/ 51118 w 102542"/>
                <a:gd name="connsiteY3" fmla="*/ 37095 h 37095"/>
                <a:gd name="connsiteX4" fmla="*/ 0 w 102542"/>
                <a:gd name="connsiteY4" fmla="*/ 22860 h 37095"/>
                <a:gd name="connsiteX0" fmla="*/ 0 w 107265"/>
                <a:gd name="connsiteY0" fmla="*/ 22860 h 37095"/>
                <a:gd name="connsiteX1" fmla="*/ 51271 w 107265"/>
                <a:gd name="connsiteY1" fmla="*/ 0 h 37095"/>
                <a:gd name="connsiteX2" fmla="*/ 107265 w 107265"/>
                <a:gd name="connsiteY2" fmla="*/ 22250 h 37095"/>
                <a:gd name="connsiteX3" fmla="*/ 51118 w 107265"/>
                <a:gd name="connsiteY3" fmla="*/ 37095 h 37095"/>
                <a:gd name="connsiteX4" fmla="*/ 0 w 107265"/>
                <a:gd name="connsiteY4" fmla="*/ 22860 h 3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65" h="37095">
                  <a:moveTo>
                    <a:pt x="0" y="22860"/>
                  </a:moveTo>
                  <a:cubicBezTo>
                    <a:pt x="25" y="16678"/>
                    <a:pt x="33394" y="102"/>
                    <a:pt x="51271" y="0"/>
                  </a:cubicBezTo>
                  <a:cubicBezTo>
                    <a:pt x="69148" y="-102"/>
                    <a:pt x="107265" y="9625"/>
                    <a:pt x="107265" y="22250"/>
                  </a:cubicBezTo>
                  <a:cubicBezTo>
                    <a:pt x="107265" y="34875"/>
                    <a:pt x="68995" y="36993"/>
                    <a:pt x="51118" y="37095"/>
                  </a:cubicBezTo>
                  <a:cubicBezTo>
                    <a:pt x="33241" y="37197"/>
                    <a:pt x="-25" y="29042"/>
                    <a:pt x="0" y="22860"/>
                  </a:cubicBezTo>
                  <a:close/>
                </a:path>
              </a:pathLst>
            </a:custGeom>
            <a:solidFill>
              <a:srgbClr val="DF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Oval 33">
              <a:extLst>
                <a:ext uri="{FF2B5EF4-FFF2-40B4-BE49-F238E27FC236}">
                  <a16:creationId xmlns:a16="http://schemas.microsoft.com/office/drawing/2014/main" id="{788B21AE-6246-8315-B4AD-A7DE56B4E9BD}"/>
                </a:ext>
              </a:extLst>
            </p:cNvPr>
            <p:cNvSpPr/>
            <p:nvPr/>
          </p:nvSpPr>
          <p:spPr>
            <a:xfrm rot="21441036">
              <a:off x="3150930" y="3791194"/>
              <a:ext cx="294255" cy="294255"/>
            </a:xfrm>
            <a:custGeom>
              <a:avLst/>
              <a:gdLst>
                <a:gd name="connsiteX0" fmla="*/ 0 w 102542"/>
                <a:gd name="connsiteY0" fmla="*/ 22860 h 45719"/>
                <a:gd name="connsiteX1" fmla="*/ 51271 w 102542"/>
                <a:gd name="connsiteY1" fmla="*/ 0 h 45719"/>
                <a:gd name="connsiteX2" fmla="*/ 102542 w 102542"/>
                <a:gd name="connsiteY2" fmla="*/ 22860 h 45719"/>
                <a:gd name="connsiteX3" fmla="*/ 51271 w 102542"/>
                <a:gd name="connsiteY3" fmla="*/ 45720 h 45719"/>
                <a:gd name="connsiteX4" fmla="*/ 0 w 102542"/>
                <a:gd name="connsiteY4" fmla="*/ 22860 h 45719"/>
                <a:gd name="connsiteX0" fmla="*/ 0 w 102542"/>
                <a:gd name="connsiteY0" fmla="*/ 22860 h 37095"/>
                <a:gd name="connsiteX1" fmla="*/ 51271 w 102542"/>
                <a:gd name="connsiteY1" fmla="*/ 0 h 37095"/>
                <a:gd name="connsiteX2" fmla="*/ 102542 w 102542"/>
                <a:gd name="connsiteY2" fmla="*/ 22860 h 37095"/>
                <a:gd name="connsiteX3" fmla="*/ 51118 w 102542"/>
                <a:gd name="connsiteY3" fmla="*/ 37095 h 37095"/>
                <a:gd name="connsiteX4" fmla="*/ 0 w 102542"/>
                <a:gd name="connsiteY4" fmla="*/ 22860 h 37095"/>
                <a:gd name="connsiteX0" fmla="*/ 0 w 107265"/>
                <a:gd name="connsiteY0" fmla="*/ 22860 h 37095"/>
                <a:gd name="connsiteX1" fmla="*/ 51271 w 107265"/>
                <a:gd name="connsiteY1" fmla="*/ 0 h 37095"/>
                <a:gd name="connsiteX2" fmla="*/ 107265 w 107265"/>
                <a:gd name="connsiteY2" fmla="*/ 22250 h 37095"/>
                <a:gd name="connsiteX3" fmla="*/ 51118 w 107265"/>
                <a:gd name="connsiteY3" fmla="*/ 37095 h 37095"/>
                <a:gd name="connsiteX4" fmla="*/ 0 w 107265"/>
                <a:gd name="connsiteY4" fmla="*/ 22860 h 3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65" h="37095">
                  <a:moveTo>
                    <a:pt x="0" y="22860"/>
                  </a:moveTo>
                  <a:cubicBezTo>
                    <a:pt x="25" y="16678"/>
                    <a:pt x="33394" y="102"/>
                    <a:pt x="51271" y="0"/>
                  </a:cubicBezTo>
                  <a:cubicBezTo>
                    <a:pt x="69148" y="-102"/>
                    <a:pt x="107265" y="9625"/>
                    <a:pt x="107265" y="22250"/>
                  </a:cubicBezTo>
                  <a:cubicBezTo>
                    <a:pt x="107265" y="34875"/>
                    <a:pt x="68995" y="36993"/>
                    <a:pt x="51118" y="37095"/>
                  </a:cubicBezTo>
                  <a:cubicBezTo>
                    <a:pt x="33241" y="37197"/>
                    <a:pt x="-25" y="29042"/>
                    <a:pt x="0" y="22860"/>
                  </a:cubicBezTo>
                  <a:close/>
                </a:path>
              </a:pathLst>
            </a:custGeom>
            <a:solidFill>
              <a:srgbClr val="DF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Oval 52">
              <a:extLst>
                <a:ext uri="{FF2B5EF4-FFF2-40B4-BE49-F238E27FC236}">
                  <a16:creationId xmlns:a16="http://schemas.microsoft.com/office/drawing/2014/main" id="{EFE7E8BC-A5DC-BF61-5928-98DBDF00DECD}"/>
                </a:ext>
              </a:extLst>
            </p:cNvPr>
            <p:cNvSpPr/>
            <p:nvPr/>
          </p:nvSpPr>
          <p:spPr>
            <a:xfrm rot="17222759">
              <a:off x="1984683" y="3356753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Oval 52">
              <a:extLst>
                <a:ext uri="{FF2B5EF4-FFF2-40B4-BE49-F238E27FC236}">
                  <a16:creationId xmlns:a16="http://schemas.microsoft.com/office/drawing/2014/main" id="{207F12B8-AFD6-A74B-742E-69122CF3166C}"/>
                </a:ext>
              </a:extLst>
            </p:cNvPr>
            <p:cNvSpPr/>
            <p:nvPr/>
          </p:nvSpPr>
          <p:spPr>
            <a:xfrm rot="17222759">
              <a:off x="2347211" y="3078141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Oval 52">
              <a:extLst>
                <a:ext uri="{FF2B5EF4-FFF2-40B4-BE49-F238E27FC236}">
                  <a16:creationId xmlns:a16="http://schemas.microsoft.com/office/drawing/2014/main" id="{8B1F8D30-ED62-158B-96DD-0BE8F422ACE0}"/>
                </a:ext>
              </a:extLst>
            </p:cNvPr>
            <p:cNvSpPr/>
            <p:nvPr/>
          </p:nvSpPr>
          <p:spPr>
            <a:xfrm rot="17222759">
              <a:off x="2652676" y="3333254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Oval 52">
              <a:extLst>
                <a:ext uri="{FF2B5EF4-FFF2-40B4-BE49-F238E27FC236}">
                  <a16:creationId xmlns:a16="http://schemas.microsoft.com/office/drawing/2014/main" id="{9921C903-8F90-449B-0E42-8814CBFEA603}"/>
                </a:ext>
              </a:extLst>
            </p:cNvPr>
            <p:cNvSpPr/>
            <p:nvPr/>
          </p:nvSpPr>
          <p:spPr>
            <a:xfrm rot="17222759">
              <a:off x="2964855" y="3027788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Oval 52">
              <a:extLst>
                <a:ext uri="{FF2B5EF4-FFF2-40B4-BE49-F238E27FC236}">
                  <a16:creationId xmlns:a16="http://schemas.microsoft.com/office/drawing/2014/main" id="{C0449275-B65D-961D-0644-7374589593F3}"/>
                </a:ext>
              </a:extLst>
            </p:cNvPr>
            <p:cNvSpPr/>
            <p:nvPr/>
          </p:nvSpPr>
          <p:spPr>
            <a:xfrm rot="17222759">
              <a:off x="3381091" y="3289611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Oval 52">
              <a:extLst>
                <a:ext uri="{FF2B5EF4-FFF2-40B4-BE49-F238E27FC236}">
                  <a16:creationId xmlns:a16="http://schemas.microsoft.com/office/drawing/2014/main" id="{C6595DD6-3C7C-54CE-6215-6022AEB339C7}"/>
                </a:ext>
              </a:extLst>
            </p:cNvPr>
            <p:cNvSpPr/>
            <p:nvPr/>
          </p:nvSpPr>
          <p:spPr>
            <a:xfrm rot="21276950" flipH="1">
              <a:off x="2058975" y="3108308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Oval 52">
              <a:extLst>
                <a:ext uri="{FF2B5EF4-FFF2-40B4-BE49-F238E27FC236}">
                  <a16:creationId xmlns:a16="http://schemas.microsoft.com/office/drawing/2014/main" id="{9E9AB228-FD4F-F3FB-2393-BC053CCEFCD3}"/>
                </a:ext>
              </a:extLst>
            </p:cNvPr>
            <p:cNvSpPr/>
            <p:nvPr/>
          </p:nvSpPr>
          <p:spPr>
            <a:xfrm rot="21276950" flipH="1">
              <a:off x="2377860" y="3413773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Oval 52">
              <a:extLst>
                <a:ext uri="{FF2B5EF4-FFF2-40B4-BE49-F238E27FC236}">
                  <a16:creationId xmlns:a16="http://schemas.microsoft.com/office/drawing/2014/main" id="{7E9259D9-A0D3-E7F4-BCAB-E6EF1B6EF4EF}"/>
                </a:ext>
              </a:extLst>
            </p:cNvPr>
            <p:cNvSpPr/>
            <p:nvPr/>
          </p:nvSpPr>
          <p:spPr>
            <a:xfrm rot="21276950" flipH="1">
              <a:off x="2720245" y="3074741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Oval 52">
              <a:extLst>
                <a:ext uri="{FF2B5EF4-FFF2-40B4-BE49-F238E27FC236}">
                  <a16:creationId xmlns:a16="http://schemas.microsoft.com/office/drawing/2014/main" id="{3C1CDA00-FF3E-AD1F-EAF8-A882C096442F}"/>
                </a:ext>
              </a:extLst>
            </p:cNvPr>
            <p:cNvSpPr/>
            <p:nvPr/>
          </p:nvSpPr>
          <p:spPr>
            <a:xfrm rot="21276950" flipH="1">
              <a:off x="3065987" y="3356707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Oval 52">
              <a:extLst>
                <a:ext uri="{FF2B5EF4-FFF2-40B4-BE49-F238E27FC236}">
                  <a16:creationId xmlns:a16="http://schemas.microsoft.com/office/drawing/2014/main" id="{7CDFFBD4-9913-66DB-E440-5481C6A14287}"/>
                </a:ext>
              </a:extLst>
            </p:cNvPr>
            <p:cNvSpPr/>
            <p:nvPr/>
          </p:nvSpPr>
          <p:spPr>
            <a:xfrm rot="21276950" flipH="1">
              <a:off x="3344595" y="3051238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3268D07F-BA2D-20E1-4FC9-BE71E4294A1B}"/>
              </a:ext>
            </a:extLst>
          </p:cNvPr>
          <p:cNvGrpSpPr/>
          <p:nvPr/>
        </p:nvGrpSpPr>
        <p:grpSpPr>
          <a:xfrm>
            <a:off x="981298" y="2167024"/>
            <a:ext cx="736951" cy="1181638"/>
            <a:chOff x="3717906" y="3039468"/>
            <a:chExt cx="1986419" cy="3185054"/>
          </a:xfrm>
        </p:grpSpPr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678147C2-0061-284F-32BE-04249115193F}"/>
                </a:ext>
              </a:extLst>
            </p:cNvPr>
            <p:cNvSpPr/>
            <p:nvPr/>
          </p:nvSpPr>
          <p:spPr>
            <a:xfrm>
              <a:off x="3717906" y="3039468"/>
              <a:ext cx="1986419" cy="318505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37091 w 463815"/>
                <a:gd name="connsiteY0" fmla="*/ 3306 h 538011"/>
                <a:gd name="connsiteX1" fmla="*/ 228145 w 463815"/>
                <a:gd name="connsiteY1" fmla="*/ 68838 h 538011"/>
                <a:gd name="connsiteX2" fmla="*/ 230552 w 463815"/>
                <a:gd name="connsiteY2" fmla="*/ 130155 h 538011"/>
                <a:gd name="connsiteX3" fmla="*/ 258625 w 463815"/>
                <a:gd name="connsiteY3" fmla="*/ 62171 h 538011"/>
                <a:gd name="connsiteX4" fmla="*/ 294929 w 463815"/>
                <a:gd name="connsiteY4" fmla="*/ 12044 h 538011"/>
                <a:gd name="connsiteX5" fmla="*/ 295772 w 463815"/>
                <a:gd name="connsiteY5" fmla="*/ 73601 h 538011"/>
                <a:gd name="connsiteX6" fmla="*/ 310738 w 463815"/>
                <a:gd name="connsiteY6" fmla="*/ 125370 h 538011"/>
                <a:gd name="connsiteX7" fmla="*/ 333872 w 463815"/>
                <a:gd name="connsiteY7" fmla="*/ 45978 h 538011"/>
                <a:gd name="connsiteX8" fmla="*/ 364074 w 463815"/>
                <a:gd name="connsiteY8" fmla="*/ 9560 h 538011"/>
                <a:gd name="connsiteX9" fmla="*/ 363401 w 463815"/>
                <a:gd name="connsiteY9" fmla="*/ 62170 h 538011"/>
                <a:gd name="connsiteX10" fmla="*/ 375142 w 463815"/>
                <a:gd name="connsiteY10" fmla="*/ 124582 h 538011"/>
                <a:gd name="connsiteX11" fmla="*/ 405310 w 463815"/>
                <a:gd name="connsiteY11" fmla="*/ 43120 h 538011"/>
                <a:gd name="connsiteX12" fmla="*/ 440925 w 463815"/>
                <a:gd name="connsiteY12" fmla="*/ 9974 h 538011"/>
                <a:gd name="connsiteX13" fmla="*/ 431980 w 463815"/>
                <a:gd name="connsiteY13" fmla="*/ 68838 h 538011"/>
                <a:gd name="connsiteX14" fmla="*/ 453507 w 463815"/>
                <a:gd name="connsiteY14" fmla="*/ 129202 h 538011"/>
                <a:gd name="connsiteX15" fmla="*/ 459114 w 463815"/>
                <a:gd name="connsiteY15" fmla="*/ 229801 h 538011"/>
                <a:gd name="connsiteX16" fmla="*/ 432689 w 463815"/>
                <a:gd name="connsiteY16" fmla="*/ 358186 h 538011"/>
                <a:gd name="connsiteX17" fmla="*/ 451573 w 463815"/>
                <a:gd name="connsiteY17" fmla="*/ 519710 h 538011"/>
                <a:gd name="connsiteX18" fmla="*/ 212424 w 463815"/>
                <a:gd name="connsiteY18" fmla="*/ 530197 h 538011"/>
                <a:gd name="connsiteX19" fmla="*/ 37620 w 463815"/>
                <a:gd name="connsiteY19" fmla="*/ 521427 h 538011"/>
                <a:gd name="connsiteX20" fmla="*/ 1532 w 463815"/>
                <a:gd name="connsiteY20" fmla="*/ 344024 h 538011"/>
                <a:gd name="connsiteX21" fmla="*/ 11397 w 463815"/>
                <a:gd name="connsiteY21" fmla="*/ 231859 h 538011"/>
                <a:gd name="connsiteX22" fmla="*/ 27478 w 463815"/>
                <a:gd name="connsiteY22" fmla="*/ 151625 h 538011"/>
                <a:gd name="connsiteX23" fmla="*/ 54790 w 463815"/>
                <a:gd name="connsiteY23" fmla="*/ 62171 h 538011"/>
                <a:gd name="connsiteX24" fmla="*/ 96561 w 463815"/>
                <a:gd name="connsiteY24" fmla="*/ 4424 h 538011"/>
                <a:gd name="connsiteX25" fmla="*/ 91937 w 463815"/>
                <a:gd name="connsiteY25" fmla="*/ 73601 h 538011"/>
                <a:gd name="connsiteX26" fmla="*/ 107854 w 463815"/>
                <a:gd name="connsiteY26" fmla="*/ 137753 h 538011"/>
                <a:gd name="connsiteX27" fmla="*/ 130037 w 463815"/>
                <a:gd name="connsiteY27" fmla="*/ 45978 h 538011"/>
                <a:gd name="connsiteX28" fmla="*/ 168439 w 463815"/>
                <a:gd name="connsiteY28" fmla="*/ 3844 h 538011"/>
                <a:gd name="connsiteX29" fmla="*/ 159566 w 463815"/>
                <a:gd name="connsiteY29" fmla="*/ 62170 h 538011"/>
                <a:gd name="connsiteX30" fmla="*/ 168818 w 463815"/>
                <a:gd name="connsiteY30" fmla="*/ 129345 h 538011"/>
                <a:gd name="connsiteX31" fmla="*/ 201475 w 463815"/>
                <a:gd name="connsiteY31" fmla="*/ 43120 h 538011"/>
                <a:gd name="connsiteX32" fmla="*/ 237091 w 463815"/>
                <a:gd name="connsiteY32" fmla="*/ 3306 h 538011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7709 w 454963"/>
                <a:gd name="connsiteY24" fmla="*/ 4424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47871 w 454963"/>
                <a:gd name="connsiteY28" fmla="*/ 25069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6077 w 454963"/>
                <a:gd name="connsiteY4" fmla="*/ 5777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48192 w 454963"/>
                <a:gd name="connsiteY8" fmla="*/ 25605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6458 w 454963"/>
                <a:gd name="connsiteY11" fmla="*/ 3103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9472 h 522320"/>
                <a:gd name="connsiteX1" fmla="*/ 219293 w 454963"/>
                <a:gd name="connsiteY1" fmla="*/ 53236 h 522320"/>
                <a:gd name="connsiteX2" fmla="*/ 221700 w 454963"/>
                <a:gd name="connsiteY2" fmla="*/ 114553 h 522320"/>
                <a:gd name="connsiteX3" fmla="*/ 249773 w 454963"/>
                <a:gd name="connsiteY3" fmla="*/ 46569 h 522320"/>
                <a:gd name="connsiteX4" fmla="*/ 284515 w 454963"/>
                <a:gd name="connsiteY4" fmla="*/ 12224 h 522320"/>
                <a:gd name="connsiteX5" fmla="*/ 286920 w 454963"/>
                <a:gd name="connsiteY5" fmla="*/ 57999 h 522320"/>
                <a:gd name="connsiteX6" fmla="*/ 301886 w 454963"/>
                <a:gd name="connsiteY6" fmla="*/ 109768 h 522320"/>
                <a:gd name="connsiteX7" fmla="*/ 325020 w 454963"/>
                <a:gd name="connsiteY7" fmla="*/ 30376 h 522320"/>
                <a:gd name="connsiteX8" fmla="*/ 348192 w 454963"/>
                <a:gd name="connsiteY8" fmla="*/ 16270 h 522320"/>
                <a:gd name="connsiteX9" fmla="*/ 354549 w 454963"/>
                <a:gd name="connsiteY9" fmla="*/ 46568 h 522320"/>
                <a:gd name="connsiteX10" fmla="*/ 366290 w 454963"/>
                <a:gd name="connsiteY10" fmla="*/ 108980 h 522320"/>
                <a:gd name="connsiteX11" fmla="*/ 394114 w 454963"/>
                <a:gd name="connsiteY11" fmla="*/ 52008 h 522320"/>
                <a:gd name="connsiteX12" fmla="*/ 418795 w 454963"/>
                <a:gd name="connsiteY12" fmla="*/ 18317 h 522320"/>
                <a:gd name="connsiteX13" fmla="*/ 423128 w 454963"/>
                <a:gd name="connsiteY13" fmla="*/ 53236 h 522320"/>
                <a:gd name="connsiteX14" fmla="*/ 444655 w 454963"/>
                <a:gd name="connsiteY14" fmla="*/ 113600 h 522320"/>
                <a:gd name="connsiteX15" fmla="*/ 450262 w 454963"/>
                <a:gd name="connsiteY15" fmla="*/ 214199 h 522320"/>
                <a:gd name="connsiteX16" fmla="*/ 423837 w 454963"/>
                <a:gd name="connsiteY16" fmla="*/ 342584 h 522320"/>
                <a:gd name="connsiteX17" fmla="*/ 442721 w 454963"/>
                <a:gd name="connsiteY17" fmla="*/ 504108 h 522320"/>
                <a:gd name="connsiteX18" fmla="*/ 203572 w 454963"/>
                <a:gd name="connsiteY18" fmla="*/ 514595 h 522320"/>
                <a:gd name="connsiteX19" fmla="*/ 28768 w 454963"/>
                <a:gd name="connsiteY19" fmla="*/ 505825 h 522320"/>
                <a:gd name="connsiteX20" fmla="*/ 3549 w 454963"/>
                <a:gd name="connsiteY20" fmla="*/ 329683 h 522320"/>
                <a:gd name="connsiteX21" fmla="*/ 2545 w 454963"/>
                <a:gd name="connsiteY21" fmla="*/ 216257 h 522320"/>
                <a:gd name="connsiteX22" fmla="*/ 18626 w 454963"/>
                <a:gd name="connsiteY22" fmla="*/ 136023 h 522320"/>
                <a:gd name="connsiteX23" fmla="*/ 45938 w 454963"/>
                <a:gd name="connsiteY23" fmla="*/ 46569 h 522320"/>
                <a:gd name="connsiteX24" fmla="*/ 81461 w 454963"/>
                <a:gd name="connsiteY24" fmla="*/ 251 h 522320"/>
                <a:gd name="connsiteX25" fmla="*/ 83085 w 454963"/>
                <a:gd name="connsiteY25" fmla="*/ 57999 h 522320"/>
                <a:gd name="connsiteX26" fmla="*/ 99002 w 454963"/>
                <a:gd name="connsiteY26" fmla="*/ 122151 h 522320"/>
                <a:gd name="connsiteX27" fmla="*/ 121185 w 454963"/>
                <a:gd name="connsiteY27" fmla="*/ 30376 h 522320"/>
                <a:gd name="connsiteX28" fmla="*/ 147871 w 454963"/>
                <a:gd name="connsiteY28" fmla="*/ 9467 h 522320"/>
                <a:gd name="connsiteX29" fmla="*/ 150714 w 454963"/>
                <a:gd name="connsiteY29" fmla="*/ 46568 h 522320"/>
                <a:gd name="connsiteX30" fmla="*/ 159966 w 454963"/>
                <a:gd name="connsiteY30" fmla="*/ 113743 h 522320"/>
                <a:gd name="connsiteX31" fmla="*/ 192623 w 454963"/>
                <a:gd name="connsiteY31" fmla="*/ 27518 h 522320"/>
                <a:gd name="connsiteX32" fmla="*/ 220428 w 454963"/>
                <a:gd name="connsiteY32" fmla="*/ 9472 h 522320"/>
                <a:gd name="connsiteX0" fmla="*/ 220428 w 454963"/>
                <a:gd name="connsiteY0" fmla="*/ 5505 h 518353"/>
                <a:gd name="connsiteX1" fmla="*/ 219293 w 454963"/>
                <a:gd name="connsiteY1" fmla="*/ 49269 h 518353"/>
                <a:gd name="connsiteX2" fmla="*/ 221700 w 454963"/>
                <a:gd name="connsiteY2" fmla="*/ 110586 h 518353"/>
                <a:gd name="connsiteX3" fmla="*/ 249773 w 454963"/>
                <a:gd name="connsiteY3" fmla="*/ 42602 h 518353"/>
                <a:gd name="connsiteX4" fmla="*/ 284515 w 454963"/>
                <a:gd name="connsiteY4" fmla="*/ 8257 h 518353"/>
                <a:gd name="connsiteX5" fmla="*/ 286920 w 454963"/>
                <a:gd name="connsiteY5" fmla="*/ 54032 h 518353"/>
                <a:gd name="connsiteX6" fmla="*/ 301886 w 454963"/>
                <a:gd name="connsiteY6" fmla="*/ 105801 h 518353"/>
                <a:gd name="connsiteX7" fmla="*/ 325020 w 454963"/>
                <a:gd name="connsiteY7" fmla="*/ 26409 h 518353"/>
                <a:gd name="connsiteX8" fmla="*/ 348192 w 454963"/>
                <a:gd name="connsiteY8" fmla="*/ 12303 h 518353"/>
                <a:gd name="connsiteX9" fmla="*/ 354549 w 454963"/>
                <a:gd name="connsiteY9" fmla="*/ 42601 h 518353"/>
                <a:gd name="connsiteX10" fmla="*/ 366290 w 454963"/>
                <a:gd name="connsiteY10" fmla="*/ 105013 h 518353"/>
                <a:gd name="connsiteX11" fmla="*/ 394114 w 454963"/>
                <a:gd name="connsiteY11" fmla="*/ 48041 h 518353"/>
                <a:gd name="connsiteX12" fmla="*/ 418795 w 454963"/>
                <a:gd name="connsiteY12" fmla="*/ 14350 h 518353"/>
                <a:gd name="connsiteX13" fmla="*/ 423128 w 454963"/>
                <a:gd name="connsiteY13" fmla="*/ 49269 h 518353"/>
                <a:gd name="connsiteX14" fmla="*/ 444655 w 454963"/>
                <a:gd name="connsiteY14" fmla="*/ 109633 h 518353"/>
                <a:gd name="connsiteX15" fmla="*/ 450262 w 454963"/>
                <a:gd name="connsiteY15" fmla="*/ 210232 h 518353"/>
                <a:gd name="connsiteX16" fmla="*/ 423837 w 454963"/>
                <a:gd name="connsiteY16" fmla="*/ 338617 h 518353"/>
                <a:gd name="connsiteX17" fmla="*/ 442721 w 454963"/>
                <a:gd name="connsiteY17" fmla="*/ 500141 h 518353"/>
                <a:gd name="connsiteX18" fmla="*/ 203572 w 454963"/>
                <a:gd name="connsiteY18" fmla="*/ 510628 h 518353"/>
                <a:gd name="connsiteX19" fmla="*/ 28768 w 454963"/>
                <a:gd name="connsiteY19" fmla="*/ 501858 h 518353"/>
                <a:gd name="connsiteX20" fmla="*/ 3549 w 454963"/>
                <a:gd name="connsiteY20" fmla="*/ 325716 h 518353"/>
                <a:gd name="connsiteX21" fmla="*/ 2545 w 454963"/>
                <a:gd name="connsiteY21" fmla="*/ 212290 h 518353"/>
                <a:gd name="connsiteX22" fmla="*/ 18626 w 454963"/>
                <a:gd name="connsiteY22" fmla="*/ 132056 h 518353"/>
                <a:gd name="connsiteX23" fmla="*/ 45938 w 454963"/>
                <a:gd name="connsiteY23" fmla="*/ 42602 h 518353"/>
                <a:gd name="connsiteX24" fmla="*/ 79899 w 454963"/>
                <a:gd name="connsiteY24" fmla="*/ 2270 h 518353"/>
                <a:gd name="connsiteX25" fmla="*/ 83085 w 454963"/>
                <a:gd name="connsiteY25" fmla="*/ 54032 h 518353"/>
                <a:gd name="connsiteX26" fmla="*/ 99002 w 454963"/>
                <a:gd name="connsiteY26" fmla="*/ 118184 h 518353"/>
                <a:gd name="connsiteX27" fmla="*/ 121185 w 454963"/>
                <a:gd name="connsiteY27" fmla="*/ 26409 h 518353"/>
                <a:gd name="connsiteX28" fmla="*/ 147871 w 454963"/>
                <a:gd name="connsiteY28" fmla="*/ 5500 h 518353"/>
                <a:gd name="connsiteX29" fmla="*/ 150714 w 454963"/>
                <a:gd name="connsiteY29" fmla="*/ 42601 h 518353"/>
                <a:gd name="connsiteX30" fmla="*/ 159966 w 454963"/>
                <a:gd name="connsiteY30" fmla="*/ 109776 h 518353"/>
                <a:gd name="connsiteX31" fmla="*/ 192623 w 454963"/>
                <a:gd name="connsiteY31" fmla="*/ 23551 h 518353"/>
                <a:gd name="connsiteX32" fmla="*/ 220428 w 454963"/>
                <a:gd name="connsiteY32" fmla="*/ 5505 h 518353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2623 w 454963"/>
                <a:gd name="connsiteY31" fmla="*/ 21583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331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9395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9213"/>
                <a:gd name="connsiteY0" fmla="*/ 2537 h 516385"/>
                <a:gd name="connsiteX1" fmla="*/ 219293 w 459213"/>
                <a:gd name="connsiteY1" fmla="*/ 47301 h 516385"/>
                <a:gd name="connsiteX2" fmla="*/ 225286 w 459213"/>
                <a:gd name="connsiteY2" fmla="*/ 111949 h 516385"/>
                <a:gd name="connsiteX3" fmla="*/ 252642 w 459213"/>
                <a:gd name="connsiteY3" fmla="*/ 51461 h 516385"/>
                <a:gd name="connsiteX4" fmla="*/ 284515 w 459213"/>
                <a:gd name="connsiteY4" fmla="*/ 6289 h 516385"/>
                <a:gd name="connsiteX5" fmla="*/ 286920 w 459213"/>
                <a:gd name="connsiteY5" fmla="*/ 52064 h 516385"/>
                <a:gd name="connsiteX6" fmla="*/ 300691 w 459213"/>
                <a:gd name="connsiteY6" fmla="*/ 109663 h 516385"/>
                <a:gd name="connsiteX7" fmla="*/ 318326 w 459213"/>
                <a:gd name="connsiteY7" fmla="*/ 53757 h 516385"/>
                <a:gd name="connsiteX8" fmla="*/ 343650 w 459213"/>
                <a:gd name="connsiteY8" fmla="*/ 9503 h 516385"/>
                <a:gd name="connsiteX9" fmla="*/ 350007 w 459213"/>
                <a:gd name="connsiteY9" fmla="*/ 58623 h 516385"/>
                <a:gd name="connsiteX10" fmla="*/ 366529 w 459213"/>
                <a:gd name="connsiteY10" fmla="*/ 112206 h 516385"/>
                <a:gd name="connsiteX11" fmla="*/ 394114 w 459213"/>
                <a:gd name="connsiteY11" fmla="*/ 46073 h 516385"/>
                <a:gd name="connsiteX12" fmla="*/ 415448 w 459213"/>
                <a:gd name="connsiteY12" fmla="*/ 12382 h 516385"/>
                <a:gd name="connsiteX13" fmla="*/ 424802 w 459213"/>
                <a:gd name="connsiteY13" fmla="*/ 63792 h 516385"/>
                <a:gd name="connsiteX14" fmla="*/ 435649 w 459213"/>
                <a:gd name="connsiteY14" fmla="*/ 115655 h 516385"/>
                <a:gd name="connsiteX15" fmla="*/ 450262 w 459213"/>
                <a:gd name="connsiteY15" fmla="*/ 208264 h 516385"/>
                <a:gd name="connsiteX16" fmla="*/ 440320 w 459213"/>
                <a:gd name="connsiteY16" fmla="*/ 336649 h 516385"/>
                <a:gd name="connsiteX17" fmla="*/ 442721 w 459213"/>
                <a:gd name="connsiteY17" fmla="*/ 498173 h 516385"/>
                <a:gd name="connsiteX18" fmla="*/ 203572 w 459213"/>
                <a:gd name="connsiteY18" fmla="*/ 508660 h 516385"/>
                <a:gd name="connsiteX19" fmla="*/ 28768 w 459213"/>
                <a:gd name="connsiteY19" fmla="*/ 499890 h 516385"/>
                <a:gd name="connsiteX20" fmla="*/ 3549 w 459213"/>
                <a:gd name="connsiteY20" fmla="*/ 323748 h 516385"/>
                <a:gd name="connsiteX21" fmla="*/ 2545 w 459213"/>
                <a:gd name="connsiteY21" fmla="*/ 210322 h 516385"/>
                <a:gd name="connsiteX22" fmla="*/ 18626 w 459213"/>
                <a:gd name="connsiteY22" fmla="*/ 130088 h 516385"/>
                <a:gd name="connsiteX23" fmla="*/ 45938 w 459213"/>
                <a:gd name="connsiteY23" fmla="*/ 40634 h 516385"/>
                <a:gd name="connsiteX24" fmla="*/ 79899 w 459213"/>
                <a:gd name="connsiteY24" fmla="*/ 302 h 516385"/>
                <a:gd name="connsiteX25" fmla="*/ 83085 w 459213"/>
                <a:gd name="connsiteY25" fmla="*/ 52064 h 516385"/>
                <a:gd name="connsiteX26" fmla="*/ 93981 w 459213"/>
                <a:gd name="connsiteY26" fmla="*/ 117882 h 516385"/>
                <a:gd name="connsiteX27" fmla="*/ 117837 w 459213"/>
                <a:gd name="connsiteY27" fmla="*/ 55756 h 516385"/>
                <a:gd name="connsiteX28" fmla="*/ 140938 w 459213"/>
                <a:gd name="connsiteY28" fmla="*/ 1533 h 516385"/>
                <a:gd name="connsiteX29" fmla="*/ 148084 w 459213"/>
                <a:gd name="connsiteY29" fmla="*/ 57623 h 516385"/>
                <a:gd name="connsiteX30" fmla="*/ 159249 w 459213"/>
                <a:gd name="connsiteY30" fmla="*/ 110640 h 516385"/>
                <a:gd name="connsiteX31" fmla="*/ 184606 w 459213"/>
                <a:gd name="connsiteY31" fmla="*/ 51456 h 516385"/>
                <a:gd name="connsiteX32" fmla="*/ 218276 w 459213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35649 w 462047"/>
                <a:gd name="connsiteY14" fmla="*/ 115655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44160 w 462047"/>
                <a:gd name="connsiteY14" fmla="*/ 116714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7969 w 461740"/>
                <a:gd name="connsiteY0" fmla="*/ 2532 h 516380"/>
                <a:gd name="connsiteX1" fmla="*/ 218986 w 461740"/>
                <a:gd name="connsiteY1" fmla="*/ 47296 h 516380"/>
                <a:gd name="connsiteX2" fmla="*/ 224979 w 461740"/>
                <a:gd name="connsiteY2" fmla="*/ 111944 h 516380"/>
                <a:gd name="connsiteX3" fmla="*/ 252335 w 461740"/>
                <a:gd name="connsiteY3" fmla="*/ 51456 h 516380"/>
                <a:gd name="connsiteX4" fmla="*/ 284208 w 461740"/>
                <a:gd name="connsiteY4" fmla="*/ 6284 h 516380"/>
                <a:gd name="connsiteX5" fmla="*/ 286613 w 461740"/>
                <a:gd name="connsiteY5" fmla="*/ 52059 h 516380"/>
                <a:gd name="connsiteX6" fmla="*/ 300384 w 461740"/>
                <a:gd name="connsiteY6" fmla="*/ 109658 h 516380"/>
                <a:gd name="connsiteX7" fmla="*/ 318019 w 461740"/>
                <a:gd name="connsiteY7" fmla="*/ 53752 h 516380"/>
                <a:gd name="connsiteX8" fmla="*/ 343343 w 461740"/>
                <a:gd name="connsiteY8" fmla="*/ 9498 h 516380"/>
                <a:gd name="connsiteX9" fmla="*/ 349700 w 461740"/>
                <a:gd name="connsiteY9" fmla="*/ 58618 h 516380"/>
                <a:gd name="connsiteX10" fmla="*/ 366222 w 461740"/>
                <a:gd name="connsiteY10" fmla="*/ 112201 h 516380"/>
                <a:gd name="connsiteX11" fmla="*/ 393807 w 461740"/>
                <a:gd name="connsiteY11" fmla="*/ 46068 h 516380"/>
                <a:gd name="connsiteX12" fmla="*/ 415141 w 461740"/>
                <a:gd name="connsiteY12" fmla="*/ 12377 h 516380"/>
                <a:gd name="connsiteX13" fmla="*/ 424495 w 461740"/>
                <a:gd name="connsiteY13" fmla="*/ 63787 h 516380"/>
                <a:gd name="connsiteX14" fmla="*/ 443853 w 461740"/>
                <a:gd name="connsiteY14" fmla="*/ 116709 h 516380"/>
                <a:gd name="connsiteX15" fmla="*/ 449955 w 461740"/>
                <a:gd name="connsiteY15" fmla="*/ 208259 h 516380"/>
                <a:gd name="connsiteX16" fmla="*/ 448459 w 461740"/>
                <a:gd name="connsiteY16" fmla="*/ 336418 h 516380"/>
                <a:gd name="connsiteX17" fmla="*/ 442414 w 461740"/>
                <a:gd name="connsiteY17" fmla="*/ 498168 h 516380"/>
                <a:gd name="connsiteX18" fmla="*/ 203265 w 461740"/>
                <a:gd name="connsiteY18" fmla="*/ 508655 h 516380"/>
                <a:gd name="connsiteX19" fmla="*/ 28461 w 461740"/>
                <a:gd name="connsiteY19" fmla="*/ 499885 h 516380"/>
                <a:gd name="connsiteX20" fmla="*/ 3242 w 461740"/>
                <a:gd name="connsiteY20" fmla="*/ 323743 h 516380"/>
                <a:gd name="connsiteX21" fmla="*/ 2238 w 461740"/>
                <a:gd name="connsiteY21" fmla="*/ 210317 h 516380"/>
                <a:gd name="connsiteX22" fmla="*/ 12848 w 461740"/>
                <a:gd name="connsiteY22" fmla="*/ 127753 h 516380"/>
                <a:gd name="connsiteX23" fmla="*/ 45631 w 461740"/>
                <a:gd name="connsiteY23" fmla="*/ 40629 h 516380"/>
                <a:gd name="connsiteX24" fmla="*/ 79592 w 461740"/>
                <a:gd name="connsiteY24" fmla="*/ 297 h 516380"/>
                <a:gd name="connsiteX25" fmla="*/ 82778 w 461740"/>
                <a:gd name="connsiteY25" fmla="*/ 52059 h 516380"/>
                <a:gd name="connsiteX26" fmla="*/ 93674 w 461740"/>
                <a:gd name="connsiteY26" fmla="*/ 117877 h 516380"/>
                <a:gd name="connsiteX27" fmla="*/ 117530 w 461740"/>
                <a:gd name="connsiteY27" fmla="*/ 55751 h 516380"/>
                <a:gd name="connsiteX28" fmla="*/ 140631 w 461740"/>
                <a:gd name="connsiteY28" fmla="*/ 1528 h 516380"/>
                <a:gd name="connsiteX29" fmla="*/ 147777 w 461740"/>
                <a:gd name="connsiteY29" fmla="*/ 57618 h 516380"/>
                <a:gd name="connsiteX30" fmla="*/ 158942 w 461740"/>
                <a:gd name="connsiteY30" fmla="*/ 110635 h 516380"/>
                <a:gd name="connsiteX31" fmla="*/ 184299 w 461740"/>
                <a:gd name="connsiteY31" fmla="*/ 51451 h 516380"/>
                <a:gd name="connsiteX32" fmla="*/ 217969 w 461740"/>
                <a:gd name="connsiteY32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43853 w 462226"/>
                <a:gd name="connsiteY14" fmla="*/ 116709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49249 w 462226"/>
                <a:gd name="connsiteY14" fmla="*/ 122081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2226" h="516380">
                  <a:moveTo>
                    <a:pt x="217969" y="2532"/>
                  </a:moveTo>
                  <a:cubicBezTo>
                    <a:pt x="236421" y="6337"/>
                    <a:pt x="223795" y="27728"/>
                    <a:pt x="218986" y="47296"/>
                  </a:cubicBezTo>
                  <a:cubicBezTo>
                    <a:pt x="214177" y="66864"/>
                    <a:pt x="196470" y="110085"/>
                    <a:pt x="224979" y="111944"/>
                  </a:cubicBezTo>
                  <a:cubicBezTo>
                    <a:pt x="253488" y="113803"/>
                    <a:pt x="251309" y="75562"/>
                    <a:pt x="252335" y="51456"/>
                  </a:cubicBezTo>
                  <a:cubicBezTo>
                    <a:pt x="253361" y="27350"/>
                    <a:pt x="263433" y="4352"/>
                    <a:pt x="284208" y="6284"/>
                  </a:cubicBezTo>
                  <a:cubicBezTo>
                    <a:pt x="304983" y="8216"/>
                    <a:pt x="287503" y="34830"/>
                    <a:pt x="286613" y="52059"/>
                  </a:cubicBezTo>
                  <a:cubicBezTo>
                    <a:pt x="285723" y="69288"/>
                    <a:pt x="283913" y="109543"/>
                    <a:pt x="300384" y="109658"/>
                  </a:cubicBezTo>
                  <a:cubicBezTo>
                    <a:pt x="316855" y="109773"/>
                    <a:pt x="316836" y="73110"/>
                    <a:pt x="318019" y="53752"/>
                  </a:cubicBezTo>
                  <a:cubicBezTo>
                    <a:pt x="319202" y="34394"/>
                    <a:pt x="320371" y="8687"/>
                    <a:pt x="343343" y="9498"/>
                  </a:cubicBezTo>
                  <a:cubicBezTo>
                    <a:pt x="366315" y="10309"/>
                    <a:pt x="351147" y="41001"/>
                    <a:pt x="349700" y="58618"/>
                  </a:cubicBezTo>
                  <a:cubicBezTo>
                    <a:pt x="348253" y="76235"/>
                    <a:pt x="345722" y="112128"/>
                    <a:pt x="366222" y="112201"/>
                  </a:cubicBezTo>
                  <a:cubicBezTo>
                    <a:pt x="386722" y="112274"/>
                    <a:pt x="391350" y="67539"/>
                    <a:pt x="393807" y="46068"/>
                  </a:cubicBezTo>
                  <a:cubicBezTo>
                    <a:pt x="396264" y="24597"/>
                    <a:pt x="399943" y="11756"/>
                    <a:pt x="417968" y="12377"/>
                  </a:cubicBezTo>
                  <a:cubicBezTo>
                    <a:pt x="435993" y="12998"/>
                    <a:pt x="419282" y="45503"/>
                    <a:pt x="424495" y="63787"/>
                  </a:cubicBezTo>
                  <a:cubicBezTo>
                    <a:pt x="429708" y="82071"/>
                    <a:pt x="443970" y="94368"/>
                    <a:pt x="449249" y="122081"/>
                  </a:cubicBezTo>
                  <a:cubicBezTo>
                    <a:pt x="454528" y="149794"/>
                    <a:pt x="448699" y="272842"/>
                    <a:pt x="448459" y="336418"/>
                  </a:cubicBezTo>
                  <a:cubicBezTo>
                    <a:pt x="448219" y="399994"/>
                    <a:pt x="483280" y="469462"/>
                    <a:pt x="442414" y="498168"/>
                  </a:cubicBezTo>
                  <a:cubicBezTo>
                    <a:pt x="401548" y="526874"/>
                    <a:pt x="272257" y="508369"/>
                    <a:pt x="203265" y="508655"/>
                  </a:cubicBezTo>
                  <a:cubicBezTo>
                    <a:pt x="134273" y="508941"/>
                    <a:pt x="61798" y="530704"/>
                    <a:pt x="28461" y="499885"/>
                  </a:cubicBezTo>
                  <a:cubicBezTo>
                    <a:pt x="-4876" y="469066"/>
                    <a:pt x="8820" y="367376"/>
                    <a:pt x="3242" y="323743"/>
                  </a:cubicBezTo>
                  <a:cubicBezTo>
                    <a:pt x="-2336" y="280110"/>
                    <a:pt x="637" y="242982"/>
                    <a:pt x="2238" y="210317"/>
                  </a:cubicBezTo>
                  <a:cubicBezTo>
                    <a:pt x="3839" y="177652"/>
                    <a:pt x="5616" y="156034"/>
                    <a:pt x="12848" y="127753"/>
                  </a:cubicBezTo>
                  <a:cubicBezTo>
                    <a:pt x="20080" y="99472"/>
                    <a:pt x="34507" y="61872"/>
                    <a:pt x="45631" y="40629"/>
                  </a:cubicBezTo>
                  <a:cubicBezTo>
                    <a:pt x="56755" y="19386"/>
                    <a:pt x="56256" y="-2834"/>
                    <a:pt x="79592" y="297"/>
                  </a:cubicBezTo>
                  <a:cubicBezTo>
                    <a:pt x="102928" y="3428"/>
                    <a:pt x="85930" y="30463"/>
                    <a:pt x="82778" y="52059"/>
                  </a:cubicBezTo>
                  <a:cubicBezTo>
                    <a:pt x="79626" y="73655"/>
                    <a:pt x="67561" y="116096"/>
                    <a:pt x="93674" y="117877"/>
                  </a:cubicBezTo>
                  <a:cubicBezTo>
                    <a:pt x="119787" y="119658"/>
                    <a:pt x="114964" y="76141"/>
                    <a:pt x="117530" y="55751"/>
                  </a:cubicBezTo>
                  <a:cubicBezTo>
                    <a:pt x="120096" y="35361"/>
                    <a:pt x="120050" y="884"/>
                    <a:pt x="140631" y="1528"/>
                  </a:cubicBezTo>
                  <a:cubicBezTo>
                    <a:pt x="161212" y="2172"/>
                    <a:pt x="150224" y="37435"/>
                    <a:pt x="147777" y="57618"/>
                  </a:cubicBezTo>
                  <a:cubicBezTo>
                    <a:pt x="145330" y="77801"/>
                    <a:pt x="143292" y="108831"/>
                    <a:pt x="158942" y="110635"/>
                  </a:cubicBezTo>
                  <a:cubicBezTo>
                    <a:pt x="174592" y="112439"/>
                    <a:pt x="179482" y="72633"/>
                    <a:pt x="184299" y="51451"/>
                  </a:cubicBezTo>
                  <a:cubicBezTo>
                    <a:pt x="189116" y="30269"/>
                    <a:pt x="199517" y="-1273"/>
                    <a:pt x="217969" y="2532"/>
                  </a:cubicBezTo>
                  <a:close/>
                </a:path>
              </a:pathLst>
            </a:custGeom>
            <a:solidFill>
              <a:srgbClr val="F19C6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2C0CF1FF-FC51-D290-9498-9178255D0F94}"/>
                </a:ext>
              </a:extLst>
            </p:cNvPr>
            <p:cNvSpPr/>
            <p:nvPr/>
          </p:nvSpPr>
          <p:spPr>
            <a:xfrm>
              <a:off x="3773518" y="3053134"/>
              <a:ext cx="1810621" cy="2715268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80705 w 449105"/>
                <a:gd name="connsiteY25" fmla="*/ 73864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40579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586 h 519904"/>
                <a:gd name="connsiteX1" fmla="*/ 216913 w 449105"/>
                <a:gd name="connsiteY1" fmla="*/ 69118 h 519904"/>
                <a:gd name="connsiteX2" fmla="*/ 219320 w 449105"/>
                <a:gd name="connsiteY2" fmla="*/ 147632 h 519904"/>
                <a:gd name="connsiteX3" fmla="*/ 247393 w 449105"/>
                <a:gd name="connsiteY3" fmla="*/ 62451 h 519904"/>
                <a:gd name="connsiteX4" fmla="*/ 283697 w 449105"/>
                <a:gd name="connsiteY4" fmla="*/ 12324 h 519904"/>
                <a:gd name="connsiteX5" fmla="*/ 284540 w 449105"/>
                <a:gd name="connsiteY5" fmla="*/ 73881 h 519904"/>
                <a:gd name="connsiteX6" fmla="*/ 293723 w 449105"/>
                <a:gd name="connsiteY6" fmla="*/ 148580 h 519904"/>
                <a:gd name="connsiteX7" fmla="*/ 322640 w 449105"/>
                <a:gd name="connsiteY7" fmla="*/ 46258 h 519904"/>
                <a:gd name="connsiteX8" fmla="*/ 352842 w 449105"/>
                <a:gd name="connsiteY8" fmla="*/ 9840 h 519904"/>
                <a:gd name="connsiteX9" fmla="*/ 352169 w 449105"/>
                <a:gd name="connsiteY9" fmla="*/ 62450 h 519904"/>
                <a:gd name="connsiteX10" fmla="*/ 367766 w 449105"/>
                <a:gd name="connsiteY10" fmla="*/ 156391 h 519904"/>
                <a:gd name="connsiteX11" fmla="*/ 394078 w 449105"/>
                <a:gd name="connsiteY11" fmla="*/ 43400 h 519904"/>
                <a:gd name="connsiteX12" fmla="*/ 429693 w 449105"/>
                <a:gd name="connsiteY12" fmla="*/ 10254 h 519904"/>
                <a:gd name="connsiteX13" fmla="*/ 420748 w 449105"/>
                <a:gd name="connsiteY13" fmla="*/ 69118 h 519904"/>
                <a:gd name="connsiteX14" fmla="*/ 442275 w 449105"/>
                <a:gd name="connsiteY14" fmla="*/ 129482 h 519904"/>
                <a:gd name="connsiteX15" fmla="*/ 447882 w 449105"/>
                <a:gd name="connsiteY15" fmla="*/ 230081 h 519904"/>
                <a:gd name="connsiteX16" fmla="*/ 421457 w 449105"/>
                <a:gd name="connsiteY16" fmla="*/ 358466 h 519904"/>
                <a:gd name="connsiteX17" fmla="*/ 392485 w 449105"/>
                <a:gd name="connsiteY17" fmla="*/ 461547 h 519904"/>
                <a:gd name="connsiteX18" fmla="*/ 227902 w 449105"/>
                <a:gd name="connsiteY18" fmla="*/ 519894 h 519904"/>
                <a:gd name="connsiteX19" fmla="*/ 50987 w 449105"/>
                <a:gd name="connsiteY19" fmla="*/ 465275 h 519904"/>
                <a:gd name="connsiteX20" fmla="*/ 26532 w 449105"/>
                <a:gd name="connsiteY20" fmla="*/ 345567 h 519904"/>
                <a:gd name="connsiteX21" fmla="*/ 165 w 449105"/>
                <a:gd name="connsiteY21" fmla="*/ 232139 h 519904"/>
                <a:gd name="connsiteX22" fmla="*/ 16246 w 449105"/>
                <a:gd name="connsiteY22" fmla="*/ 151905 h 519904"/>
                <a:gd name="connsiteX23" fmla="*/ 34412 w 449105"/>
                <a:gd name="connsiteY23" fmla="*/ 82841 h 519904"/>
                <a:gd name="connsiteX24" fmla="*/ 66207 w 449105"/>
                <a:gd name="connsiteY24" fmla="*/ 20152 h 519904"/>
                <a:gd name="connsiteX25" fmla="*/ 65739 w 449105"/>
                <a:gd name="connsiteY25" fmla="*/ 89946 h 519904"/>
                <a:gd name="connsiteX26" fmla="*/ 83885 w 449105"/>
                <a:gd name="connsiteY26" fmla="*/ 158638 h 519904"/>
                <a:gd name="connsiteX27" fmla="*/ 116311 w 449105"/>
                <a:gd name="connsiteY27" fmla="*/ 81478 h 519904"/>
                <a:gd name="connsiteX28" fmla="*/ 135590 w 449105"/>
                <a:gd name="connsiteY28" fmla="*/ 20189 h 519904"/>
                <a:gd name="connsiteX29" fmla="*/ 145009 w 449105"/>
                <a:gd name="connsiteY29" fmla="*/ 79751 h 519904"/>
                <a:gd name="connsiteX30" fmla="*/ 159512 w 449105"/>
                <a:gd name="connsiteY30" fmla="*/ 152358 h 519904"/>
                <a:gd name="connsiteX31" fmla="*/ 190243 w 449105"/>
                <a:gd name="connsiteY31" fmla="*/ 43400 h 519904"/>
                <a:gd name="connsiteX32" fmla="*/ 225859 w 449105"/>
                <a:gd name="connsiteY32" fmla="*/ 3586 h 519904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90243 w 449105"/>
                <a:gd name="connsiteY31" fmla="*/ 37351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7989 w 449105"/>
                <a:gd name="connsiteY9" fmla="*/ 75556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2316 h 510097"/>
                <a:gd name="connsiteX1" fmla="*/ 216913 w 449105"/>
                <a:gd name="connsiteY1" fmla="*/ 68580 h 510097"/>
                <a:gd name="connsiteX2" fmla="*/ 219320 w 449105"/>
                <a:gd name="connsiteY2" fmla="*/ 137825 h 510097"/>
                <a:gd name="connsiteX3" fmla="*/ 247393 w 449105"/>
                <a:gd name="connsiteY3" fmla="*/ 52644 h 510097"/>
                <a:gd name="connsiteX4" fmla="*/ 282865 w 449105"/>
                <a:gd name="connsiteY4" fmla="*/ 17964 h 510097"/>
                <a:gd name="connsiteX5" fmla="*/ 284540 w 449105"/>
                <a:gd name="connsiteY5" fmla="*/ 64074 h 510097"/>
                <a:gd name="connsiteX6" fmla="*/ 293723 w 449105"/>
                <a:gd name="connsiteY6" fmla="*/ 138773 h 510097"/>
                <a:gd name="connsiteX7" fmla="*/ 327629 w 449105"/>
                <a:gd name="connsiteY7" fmla="*/ 63638 h 510097"/>
                <a:gd name="connsiteX8" fmla="*/ 352842 w 449105"/>
                <a:gd name="connsiteY8" fmla="*/ 33 h 510097"/>
                <a:gd name="connsiteX9" fmla="*/ 357989 w 449105"/>
                <a:gd name="connsiteY9" fmla="*/ 71798 h 510097"/>
                <a:gd name="connsiteX10" fmla="*/ 367766 w 449105"/>
                <a:gd name="connsiteY10" fmla="*/ 146584 h 510097"/>
                <a:gd name="connsiteX11" fmla="*/ 385764 w 449105"/>
                <a:gd name="connsiteY11" fmla="*/ 64488 h 510097"/>
                <a:gd name="connsiteX12" fmla="*/ 429693 w 449105"/>
                <a:gd name="connsiteY12" fmla="*/ 447 h 510097"/>
                <a:gd name="connsiteX13" fmla="*/ 420748 w 449105"/>
                <a:gd name="connsiteY13" fmla="*/ 59311 h 510097"/>
                <a:gd name="connsiteX14" fmla="*/ 442275 w 449105"/>
                <a:gd name="connsiteY14" fmla="*/ 119675 h 510097"/>
                <a:gd name="connsiteX15" fmla="*/ 447882 w 449105"/>
                <a:gd name="connsiteY15" fmla="*/ 220274 h 510097"/>
                <a:gd name="connsiteX16" fmla="*/ 421457 w 449105"/>
                <a:gd name="connsiteY16" fmla="*/ 348659 h 510097"/>
                <a:gd name="connsiteX17" fmla="*/ 392485 w 449105"/>
                <a:gd name="connsiteY17" fmla="*/ 451740 h 510097"/>
                <a:gd name="connsiteX18" fmla="*/ 227902 w 449105"/>
                <a:gd name="connsiteY18" fmla="*/ 510087 h 510097"/>
                <a:gd name="connsiteX19" fmla="*/ 50987 w 449105"/>
                <a:gd name="connsiteY19" fmla="*/ 455468 h 510097"/>
                <a:gd name="connsiteX20" fmla="*/ 26532 w 449105"/>
                <a:gd name="connsiteY20" fmla="*/ 335760 h 510097"/>
                <a:gd name="connsiteX21" fmla="*/ 165 w 449105"/>
                <a:gd name="connsiteY21" fmla="*/ 222332 h 510097"/>
                <a:gd name="connsiteX22" fmla="*/ 16246 w 449105"/>
                <a:gd name="connsiteY22" fmla="*/ 142098 h 510097"/>
                <a:gd name="connsiteX23" fmla="*/ 34412 w 449105"/>
                <a:gd name="connsiteY23" fmla="*/ 73034 h 510097"/>
                <a:gd name="connsiteX24" fmla="*/ 66207 w 449105"/>
                <a:gd name="connsiteY24" fmla="*/ 10345 h 510097"/>
                <a:gd name="connsiteX25" fmla="*/ 65739 w 449105"/>
                <a:gd name="connsiteY25" fmla="*/ 80139 h 510097"/>
                <a:gd name="connsiteX26" fmla="*/ 83885 w 449105"/>
                <a:gd name="connsiteY26" fmla="*/ 148831 h 510097"/>
                <a:gd name="connsiteX27" fmla="*/ 116311 w 449105"/>
                <a:gd name="connsiteY27" fmla="*/ 71671 h 510097"/>
                <a:gd name="connsiteX28" fmla="*/ 135590 w 449105"/>
                <a:gd name="connsiteY28" fmla="*/ 10382 h 510097"/>
                <a:gd name="connsiteX29" fmla="*/ 139188 w 449105"/>
                <a:gd name="connsiteY29" fmla="*/ 69944 h 510097"/>
                <a:gd name="connsiteX30" fmla="*/ 154524 w 449105"/>
                <a:gd name="connsiteY30" fmla="*/ 142551 h 510097"/>
                <a:gd name="connsiteX31" fmla="*/ 185255 w 449105"/>
                <a:gd name="connsiteY31" fmla="*/ 67577 h 510097"/>
                <a:gd name="connsiteX32" fmla="*/ 213387 w 449105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85764 w 448936"/>
                <a:gd name="connsiteY11" fmla="*/ 64488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27629 w 448454"/>
                <a:gd name="connsiteY7" fmla="*/ 60154 h 499816"/>
                <a:gd name="connsiteX8" fmla="*/ 352010 w 448454"/>
                <a:gd name="connsiteY8" fmla="*/ 9525 h 499816"/>
                <a:gd name="connsiteX9" fmla="*/ 353000 w 448454"/>
                <a:gd name="connsiteY9" fmla="*/ 60899 h 499816"/>
                <a:gd name="connsiteX10" fmla="*/ 371924 w 448454"/>
                <a:gd name="connsiteY10" fmla="*/ 131977 h 499816"/>
                <a:gd name="connsiteX11" fmla="*/ 409280 w 448454"/>
                <a:gd name="connsiteY11" fmla="*/ 68557 h 499816"/>
                <a:gd name="connsiteX12" fmla="*/ 427199 w 448454"/>
                <a:gd name="connsiteY12" fmla="*/ 12410 h 499816"/>
                <a:gd name="connsiteX13" fmla="*/ 432625 w 448454"/>
                <a:gd name="connsiteY13" fmla="*/ 63619 h 499816"/>
                <a:gd name="connsiteX14" fmla="*/ 439085 w 448454"/>
                <a:gd name="connsiteY14" fmla="*/ 130138 h 499816"/>
                <a:gd name="connsiteX15" fmla="*/ 447882 w 448454"/>
                <a:gd name="connsiteY15" fmla="*/ 209993 h 499816"/>
                <a:gd name="connsiteX16" fmla="*/ 421457 w 448454"/>
                <a:gd name="connsiteY16" fmla="*/ 338378 h 499816"/>
                <a:gd name="connsiteX17" fmla="*/ 392485 w 448454"/>
                <a:gd name="connsiteY17" fmla="*/ 441459 h 499816"/>
                <a:gd name="connsiteX18" fmla="*/ 227902 w 448454"/>
                <a:gd name="connsiteY18" fmla="*/ 499806 h 499816"/>
                <a:gd name="connsiteX19" fmla="*/ 50987 w 448454"/>
                <a:gd name="connsiteY19" fmla="*/ 445187 h 499816"/>
                <a:gd name="connsiteX20" fmla="*/ 26532 w 448454"/>
                <a:gd name="connsiteY20" fmla="*/ 325479 h 499816"/>
                <a:gd name="connsiteX21" fmla="*/ 165 w 448454"/>
                <a:gd name="connsiteY21" fmla="*/ 212051 h 499816"/>
                <a:gd name="connsiteX22" fmla="*/ 16246 w 448454"/>
                <a:gd name="connsiteY22" fmla="*/ 131817 h 499816"/>
                <a:gd name="connsiteX23" fmla="*/ 34412 w 448454"/>
                <a:gd name="connsiteY23" fmla="*/ 62753 h 499816"/>
                <a:gd name="connsiteX24" fmla="*/ 66207 w 448454"/>
                <a:gd name="connsiteY24" fmla="*/ 64 h 499816"/>
                <a:gd name="connsiteX25" fmla="*/ 65739 w 448454"/>
                <a:gd name="connsiteY25" fmla="*/ 69858 h 499816"/>
                <a:gd name="connsiteX26" fmla="*/ 83885 w 448454"/>
                <a:gd name="connsiteY26" fmla="*/ 138550 h 499816"/>
                <a:gd name="connsiteX27" fmla="*/ 114021 w 448454"/>
                <a:gd name="connsiteY27" fmla="*/ 61579 h 499816"/>
                <a:gd name="connsiteX28" fmla="*/ 135590 w 448454"/>
                <a:gd name="connsiteY28" fmla="*/ 101 h 499816"/>
                <a:gd name="connsiteX29" fmla="*/ 139951 w 448454"/>
                <a:gd name="connsiteY29" fmla="*/ 59663 h 499816"/>
                <a:gd name="connsiteX30" fmla="*/ 154524 w 448454"/>
                <a:gd name="connsiteY30" fmla="*/ 132270 h 499816"/>
                <a:gd name="connsiteX31" fmla="*/ 182456 w 448454"/>
                <a:gd name="connsiteY31" fmla="*/ 61835 h 499816"/>
                <a:gd name="connsiteX32" fmla="*/ 215677 w 448454"/>
                <a:gd name="connsiteY32" fmla="*/ 2413 h 49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8454" h="499816">
                  <a:moveTo>
                    <a:pt x="215677" y="2413"/>
                  </a:moveTo>
                  <a:cubicBezTo>
                    <a:pt x="236597" y="4282"/>
                    <a:pt x="214770" y="37341"/>
                    <a:pt x="210262" y="58299"/>
                  </a:cubicBezTo>
                  <a:cubicBezTo>
                    <a:pt x="205754" y="79257"/>
                    <a:pt x="192346" y="130200"/>
                    <a:pt x="226802" y="128162"/>
                  </a:cubicBezTo>
                  <a:cubicBezTo>
                    <a:pt x="261258" y="126124"/>
                    <a:pt x="255914" y="91609"/>
                    <a:pt x="257370" y="68314"/>
                  </a:cubicBezTo>
                  <a:cubicBezTo>
                    <a:pt x="258826" y="45019"/>
                    <a:pt x="260047" y="3306"/>
                    <a:pt x="282865" y="7683"/>
                  </a:cubicBezTo>
                  <a:cubicBezTo>
                    <a:pt x="305683" y="12060"/>
                    <a:pt x="285371" y="34036"/>
                    <a:pt x="284540" y="53793"/>
                  </a:cubicBezTo>
                  <a:cubicBezTo>
                    <a:pt x="283709" y="73550"/>
                    <a:pt x="276566" y="126196"/>
                    <a:pt x="305362" y="128492"/>
                  </a:cubicBezTo>
                  <a:cubicBezTo>
                    <a:pt x="334158" y="130788"/>
                    <a:pt x="327234" y="81495"/>
                    <a:pt x="327629" y="60154"/>
                  </a:cubicBezTo>
                  <a:cubicBezTo>
                    <a:pt x="328024" y="38813"/>
                    <a:pt x="330323" y="7548"/>
                    <a:pt x="352010" y="9525"/>
                  </a:cubicBezTo>
                  <a:cubicBezTo>
                    <a:pt x="373697" y="11502"/>
                    <a:pt x="353244" y="41436"/>
                    <a:pt x="353000" y="60899"/>
                  </a:cubicBezTo>
                  <a:cubicBezTo>
                    <a:pt x="352756" y="80362"/>
                    <a:pt x="347530" y="130512"/>
                    <a:pt x="371924" y="131977"/>
                  </a:cubicBezTo>
                  <a:cubicBezTo>
                    <a:pt x="396318" y="133442"/>
                    <a:pt x="405788" y="92143"/>
                    <a:pt x="409280" y="68557"/>
                  </a:cubicBezTo>
                  <a:cubicBezTo>
                    <a:pt x="412772" y="44971"/>
                    <a:pt x="407531" y="10018"/>
                    <a:pt x="427199" y="12410"/>
                  </a:cubicBezTo>
                  <a:cubicBezTo>
                    <a:pt x="446867" y="14802"/>
                    <a:pt x="430644" y="43998"/>
                    <a:pt x="432625" y="63619"/>
                  </a:cubicBezTo>
                  <a:cubicBezTo>
                    <a:pt x="434606" y="83240"/>
                    <a:pt x="436542" y="105742"/>
                    <a:pt x="439085" y="130138"/>
                  </a:cubicBezTo>
                  <a:cubicBezTo>
                    <a:pt x="441628" y="154534"/>
                    <a:pt x="450820" y="175286"/>
                    <a:pt x="447882" y="209993"/>
                  </a:cubicBezTo>
                  <a:cubicBezTo>
                    <a:pt x="444944" y="244700"/>
                    <a:pt x="423619" y="295740"/>
                    <a:pt x="421457" y="338378"/>
                  </a:cubicBezTo>
                  <a:cubicBezTo>
                    <a:pt x="419295" y="381016"/>
                    <a:pt x="424744" y="414554"/>
                    <a:pt x="392485" y="441459"/>
                  </a:cubicBezTo>
                  <a:cubicBezTo>
                    <a:pt x="360226" y="468364"/>
                    <a:pt x="284818" y="499185"/>
                    <a:pt x="227902" y="499806"/>
                  </a:cubicBezTo>
                  <a:cubicBezTo>
                    <a:pt x="170986" y="500427"/>
                    <a:pt x="84549" y="474242"/>
                    <a:pt x="50987" y="445187"/>
                  </a:cubicBezTo>
                  <a:cubicBezTo>
                    <a:pt x="17425" y="416133"/>
                    <a:pt x="32110" y="369112"/>
                    <a:pt x="26532" y="325479"/>
                  </a:cubicBezTo>
                  <a:cubicBezTo>
                    <a:pt x="20954" y="281846"/>
                    <a:pt x="1879" y="244328"/>
                    <a:pt x="165" y="212051"/>
                  </a:cubicBezTo>
                  <a:cubicBezTo>
                    <a:pt x="-1549" y="179774"/>
                    <a:pt x="10538" y="156700"/>
                    <a:pt x="16246" y="131817"/>
                  </a:cubicBezTo>
                  <a:cubicBezTo>
                    <a:pt x="21954" y="106934"/>
                    <a:pt x="26085" y="84712"/>
                    <a:pt x="34412" y="62753"/>
                  </a:cubicBezTo>
                  <a:cubicBezTo>
                    <a:pt x="42739" y="40794"/>
                    <a:pt x="46021" y="116"/>
                    <a:pt x="66207" y="64"/>
                  </a:cubicBezTo>
                  <a:cubicBezTo>
                    <a:pt x="86393" y="12"/>
                    <a:pt x="66949" y="46777"/>
                    <a:pt x="65739" y="69858"/>
                  </a:cubicBezTo>
                  <a:cubicBezTo>
                    <a:pt x="64529" y="92939"/>
                    <a:pt x="58025" y="139363"/>
                    <a:pt x="83885" y="138550"/>
                  </a:cubicBezTo>
                  <a:cubicBezTo>
                    <a:pt x="109745" y="137737"/>
                    <a:pt x="109832" y="87074"/>
                    <a:pt x="114021" y="61579"/>
                  </a:cubicBezTo>
                  <a:cubicBezTo>
                    <a:pt x="118210" y="36084"/>
                    <a:pt x="116254" y="-2228"/>
                    <a:pt x="135590" y="101"/>
                  </a:cubicBezTo>
                  <a:cubicBezTo>
                    <a:pt x="154926" y="2430"/>
                    <a:pt x="139883" y="38644"/>
                    <a:pt x="139951" y="59663"/>
                  </a:cubicBezTo>
                  <a:cubicBezTo>
                    <a:pt x="140019" y="80682"/>
                    <a:pt x="132426" y="132475"/>
                    <a:pt x="154524" y="132270"/>
                  </a:cubicBezTo>
                  <a:cubicBezTo>
                    <a:pt x="176622" y="132065"/>
                    <a:pt x="178371" y="83856"/>
                    <a:pt x="182456" y="61835"/>
                  </a:cubicBezTo>
                  <a:cubicBezTo>
                    <a:pt x="186541" y="39814"/>
                    <a:pt x="194757" y="544"/>
                    <a:pt x="215677" y="2413"/>
                  </a:cubicBezTo>
                  <a:close/>
                </a:path>
              </a:pathLst>
            </a:custGeom>
            <a:solidFill>
              <a:srgbClr val="F6C3A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A2957E3E-940F-2336-0FDB-1BD19B43990F}"/>
                </a:ext>
              </a:extLst>
            </p:cNvPr>
            <p:cNvGrpSpPr/>
            <p:nvPr/>
          </p:nvGrpSpPr>
          <p:grpSpPr>
            <a:xfrm>
              <a:off x="4164000" y="4602536"/>
              <a:ext cx="963422" cy="915811"/>
              <a:chOff x="4282682" y="2332578"/>
              <a:chExt cx="147396" cy="140112"/>
            </a:xfrm>
          </p:grpSpPr>
          <p:sp>
            <p:nvSpPr>
              <p:cNvPr id="247" name="Oval 3">
                <a:extLst>
                  <a:ext uri="{FF2B5EF4-FFF2-40B4-BE49-F238E27FC236}">
                    <a16:creationId xmlns:a16="http://schemas.microsoft.com/office/drawing/2014/main" id="{BC190B17-E46F-98B1-F14C-C462AA4D27D0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Oval 3">
                <a:extLst>
                  <a:ext uri="{FF2B5EF4-FFF2-40B4-BE49-F238E27FC236}">
                    <a16:creationId xmlns:a16="http://schemas.microsoft.com/office/drawing/2014/main" id="{24B5A5D2-A5E9-E139-44F9-10B2FD113ECC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Oval 3">
                <a:extLst>
                  <a:ext uri="{FF2B5EF4-FFF2-40B4-BE49-F238E27FC236}">
                    <a16:creationId xmlns:a16="http://schemas.microsoft.com/office/drawing/2014/main" id="{F999BBEB-923B-6A5D-FAF5-2547ECF65619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3F2AC14F-F69B-5E92-6D1D-E773F634C1F8}"/>
                </a:ext>
              </a:extLst>
            </p:cNvPr>
            <p:cNvSpPr/>
            <p:nvPr/>
          </p:nvSpPr>
          <p:spPr>
            <a:xfrm rot="18926144">
              <a:off x="4030294" y="5505579"/>
              <a:ext cx="35310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Oval 52">
              <a:extLst>
                <a:ext uri="{FF2B5EF4-FFF2-40B4-BE49-F238E27FC236}">
                  <a16:creationId xmlns:a16="http://schemas.microsoft.com/office/drawing/2014/main" id="{C808DEFC-4B2C-FCE3-50C3-584135241A3F}"/>
                </a:ext>
              </a:extLst>
            </p:cNvPr>
            <p:cNvSpPr/>
            <p:nvPr/>
          </p:nvSpPr>
          <p:spPr>
            <a:xfrm rot="18926144">
              <a:off x="4024539" y="4306744"/>
              <a:ext cx="353105" cy="294255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8" h="38954">
                  <a:moveTo>
                    <a:pt x="28" y="22860"/>
                  </a:moveTo>
                  <a:cubicBezTo>
                    <a:pt x="-637" y="16368"/>
                    <a:pt x="10263" y="0"/>
                    <a:pt x="22888" y="0"/>
                  </a:cubicBezTo>
                  <a:cubicBezTo>
                    <a:pt x="35513" y="0"/>
                    <a:pt x="45748" y="10235"/>
                    <a:pt x="45748" y="22860"/>
                  </a:cubicBezTo>
                  <a:cubicBezTo>
                    <a:pt x="45748" y="35485"/>
                    <a:pt x="39503" y="38954"/>
                    <a:pt x="26878" y="38954"/>
                  </a:cubicBezTo>
                  <a:cubicBezTo>
                    <a:pt x="14253" y="38954"/>
                    <a:pt x="693" y="29352"/>
                    <a:pt x="28" y="2286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Oval 54">
              <a:extLst>
                <a:ext uri="{FF2B5EF4-FFF2-40B4-BE49-F238E27FC236}">
                  <a16:creationId xmlns:a16="http://schemas.microsoft.com/office/drawing/2014/main" id="{152012C6-3844-3A8A-015C-D79266BBC44C}"/>
                </a:ext>
              </a:extLst>
            </p:cNvPr>
            <p:cNvSpPr/>
            <p:nvPr/>
          </p:nvSpPr>
          <p:spPr>
            <a:xfrm rot="18926144">
              <a:off x="5034656" y="4358852"/>
              <a:ext cx="235405" cy="217700"/>
            </a:xfrm>
            <a:custGeom>
              <a:avLst/>
              <a:gdLst>
                <a:gd name="connsiteX0" fmla="*/ 0 w 36000"/>
                <a:gd name="connsiteY0" fmla="*/ 18000 h 36000"/>
                <a:gd name="connsiteX1" fmla="*/ 18000 w 36000"/>
                <a:gd name="connsiteY1" fmla="*/ 0 h 36000"/>
                <a:gd name="connsiteX2" fmla="*/ 36000 w 36000"/>
                <a:gd name="connsiteY2" fmla="*/ 18000 h 36000"/>
                <a:gd name="connsiteX3" fmla="*/ 18000 w 36000"/>
                <a:gd name="connsiteY3" fmla="*/ 36000 h 36000"/>
                <a:gd name="connsiteX4" fmla="*/ 0 w 36000"/>
                <a:gd name="connsiteY4" fmla="*/ 18000 h 36000"/>
                <a:gd name="connsiteX0" fmla="*/ 0 w 36000"/>
                <a:gd name="connsiteY0" fmla="*/ 18000 h 26634"/>
                <a:gd name="connsiteX1" fmla="*/ 18000 w 36000"/>
                <a:gd name="connsiteY1" fmla="*/ 0 h 26634"/>
                <a:gd name="connsiteX2" fmla="*/ 36000 w 36000"/>
                <a:gd name="connsiteY2" fmla="*/ 18000 h 26634"/>
                <a:gd name="connsiteX3" fmla="*/ 17928 w 36000"/>
                <a:gd name="connsiteY3" fmla="*/ 26571 h 26634"/>
                <a:gd name="connsiteX4" fmla="*/ 0 w 36000"/>
                <a:gd name="connsiteY4" fmla="*/ 18000 h 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26634">
                  <a:moveTo>
                    <a:pt x="0" y="18000"/>
                  </a:moveTo>
                  <a:cubicBezTo>
                    <a:pt x="12" y="13572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ubicBezTo>
                    <a:pt x="36000" y="27941"/>
                    <a:pt x="27869" y="26571"/>
                    <a:pt x="17928" y="26571"/>
                  </a:cubicBezTo>
                  <a:cubicBezTo>
                    <a:pt x="7987" y="26571"/>
                    <a:pt x="-12" y="22428"/>
                    <a:pt x="0" y="1800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16C59334-54A9-F14A-A871-9ED80FA571F0}"/>
                </a:ext>
              </a:extLst>
            </p:cNvPr>
            <p:cNvSpPr/>
            <p:nvPr/>
          </p:nvSpPr>
          <p:spPr>
            <a:xfrm rot="18926144">
              <a:off x="5114326" y="5475384"/>
              <a:ext cx="176552" cy="176552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2C6E8B46-EF4B-ECF5-167F-F83456969F7E}"/>
                </a:ext>
              </a:extLst>
            </p:cNvPr>
            <p:cNvGrpSpPr/>
            <p:nvPr/>
          </p:nvGrpSpPr>
          <p:grpSpPr>
            <a:xfrm>
              <a:off x="3952731" y="3923543"/>
              <a:ext cx="1471275" cy="235405"/>
              <a:chOff x="4519726" y="2290465"/>
              <a:chExt cx="165552" cy="37353"/>
            </a:xfrm>
            <a:solidFill>
              <a:srgbClr val="FBE1D1"/>
            </a:solidFill>
          </p:grpSpPr>
          <p:sp>
            <p:nvSpPr>
              <p:cNvPr id="245" name="Oval 33">
                <a:extLst>
                  <a:ext uri="{FF2B5EF4-FFF2-40B4-BE49-F238E27FC236}">
                    <a16:creationId xmlns:a16="http://schemas.microsoft.com/office/drawing/2014/main" id="{5F8CE605-E60E-0788-8B10-A8DD1F66C18F}"/>
                  </a:ext>
                </a:extLst>
              </p:cNvPr>
              <p:cNvSpPr/>
              <p:nvPr/>
            </p:nvSpPr>
            <p:spPr>
              <a:xfrm rot="21441036">
                <a:off x="4519726" y="2290723"/>
                <a:ext cx="107265" cy="37095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Oval 33">
                <a:extLst>
                  <a:ext uri="{FF2B5EF4-FFF2-40B4-BE49-F238E27FC236}">
                    <a16:creationId xmlns:a16="http://schemas.microsoft.com/office/drawing/2014/main" id="{2404E982-B512-CF5E-52CE-24143541BB75}"/>
                  </a:ext>
                </a:extLst>
              </p:cNvPr>
              <p:cNvSpPr/>
              <p:nvPr/>
            </p:nvSpPr>
            <p:spPr>
              <a:xfrm rot="21441036">
                <a:off x="4649278" y="2290465"/>
                <a:ext cx="36000" cy="36000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F5E32403-2F52-26C2-8E13-468AB47C84EE}"/>
              </a:ext>
            </a:extLst>
          </p:cNvPr>
          <p:cNvGrpSpPr/>
          <p:nvPr/>
        </p:nvGrpSpPr>
        <p:grpSpPr>
          <a:xfrm>
            <a:off x="3393098" y="1401560"/>
            <a:ext cx="1064029" cy="1093609"/>
            <a:chOff x="2112867" y="-92492"/>
            <a:chExt cx="1403581" cy="1442600"/>
          </a:xfrm>
        </p:grpSpPr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CD126887-7D61-EFF0-04FA-688D61830F6E}"/>
                </a:ext>
              </a:extLst>
            </p:cNvPr>
            <p:cNvSpPr/>
            <p:nvPr/>
          </p:nvSpPr>
          <p:spPr>
            <a:xfrm>
              <a:off x="2112867" y="-92492"/>
              <a:ext cx="1403581" cy="1434543"/>
            </a:xfrm>
            <a:custGeom>
              <a:avLst/>
              <a:gdLst>
                <a:gd name="connsiteX0" fmla="*/ 113666 w 1378528"/>
                <a:gd name="connsiteY0" fmla="*/ 637196 h 1428639"/>
                <a:gd name="connsiteX1" fmla="*/ 387003 w 1378528"/>
                <a:gd name="connsiteY1" fmla="*/ 702089 h 1428639"/>
                <a:gd name="connsiteX2" fmla="*/ 617077 w 1378528"/>
                <a:gd name="connsiteY2" fmla="*/ 403188 h 1428639"/>
                <a:gd name="connsiteX3" fmla="*/ 750796 w 1378528"/>
                <a:gd name="connsiteY3" fmla="*/ 485779 h 1428639"/>
                <a:gd name="connsiteX4" fmla="*/ 648541 w 1378528"/>
                <a:gd name="connsiteY4" fmla="*/ 763049 h 1428639"/>
                <a:gd name="connsiteX5" fmla="*/ 908112 w 1378528"/>
                <a:gd name="connsiteY5" fmla="*/ 446450 h 1428639"/>
                <a:gd name="connsiteX6" fmla="*/ 1114590 w 1378528"/>
                <a:gd name="connsiteY6" fmla="*/ 21696 h 1428639"/>
                <a:gd name="connsiteX7" fmla="*/ 1358430 w 1378528"/>
                <a:gd name="connsiteY7" fmla="*/ 88556 h 1428639"/>
                <a:gd name="connsiteX8" fmla="*/ 1317134 w 1378528"/>
                <a:gd name="connsiteY8" fmla="*/ 318631 h 1428639"/>
                <a:gd name="connsiteX9" fmla="*/ 941542 w 1378528"/>
                <a:gd name="connsiteY9" fmla="*/ 690290 h 1428639"/>
                <a:gd name="connsiteX10" fmla="*/ 1037898 w 1378528"/>
                <a:gd name="connsiteY10" fmla="*/ 772881 h 1428639"/>
                <a:gd name="connsiteX11" fmla="*/ 1275839 w 1378528"/>
                <a:gd name="connsiteY11" fmla="*/ 483812 h 1428639"/>
                <a:gd name="connsiteX12" fmla="*/ 1336799 w 1378528"/>
                <a:gd name="connsiteY12" fmla="*/ 564437 h 1428639"/>
                <a:gd name="connsiteX13" fmla="*/ 1144086 w 1378528"/>
                <a:gd name="connsiteY13" fmla="*/ 894801 h 1428639"/>
                <a:gd name="connsiteX14" fmla="*/ 1201114 w 1378528"/>
                <a:gd name="connsiteY14" fmla="*/ 1205500 h 1428639"/>
                <a:gd name="connsiteX15" fmla="*/ 1049697 w 1378528"/>
                <a:gd name="connsiteY15" fmla="*/ 1360850 h 1428639"/>
                <a:gd name="connsiteX16" fmla="*/ 805857 w 1378528"/>
                <a:gd name="connsiteY16" fmla="*/ 1335286 h 1428639"/>
                <a:gd name="connsiteX17" fmla="*/ 595446 w 1378528"/>
                <a:gd name="connsiteY17" fmla="*/ 1427709 h 1428639"/>
                <a:gd name="connsiteX18" fmla="*/ 379137 w 1378528"/>
                <a:gd name="connsiteY18" fmla="*/ 1268427 h 1428639"/>
                <a:gd name="connsiteX19" fmla="*/ 27142 w 1378528"/>
                <a:gd name="connsiteY19" fmla="*/ 1234997 h 1428639"/>
                <a:gd name="connsiteX20" fmla="*/ 35008 w 1378528"/>
                <a:gd name="connsiteY20" fmla="*/ 727652 h 1428639"/>
                <a:gd name="connsiteX21" fmla="*/ 113666 w 1378528"/>
                <a:gd name="connsiteY21" fmla="*/ 637196 h 1428639"/>
                <a:gd name="connsiteX0" fmla="*/ 113666 w 1378528"/>
                <a:gd name="connsiteY0" fmla="*/ 637196 h 1428639"/>
                <a:gd name="connsiteX1" fmla="*/ 387003 w 1378528"/>
                <a:gd name="connsiteY1" fmla="*/ 702089 h 1428639"/>
                <a:gd name="connsiteX2" fmla="*/ 617077 w 1378528"/>
                <a:gd name="connsiteY2" fmla="*/ 403188 h 1428639"/>
                <a:gd name="connsiteX3" fmla="*/ 750796 w 1378528"/>
                <a:gd name="connsiteY3" fmla="*/ 485779 h 1428639"/>
                <a:gd name="connsiteX4" fmla="*/ 648541 w 1378528"/>
                <a:gd name="connsiteY4" fmla="*/ 763049 h 1428639"/>
                <a:gd name="connsiteX5" fmla="*/ 908112 w 1378528"/>
                <a:gd name="connsiteY5" fmla="*/ 446450 h 1428639"/>
                <a:gd name="connsiteX6" fmla="*/ 1114590 w 1378528"/>
                <a:gd name="connsiteY6" fmla="*/ 21696 h 1428639"/>
                <a:gd name="connsiteX7" fmla="*/ 1358430 w 1378528"/>
                <a:gd name="connsiteY7" fmla="*/ 88556 h 1428639"/>
                <a:gd name="connsiteX8" fmla="*/ 1317134 w 1378528"/>
                <a:gd name="connsiteY8" fmla="*/ 318631 h 1428639"/>
                <a:gd name="connsiteX9" fmla="*/ 941542 w 1378528"/>
                <a:gd name="connsiteY9" fmla="*/ 690290 h 1428639"/>
                <a:gd name="connsiteX10" fmla="*/ 1037898 w 1378528"/>
                <a:gd name="connsiteY10" fmla="*/ 772881 h 1428639"/>
                <a:gd name="connsiteX11" fmla="*/ 1275839 w 1378528"/>
                <a:gd name="connsiteY11" fmla="*/ 483812 h 1428639"/>
                <a:gd name="connsiteX12" fmla="*/ 1336799 w 1378528"/>
                <a:gd name="connsiteY12" fmla="*/ 564437 h 1428639"/>
                <a:gd name="connsiteX13" fmla="*/ 1144086 w 1378528"/>
                <a:gd name="connsiteY13" fmla="*/ 894801 h 1428639"/>
                <a:gd name="connsiteX14" fmla="*/ 1201114 w 1378528"/>
                <a:gd name="connsiteY14" fmla="*/ 1205500 h 1428639"/>
                <a:gd name="connsiteX15" fmla="*/ 1049697 w 1378528"/>
                <a:gd name="connsiteY15" fmla="*/ 1360850 h 1428639"/>
                <a:gd name="connsiteX16" fmla="*/ 805857 w 1378528"/>
                <a:gd name="connsiteY16" fmla="*/ 1335286 h 1428639"/>
                <a:gd name="connsiteX17" fmla="*/ 595446 w 1378528"/>
                <a:gd name="connsiteY17" fmla="*/ 1427709 h 1428639"/>
                <a:gd name="connsiteX18" fmla="*/ 379137 w 1378528"/>
                <a:gd name="connsiteY18" fmla="*/ 1268427 h 1428639"/>
                <a:gd name="connsiteX19" fmla="*/ 27142 w 1378528"/>
                <a:gd name="connsiteY19" fmla="*/ 1234997 h 1428639"/>
                <a:gd name="connsiteX20" fmla="*/ 35008 w 1378528"/>
                <a:gd name="connsiteY20" fmla="*/ 727652 h 1428639"/>
                <a:gd name="connsiteX21" fmla="*/ 113666 w 1378528"/>
                <a:gd name="connsiteY21" fmla="*/ 637196 h 1428639"/>
                <a:gd name="connsiteX0" fmla="*/ 113666 w 1378528"/>
                <a:gd name="connsiteY0" fmla="*/ 643100 h 1434543"/>
                <a:gd name="connsiteX1" fmla="*/ 387003 w 1378528"/>
                <a:gd name="connsiteY1" fmla="*/ 707993 h 1434543"/>
                <a:gd name="connsiteX2" fmla="*/ 617077 w 1378528"/>
                <a:gd name="connsiteY2" fmla="*/ 409092 h 1434543"/>
                <a:gd name="connsiteX3" fmla="*/ 750796 w 1378528"/>
                <a:gd name="connsiteY3" fmla="*/ 491683 h 1434543"/>
                <a:gd name="connsiteX4" fmla="*/ 648541 w 1378528"/>
                <a:gd name="connsiteY4" fmla="*/ 768953 h 1434543"/>
                <a:gd name="connsiteX5" fmla="*/ 908112 w 1378528"/>
                <a:gd name="connsiteY5" fmla="*/ 452354 h 1434543"/>
                <a:gd name="connsiteX6" fmla="*/ 1114590 w 1378528"/>
                <a:gd name="connsiteY6" fmla="*/ 27600 h 1434543"/>
                <a:gd name="connsiteX7" fmla="*/ 1358430 w 1378528"/>
                <a:gd name="connsiteY7" fmla="*/ 94460 h 1434543"/>
                <a:gd name="connsiteX8" fmla="*/ 1317134 w 1378528"/>
                <a:gd name="connsiteY8" fmla="*/ 324535 h 1434543"/>
                <a:gd name="connsiteX9" fmla="*/ 941542 w 1378528"/>
                <a:gd name="connsiteY9" fmla="*/ 696194 h 1434543"/>
                <a:gd name="connsiteX10" fmla="*/ 1037898 w 1378528"/>
                <a:gd name="connsiteY10" fmla="*/ 778785 h 1434543"/>
                <a:gd name="connsiteX11" fmla="*/ 1275839 w 1378528"/>
                <a:gd name="connsiteY11" fmla="*/ 489716 h 1434543"/>
                <a:gd name="connsiteX12" fmla="*/ 1336799 w 1378528"/>
                <a:gd name="connsiteY12" fmla="*/ 570341 h 1434543"/>
                <a:gd name="connsiteX13" fmla="*/ 1144086 w 1378528"/>
                <a:gd name="connsiteY13" fmla="*/ 900705 h 1434543"/>
                <a:gd name="connsiteX14" fmla="*/ 1201114 w 1378528"/>
                <a:gd name="connsiteY14" fmla="*/ 1211404 h 1434543"/>
                <a:gd name="connsiteX15" fmla="*/ 1049697 w 1378528"/>
                <a:gd name="connsiteY15" fmla="*/ 1366754 h 1434543"/>
                <a:gd name="connsiteX16" fmla="*/ 805857 w 1378528"/>
                <a:gd name="connsiteY16" fmla="*/ 1341190 h 1434543"/>
                <a:gd name="connsiteX17" fmla="*/ 595446 w 1378528"/>
                <a:gd name="connsiteY17" fmla="*/ 1433613 h 1434543"/>
                <a:gd name="connsiteX18" fmla="*/ 379137 w 1378528"/>
                <a:gd name="connsiteY18" fmla="*/ 1274331 h 1434543"/>
                <a:gd name="connsiteX19" fmla="*/ 27142 w 1378528"/>
                <a:gd name="connsiteY19" fmla="*/ 1240901 h 1434543"/>
                <a:gd name="connsiteX20" fmla="*/ 35008 w 1378528"/>
                <a:gd name="connsiteY20" fmla="*/ 733556 h 1434543"/>
                <a:gd name="connsiteX21" fmla="*/ 113666 w 1378528"/>
                <a:gd name="connsiteY21" fmla="*/ 643100 h 1434543"/>
                <a:gd name="connsiteX0" fmla="*/ 113666 w 1378528"/>
                <a:gd name="connsiteY0" fmla="*/ 643100 h 1434543"/>
                <a:gd name="connsiteX1" fmla="*/ 387003 w 1378528"/>
                <a:gd name="connsiteY1" fmla="*/ 707993 h 1434543"/>
                <a:gd name="connsiteX2" fmla="*/ 617077 w 1378528"/>
                <a:gd name="connsiteY2" fmla="*/ 409092 h 1434543"/>
                <a:gd name="connsiteX3" fmla="*/ 750796 w 1378528"/>
                <a:gd name="connsiteY3" fmla="*/ 491683 h 1434543"/>
                <a:gd name="connsiteX4" fmla="*/ 648541 w 1378528"/>
                <a:gd name="connsiteY4" fmla="*/ 768953 h 1434543"/>
                <a:gd name="connsiteX5" fmla="*/ 908112 w 1378528"/>
                <a:gd name="connsiteY5" fmla="*/ 452354 h 1434543"/>
                <a:gd name="connsiteX6" fmla="*/ 1114590 w 1378528"/>
                <a:gd name="connsiteY6" fmla="*/ 27600 h 1434543"/>
                <a:gd name="connsiteX7" fmla="*/ 1358430 w 1378528"/>
                <a:gd name="connsiteY7" fmla="*/ 94460 h 1434543"/>
                <a:gd name="connsiteX8" fmla="*/ 1317134 w 1378528"/>
                <a:gd name="connsiteY8" fmla="*/ 324535 h 1434543"/>
                <a:gd name="connsiteX9" fmla="*/ 941542 w 1378528"/>
                <a:gd name="connsiteY9" fmla="*/ 696194 h 1434543"/>
                <a:gd name="connsiteX10" fmla="*/ 1037898 w 1378528"/>
                <a:gd name="connsiteY10" fmla="*/ 778785 h 1434543"/>
                <a:gd name="connsiteX11" fmla="*/ 1275839 w 1378528"/>
                <a:gd name="connsiteY11" fmla="*/ 489716 h 1434543"/>
                <a:gd name="connsiteX12" fmla="*/ 1336799 w 1378528"/>
                <a:gd name="connsiteY12" fmla="*/ 570341 h 1434543"/>
                <a:gd name="connsiteX13" fmla="*/ 1144086 w 1378528"/>
                <a:gd name="connsiteY13" fmla="*/ 900705 h 1434543"/>
                <a:gd name="connsiteX14" fmla="*/ 1201114 w 1378528"/>
                <a:gd name="connsiteY14" fmla="*/ 1211404 h 1434543"/>
                <a:gd name="connsiteX15" fmla="*/ 1049697 w 1378528"/>
                <a:gd name="connsiteY15" fmla="*/ 1366754 h 1434543"/>
                <a:gd name="connsiteX16" fmla="*/ 805857 w 1378528"/>
                <a:gd name="connsiteY16" fmla="*/ 1341190 h 1434543"/>
                <a:gd name="connsiteX17" fmla="*/ 595446 w 1378528"/>
                <a:gd name="connsiteY17" fmla="*/ 1433613 h 1434543"/>
                <a:gd name="connsiteX18" fmla="*/ 379137 w 1378528"/>
                <a:gd name="connsiteY18" fmla="*/ 1274331 h 1434543"/>
                <a:gd name="connsiteX19" fmla="*/ 27142 w 1378528"/>
                <a:gd name="connsiteY19" fmla="*/ 1240901 h 1434543"/>
                <a:gd name="connsiteX20" fmla="*/ 35008 w 1378528"/>
                <a:gd name="connsiteY20" fmla="*/ 733556 h 1434543"/>
                <a:gd name="connsiteX21" fmla="*/ 113666 w 1378528"/>
                <a:gd name="connsiteY21" fmla="*/ 643100 h 1434543"/>
                <a:gd name="connsiteX0" fmla="*/ 174629 w 1380497"/>
                <a:gd name="connsiteY0" fmla="*/ 639167 h 1434543"/>
                <a:gd name="connsiteX1" fmla="*/ 388972 w 1380497"/>
                <a:gd name="connsiteY1" fmla="*/ 707993 h 1434543"/>
                <a:gd name="connsiteX2" fmla="*/ 619046 w 1380497"/>
                <a:gd name="connsiteY2" fmla="*/ 409092 h 1434543"/>
                <a:gd name="connsiteX3" fmla="*/ 752765 w 1380497"/>
                <a:gd name="connsiteY3" fmla="*/ 491683 h 1434543"/>
                <a:gd name="connsiteX4" fmla="*/ 650510 w 1380497"/>
                <a:gd name="connsiteY4" fmla="*/ 768953 h 1434543"/>
                <a:gd name="connsiteX5" fmla="*/ 910081 w 1380497"/>
                <a:gd name="connsiteY5" fmla="*/ 452354 h 1434543"/>
                <a:gd name="connsiteX6" fmla="*/ 1116559 w 1380497"/>
                <a:gd name="connsiteY6" fmla="*/ 27600 h 1434543"/>
                <a:gd name="connsiteX7" fmla="*/ 1360399 w 1380497"/>
                <a:gd name="connsiteY7" fmla="*/ 94460 h 1434543"/>
                <a:gd name="connsiteX8" fmla="*/ 1319103 w 1380497"/>
                <a:gd name="connsiteY8" fmla="*/ 324535 h 1434543"/>
                <a:gd name="connsiteX9" fmla="*/ 943511 w 1380497"/>
                <a:gd name="connsiteY9" fmla="*/ 696194 h 1434543"/>
                <a:gd name="connsiteX10" fmla="*/ 1039867 w 1380497"/>
                <a:gd name="connsiteY10" fmla="*/ 778785 h 1434543"/>
                <a:gd name="connsiteX11" fmla="*/ 1277808 w 1380497"/>
                <a:gd name="connsiteY11" fmla="*/ 489716 h 1434543"/>
                <a:gd name="connsiteX12" fmla="*/ 1338768 w 1380497"/>
                <a:gd name="connsiteY12" fmla="*/ 570341 h 1434543"/>
                <a:gd name="connsiteX13" fmla="*/ 1146055 w 1380497"/>
                <a:gd name="connsiteY13" fmla="*/ 900705 h 1434543"/>
                <a:gd name="connsiteX14" fmla="*/ 1203083 w 1380497"/>
                <a:gd name="connsiteY14" fmla="*/ 1211404 h 1434543"/>
                <a:gd name="connsiteX15" fmla="*/ 1051666 w 1380497"/>
                <a:gd name="connsiteY15" fmla="*/ 1366754 h 1434543"/>
                <a:gd name="connsiteX16" fmla="*/ 807826 w 1380497"/>
                <a:gd name="connsiteY16" fmla="*/ 1341190 h 1434543"/>
                <a:gd name="connsiteX17" fmla="*/ 597415 w 1380497"/>
                <a:gd name="connsiteY17" fmla="*/ 1433613 h 1434543"/>
                <a:gd name="connsiteX18" fmla="*/ 381106 w 1380497"/>
                <a:gd name="connsiteY18" fmla="*/ 1274331 h 1434543"/>
                <a:gd name="connsiteX19" fmla="*/ 29111 w 1380497"/>
                <a:gd name="connsiteY19" fmla="*/ 1240901 h 1434543"/>
                <a:gd name="connsiteX20" fmla="*/ 36977 w 1380497"/>
                <a:gd name="connsiteY20" fmla="*/ 733556 h 1434543"/>
                <a:gd name="connsiteX21" fmla="*/ 174629 w 1380497"/>
                <a:gd name="connsiteY21" fmla="*/ 639167 h 1434543"/>
                <a:gd name="connsiteX0" fmla="*/ 174629 w 1380497"/>
                <a:gd name="connsiteY0" fmla="*/ 639167 h 1434543"/>
                <a:gd name="connsiteX1" fmla="*/ 388972 w 1380497"/>
                <a:gd name="connsiteY1" fmla="*/ 707993 h 1434543"/>
                <a:gd name="connsiteX2" fmla="*/ 619046 w 1380497"/>
                <a:gd name="connsiteY2" fmla="*/ 409092 h 1434543"/>
                <a:gd name="connsiteX3" fmla="*/ 752765 w 1380497"/>
                <a:gd name="connsiteY3" fmla="*/ 491683 h 1434543"/>
                <a:gd name="connsiteX4" fmla="*/ 650510 w 1380497"/>
                <a:gd name="connsiteY4" fmla="*/ 768953 h 1434543"/>
                <a:gd name="connsiteX5" fmla="*/ 910081 w 1380497"/>
                <a:gd name="connsiteY5" fmla="*/ 452354 h 1434543"/>
                <a:gd name="connsiteX6" fmla="*/ 1116559 w 1380497"/>
                <a:gd name="connsiteY6" fmla="*/ 27600 h 1434543"/>
                <a:gd name="connsiteX7" fmla="*/ 1360399 w 1380497"/>
                <a:gd name="connsiteY7" fmla="*/ 94460 h 1434543"/>
                <a:gd name="connsiteX8" fmla="*/ 1319103 w 1380497"/>
                <a:gd name="connsiteY8" fmla="*/ 324535 h 1434543"/>
                <a:gd name="connsiteX9" fmla="*/ 943511 w 1380497"/>
                <a:gd name="connsiteY9" fmla="*/ 696194 h 1434543"/>
                <a:gd name="connsiteX10" fmla="*/ 1039867 w 1380497"/>
                <a:gd name="connsiteY10" fmla="*/ 778785 h 1434543"/>
                <a:gd name="connsiteX11" fmla="*/ 1277808 w 1380497"/>
                <a:gd name="connsiteY11" fmla="*/ 489716 h 1434543"/>
                <a:gd name="connsiteX12" fmla="*/ 1338768 w 1380497"/>
                <a:gd name="connsiteY12" fmla="*/ 570341 h 1434543"/>
                <a:gd name="connsiteX13" fmla="*/ 1146055 w 1380497"/>
                <a:gd name="connsiteY13" fmla="*/ 900705 h 1434543"/>
                <a:gd name="connsiteX14" fmla="*/ 1203083 w 1380497"/>
                <a:gd name="connsiteY14" fmla="*/ 1211404 h 1434543"/>
                <a:gd name="connsiteX15" fmla="*/ 1051666 w 1380497"/>
                <a:gd name="connsiteY15" fmla="*/ 1366754 h 1434543"/>
                <a:gd name="connsiteX16" fmla="*/ 807826 w 1380497"/>
                <a:gd name="connsiteY16" fmla="*/ 1341190 h 1434543"/>
                <a:gd name="connsiteX17" fmla="*/ 597415 w 1380497"/>
                <a:gd name="connsiteY17" fmla="*/ 1433613 h 1434543"/>
                <a:gd name="connsiteX18" fmla="*/ 381106 w 1380497"/>
                <a:gd name="connsiteY18" fmla="*/ 1274331 h 1434543"/>
                <a:gd name="connsiteX19" fmla="*/ 29111 w 1380497"/>
                <a:gd name="connsiteY19" fmla="*/ 1240901 h 1434543"/>
                <a:gd name="connsiteX20" fmla="*/ 36977 w 1380497"/>
                <a:gd name="connsiteY20" fmla="*/ 733556 h 1434543"/>
                <a:gd name="connsiteX21" fmla="*/ 174629 w 1380497"/>
                <a:gd name="connsiteY21" fmla="*/ 639167 h 1434543"/>
                <a:gd name="connsiteX0" fmla="*/ 190454 w 1396322"/>
                <a:gd name="connsiteY0" fmla="*/ 639167 h 1434543"/>
                <a:gd name="connsiteX1" fmla="*/ 404797 w 1396322"/>
                <a:gd name="connsiteY1" fmla="*/ 707993 h 1434543"/>
                <a:gd name="connsiteX2" fmla="*/ 634871 w 1396322"/>
                <a:gd name="connsiteY2" fmla="*/ 409092 h 1434543"/>
                <a:gd name="connsiteX3" fmla="*/ 768590 w 1396322"/>
                <a:gd name="connsiteY3" fmla="*/ 491683 h 1434543"/>
                <a:gd name="connsiteX4" fmla="*/ 666335 w 1396322"/>
                <a:gd name="connsiteY4" fmla="*/ 768953 h 1434543"/>
                <a:gd name="connsiteX5" fmla="*/ 925906 w 1396322"/>
                <a:gd name="connsiteY5" fmla="*/ 452354 h 1434543"/>
                <a:gd name="connsiteX6" fmla="*/ 1132384 w 1396322"/>
                <a:gd name="connsiteY6" fmla="*/ 27600 h 1434543"/>
                <a:gd name="connsiteX7" fmla="*/ 1376224 w 1396322"/>
                <a:gd name="connsiteY7" fmla="*/ 94460 h 1434543"/>
                <a:gd name="connsiteX8" fmla="*/ 1334928 w 1396322"/>
                <a:gd name="connsiteY8" fmla="*/ 324535 h 1434543"/>
                <a:gd name="connsiteX9" fmla="*/ 959336 w 1396322"/>
                <a:gd name="connsiteY9" fmla="*/ 696194 h 1434543"/>
                <a:gd name="connsiteX10" fmla="*/ 1055692 w 1396322"/>
                <a:gd name="connsiteY10" fmla="*/ 778785 h 1434543"/>
                <a:gd name="connsiteX11" fmla="*/ 1293633 w 1396322"/>
                <a:gd name="connsiteY11" fmla="*/ 489716 h 1434543"/>
                <a:gd name="connsiteX12" fmla="*/ 1354593 w 1396322"/>
                <a:gd name="connsiteY12" fmla="*/ 570341 h 1434543"/>
                <a:gd name="connsiteX13" fmla="*/ 1161880 w 1396322"/>
                <a:gd name="connsiteY13" fmla="*/ 900705 h 1434543"/>
                <a:gd name="connsiteX14" fmla="*/ 1218908 w 1396322"/>
                <a:gd name="connsiteY14" fmla="*/ 1211404 h 1434543"/>
                <a:gd name="connsiteX15" fmla="*/ 1067491 w 1396322"/>
                <a:gd name="connsiteY15" fmla="*/ 1366754 h 1434543"/>
                <a:gd name="connsiteX16" fmla="*/ 823651 w 1396322"/>
                <a:gd name="connsiteY16" fmla="*/ 1341190 h 1434543"/>
                <a:gd name="connsiteX17" fmla="*/ 613240 w 1396322"/>
                <a:gd name="connsiteY17" fmla="*/ 1433613 h 1434543"/>
                <a:gd name="connsiteX18" fmla="*/ 396931 w 1396322"/>
                <a:gd name="connsiteY18" fmla="*/ 1274331 h 1434543"/>
                <a:gd name="connsiteX19" fmla="*/ 44936 w 1396322"/>
                <a:gd name="connsiteY19" fmla="*/ 1240901 h 1434543"/>
                <a:gd name="connsiteX20" fmla="*/ 17406 w 1396322"/>
                <a:gd name="connsiteY20" fmla="*/ 829912 h 1434543"/>
                <a:gd name="connsiteX21" fmla="*/ 190454 w 1396322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98993 w 1404861"/>
                <a:gd name="connsiteY0" fmla="*/ 639167 h 1434543"/>
                <a:gd name="connsiteX1" fmla="*/ 413336 w 1404861"/>
                <a:gd name="connsiteY1" fmla="*/ 707993 h 1434543"/>
                <a:gd name="connsiteX2" fmla="*/ 643410 w 1404861"/>
                <a:gd name="connsiteY2" fmla="*/ 409092 h 1434543"/>
                <a:gd name="connsiteX3" fmla="*/ 777129 w 1404861"/>
                <a:gd name="connsiteY3" fmla="*/ 491683 h 1434543"/>
                <a:gd name="connsiteX4" fmla="*/ 674874 w 1404861"/>
                <a:gd name="connsiteY4" fmla="*/ 768953 h 1434543"/>
                <a:gd name="connsiteX5" fmla="*/ 934445 w 1404861"/>
                <a:gd name="connsiteY5" fmla="*/ 452354 h 1434543"/>
                <a:gd name="connsiteX6" fmla="*/ 1140923 w 1404861"/>
                <a:gd name="connsiteY6" fmla="*/ 27600 h 1434543"/>
                <a:gd name="connsiteX7" fmla="*/ 1384763 w 1404861"/>
                <a:gd name="connsiteY7" fmla="*/ 94460 h 1434543"/>
                <a:gd name="connsiteX8" fmla="*/ 1343467 w 1404861"/>
                <a:gd name="connsiteY8" fmla="*/ 324535 h 1434543"/>
                <a:gd name="connsiteX9" fmla="*/ 967875 w 1404861"/>
                <a:gd name="connsiteY9" fmla="*/ 696194 h 1434543"/>
                <a:gd name="connsiteX10" fmla="*/ 1064231 w 1404861"/>
                <a:gd name="connsiteY10" fmla="*/ 778785 h 1434543"/>
                <a:gd name="connsiteX11" fmla="*/ 1302172 w 1404861"/>
                <a:gd name="connsiteY11" fmla="*/ 489716 h 1434543"/>
                <a:gd name="connsiteX12" fmla="*/ 1363132 w 1404861"/>
                <a:gd name="connsiteY12" fmla="*/ 570341 h 1434543"/>
                <a:gd name="connsiteX13" fmla="*/ 1170419 w 1404861"/>
                <a:gd name="connsiteY13" fmla="*/ 900705 h 1434543"/>
                <a:gd name="connsiteX14" fmla="*/ 1227447 w 1404861"/>
                <a:gd name="connsiteY14" fmla="*/ 1211404 h 1434543"/>
                <a:gd name="connsiteX15" fmla="*/ 1076030 w 1404861"/>
                <a:gd name="connsiteY15" fmla="*/ 1366754 h 1434543"/>
                <a:gd name="connsiteX16" fmla="*/ 832190 w 1404861"/>
                <a:gd name="connsiteY16" fmla="*/ 1341190 h 1434543"/>
                <a:gd name="connsiteX17" fmla="*/ 621779 w 1404861"/>
                <a:gd name="connsiteY17" fmla="*/ 1433613 h 1434543"/>
                <a:gd name="connsiteX18" fmla="*/ 405470 w 1404861"/>
                <a:gd name="connsiteY18" fmla="*/ 1274331 h 1434543"/>
                <a:gd name="connsiteX19" fmla="*/ 53475 w 1404861"/>
                <a:gd name="connsiteY19" fmla="*/ 1240901 h 1434543"/>
                <a:gd name="connsiteX20" fmla="*/ 25945 w 1404861"/>
                <a:gd name="connsiteY20" fmla="*/ 829912 h 1434543"/>
                <a:gd name="connsiteX21" fmla="*/ 198993 w 1404861"/>
                <a:gd name="connsiteY21" fmla="*/ 639167 h 1434543"/>
                <a:gd name="connsiteX0" fmla="*/ 186936 w 1392804"/>
                <a:gd name="connsiteY0" fmla="*/ 639167 h 1434543"/>
                <a:gd name="connsiteX1" fmla="*/ 401279 w 1392804"/>
                <a:gd name="connsiteY1" fmla="*/ 707993 h 1434543"/>
                <a:gd name="connsiteX2" fmla="*/ 631353 w 1392804"/>
                <a:gd name="connsiteY2" fmla="*/ 409092 h 1434543"/>
                <a:gd name="connsiteX3" fmla="*/ 765072 w 1392804"/>
                <a:gd name="connsiteY3" fmla="*/ 491683 h 1434543"/>
                <a:gd name="connsiteX4" fmla="*/ 662817 w 1392804"/>
                <a:gd name="connsiteY4" fmla="*/ 768953 h 1434543"/>
                <a:gd name="connsiteX5" fmla="*/ 922388 w 1392804"/>
                <a:gd name="connsiteY5" fmla="*/ 452354 h 1434543"/>
                <a:gd name="connsiteX6" fmla="*/ 1128866 w 1392804"/>
                <a:gd name="connsiteY6" fmla="*/ 27600 h 1434543"/>
                <a:gd name="connsiteX7" fmla="*/ 1372706 w 1392804"/>
                <a:gd name="connsiteY7" fmla="*/ 94460 h 1434543"/>
                <a:gd name="connsiteX8" fmla="*/ 1331410 w 1392804"/>
                <a:gd name="connsiteY8" fmla="*/ 324535 h 1434543"/>
                <a:gd name="connsiteX9" fmla="*/ 955818 w 1392804"/>
                <a:gd name="connsiteY9" fmla="*/ 696194 h 1434543"/>
                <a:gd name="connsiteX10" fmla="*/ 1052174 w 1392804"/>
                <a:gd name="connsiteY10" fmla="*/ 778785 h 1434543"/>
                <a:gd name="connsiteX11" fmla="*/ 1290115 w 1392804"/>
                <a:gd name="connsiteY11" fmla="*/ 489716 h 1434543"/>
                <a:gd name="connsiteX12" fmla="*/ 1351075 w 1392804"/>
                <a:gd name="connsiteY12" fmla="*/ 570341 h 1434543"/>
                <a:gd name="connsiteX13" fmla="*/ 1158362 w 1392804"/>
                <a:gd name="connsiteY13" fmla="*/ 900705 h 1434543"/>
                <a:gd name="connsiteX14" fmla="*/ 1215390 w 1392804"/>
                <a:gd name="connsiteY14" fmla="*/ 1211404 h 1434543"/>
                <a:gd name="connsiteX15" fmla="*/ 1063973 w 1392804"/>
                <a:gd name="connsiteY15" fmla="*/ 1366754 h 1434543"/>
                <a:gd name="connsiteX16" fmla="*/ 820133 w 1392804"/>
                <a:gd name="connsiteY16" fmla="*/ 1341190 h 1434543"/>
                <a:gd name="connsiteX17" fmla="*/ 609722 w 1392804"/>
                <a:gd name="connsiteY17" fmla="*/ 1433613 h 1434543"/>
                <a:gd name="connsiteX18" fmla="*/ 393413 w 1392804"/>
                <a:gd name="connsiteY18" fmla="*/ 1274331 h 1434543"/>
                <a:gd name="connsiteX19" fmla="*/ 70914 w 1392804"/>
                <a:gd name="connsiteY19" fmla="*/ 1262532 h 1434543"/>
                <a:gd name="connsiteX20" fmla="*/ 13888 w 1392804"/>
                <a:gd name="connsiteY20" fmla="*/ 829912 h 1434543"/>
                <a:gd name="connsiteX21" fmla="*/ 186936 w 1392804"/>
                <a:gd name="connsiteY21" fmla="*/ 639167 h 1434543"/>
                <a:gd name="connsiteX0" fmla="*/ 197713 w 1403581"/>
                <a:gd name="connsiteY0" fmla="*/ 639167 h 1434543"/>
                <a:gd name="connsiteX1" fmla="*/ 412056 w 1403581"/>
                <a:gd name="connsiteY1" fmla="*/ 707993 h 1434543"/>
                <a:gd name="connsiteX2" fmla="*/ 642130 w 1403581"/>
                <a:gd name="connsiteY2" fmla="*/ 409092 h 1434543"/>
                <a:gd name="connsiteX3" fmla="*/ 775849 w 1403581"/>
                <a:gd name="connsiteY3" fmla="*/ 491683 h 1434543"/>
                <a:gd name="connsiteX4" fmla="*/ 673594 w 1403581"/>
                <a:gd name="connsiteY4" fmla="*/ 768953 h 1434543"/>
                <a:gd name="connsiteX5" fmla="*/ 933165 w 1403581"/>
                <a:gd name="connsiteY5" fmla="*/ 452354 h 1434543"/>
                <a:gd name="connsiteX6" fmla="*/ 1139643 w 1403581"/>
                <a:gd name="connsiteY6" fmla="*/ 27600 h 1434543"/>
                <a:gd name="connsiteX7" fmla="*/ 1383483 w 1403581"/>
                <a:gd name="connsiteY7" fmla="*/ 94460 h 1434543"/>
                <a:gd name="connsiteX8" fmla="*/ 1342187 w 1403581"/>
                <a:gd name="connsiteY8" fmla="*/ 324535 h 1434543"/>
                <a:gd name="connsiteX9" fmla="*/ 966595 w 1403581"/>
                <a:gd name="connsiteY9" fmla="*/ 696194 h 1434543"/>
                <a:gd name="connsiteX10" fmla="*/ 1062951 w 1403581"/>
                <a:gd name="connsiteY10" fmla="*/ 778785 h 1434543"/>
                <a:gd name="connsiteX11" fmla="*/ 1300892 w 1403581"/>
                <a:gd name="connsiteY11" fmla="*/ 489716 h 1434543"/>
                <a:gd name="connsiteX12" fmla="*/ 1361852 w 1403581"/>
                <a:gd name="connsiteY12" fmla="*/ 570341 h 1434543"/>
                <a:gd name="connsiteX13" fmla="*/ 1169139 w 1403581"/>
                <a:gd name="connsiteY13" fmla="*/ 900705 h 1434543"/>
                <a:gd name="connsiteX14" fmla="*/ 1226167 w 1403581"/>
                <a:gd name="connsiteY14" fmla="*/ 1211404 h 1434543"/>
                <a:gd name="connsiteX15" fmla="*/ 1074750 w 1403581"/>
                <a:gd name="connsiteY15" fmla="*/ 1366754 h 1434543"/>
                <a:gd name="connsiteX16" fmla="*/ 830910 w 1403581"/>
                <a:gd name="connsiteY16" fmla="*/ 1341190 h 1434543"/>
                <a:gd name="connsiteX17" fmla="*/ 620499 w 1403581"/>
                <a:gd name="connsiteY17" fmla="*/ 1433613 h 1434543"/>
                <a:gd name="connsiteX18" fmla="*/ 404190 w 1403581"/>
                <a:gd name="connsiteY18" fmla="*/ 1274331 h 1434543"/>
                <a:gd name="connsiteX19" fmla="*/ 81691 w 1403581"/>
                <a:gd name="connsiteY19" fmla="*/ 1262532 h 1434543"/>
                <a:gd name="connsiteX20" fmla="*/ 24665 w 1403581"/>
                <a:gd name="connsiteY20" fmla="*/ 829912 h 1434543"/>
                <a:gd name="connsiteX21" fmla="*/ 197713 w 1403581"/>
                <a:gd name="connsiteY21" fmla="*/ 639167 h 1434543"/>
                <a:gd name="connsiteX0" fmla="*/ 197713 w 1403581"/>
                <a:gd name="connsiteY0" fmla="*/ 639167 h 1434543"/>
                <a:gd name="connsiteX1" fmla="*/ 412056 w 1403581"/>
                <a:gd name="connsiteY1" fmla="*/ 707993 h 1434543"/>
                <a:gd name="connsiteX2" fmla="*/ 642130 w 1403581"/>
                <a:gd name="connsiteY2" fmla="*/ 409092 h 1434543"/>
                <a:gd name="connsiteX3" fmla="*/ 775849 w 1403581"/>
                <a:gd name="connsiteY3" fmla="*/ 491683 h 1434543"/>
                <a:gd name="connsiteX4" fmla="*/ 673594 w 1403581"/>
                <a:gd name="connsiteY4" fmla="*/ 768953 h 1434543"/>
                <a:gd name="connsiteX5" fmla="*/ 933165 w 1403581"/>
                <a:gd name="connsiteY5" fmla="*/ 452354 h 1434543"/>
                <a:gd name="connsiteX6" fmla="*/ 1139643 w 1403581"/>
                <a:gd name="connsiteY6" fmla="*/ 27600 h 1434543"/>
                <a:gd name="connsiteX7" fmla="*/ 1383483 w 1403581"/>
                <a:gd name="connsiteY7" fmla="*/ 94460 h 1434543"/>
                <a:gd name="connsiteX8" fmla="*/ 1342187 w 1403581"/>
                <a:gd name="connsiteY8" fmla="*/ 324535 h 1434543"/>
                <a:gd name="connsiteX9" fmla="*/ 966595 w 1403581"/>
                <a:gd name="connsiteY9" fmla="*/ 696194 h 1434543"/>
                <a:gd name="connsiteX10" fmla="*/ 1062951 w 1403581"/>
                <a:gd name="connsiteY10" fmla="*/ 778785 h 1434543"/>
                <a:gd name="connsiteX11" fmla="*/ 1300892 w 1403581"/>
                <a:gd name="connsiteY11" fmla="*/ 489716 h 1434543"/>
                <a:gd name="connsiteX12" fmla="*/ 1397249 w 1403581"/>
                <a:gd name="connsiteY12" fmla="*/ 574274 h 1434543"/>
                <a:gd name="connsiteX13" fmla="*/ 1169139 w 1403581"/>
                <a:gd name="connsiteY13" fmla="*/ 900705 h 1434543"/>
                <a:gd name="connsiteX14" fmla="*/ 1226167 w 1403581"/>
                <a:gd name="connsiteY14" fmla="*/ 1211404 h 1434543"/>
                <a:gd name="connsiteX15" fmla="*/ 1074750 w 1403581"/>
                <a:gd name="connsiteY15" fmla="*/ 1366754 h 1434543"/>
                <a:gd name="connsiteX16" fmla="*/ 830910 w 1403581"/>
                <a:gd name="connsiteY16" fmla="*/ 1341190 h 1434543"/>
                <a:gd name="connsiteX17" fmla="*/ 620499 w 1403581"/>
                <a:gd name="connsiteY17" fmla="*/ 1433613 h 1434543"/>
                <a:gd name="connsiteX18" fmla="*/ 404190 w 1403581"/>
                <a:gd name="connsiteY18" fmla="*/ 1274331 h 1434543"/>
                <a:gd name="connsiteX19" fmla="*/ 81691 w 1403581"/>
                <a:gd name="connsiteY19" fmla="*/ 1262532 h 1434543"/>
                <a:gd name="connsiteX20" fmla="*/ 24665 w 1403581"/>
                <a:gd name="connsiteY20" fmla="*/ 829912 h 1434543"/>
                <a:gd name="connsiteX21" fmla="*/ 197713 w 1403581"/>
                <a:gd name="connsiteY21" fmla="*/ 639167 h 143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03581" h="1434543">
                  <a:moveTo>
                    <a:pt x="197713" y="639167"/>
                  </a:moveTo>
                  <a:cubicBezTo>
                    <a:pt x="262278" y="618847"/>
                    <a:pt x="337987" y="746339"/>
                    <a:pt x="412056" y="707993"/>
                  </a:cubicBezTo>
                  <a:cubicBezTo>
                    <a:pt x="486125" y="669647"/>
                    <a:pt x="581498" y="445144"/>
                    <a:pt x="642130" y="409092"/>
                  </a:cubicBezTo>
                  <a:cubicBezTo>
                    <a:pt x="702762" y="373040"/>
                    <a:pt x="770605" y="431706"/>
                    <a:pt x="775849" y="491683"/>
                  </a:cubicBezTo>
                  <a:cubicBezTo>
                    <a:pt x="781093" y="551660"/>
                    <a:pt x="582482" y="736179"/>
                    <a:pt x="673594" y="768953"/>
                  </a:cubicBezTo>
                  <a:cubicBezTo>
                    <a:pt x="764706" y="801727"/>
                    <a:pt x="855490" y="575913"/>
                    <a:pt x="933165" y="452354"/>
                  </a:cubicBezTo>
                  <a:cubicBezTo>
                    <a:pt x="1010840" y="328795"/>
                    <a:pt x="1048859" y="101014"/>
                    <a:pt x="1139643" y="27600"/>
                  </a:cubicBezTo>
                  <a:cubicBezTo>
                    <a:pt x="1230427" y="-45814"/>
                    <a:pt x="1349726" y="44971"/>
                    <a:pt x="1383483" y="94460"/>
                  </a:cubicBezTo>
                  <a:cubicBezTo>
                    <a:pt x="1417240" y="143949"/>
                    <a:pt x="1411668" y="224246"/>
                    <a:pt x="1342187" y="324535"/>
                  </a:cubicBezTo>
                  <a:cubicBezTo>
                    <a:pt x="1272706" y="424824"/>
                    <a:pt x="1013134" y="620486"/>
                    <a:pt x="966595" y="696194"/>
                  </a:cubicBezTo>
                  <a:cubicBezTo>
                    <a:pt x="920056" y="771902"/>
                    <a:pt x="1007235" y="813198"/>
                    <a:pt x="1062951" y="778785"/>
                  </a:cubicBezTo>
                  <a:cubicBezTo>
                    <a:pt x="1118667" y="744372"/>
                    <a:pt x="1245176" y="523801"/>
                    <a:pt x="1300892" y="489716"/>
                  </a:cubicBezTo>
                  <a:cubicBezTo>
                    <a:pt x="1356608" y="455631"/>
                    <a:pt x="1419208" y="505776"/>
                    <a:pt x="1397249" y="574274"/>
                  </a:cubicBezTo>
                  <a:cubicBezTo>
                    <a:pt x="1375290" y="642772"/>
                    <a:pt x="1197653" y="794517"/>
                    <a:pt x="1169139" y="900705"/>
                  </a:cubicBezTo>
                  <a:cubicBezTo>
                    <a:pt x="1140625" y="1006893"/>
                    <a:pt x="1241899" y="1133729"/>
                    <a:pt x="1226167" y="1211404"/>
                  </a:cubicBezTo>
                  <a:cubicBezTo>
                    <a:pt x="1210436" y="1289079"/>
                    <a:pt x="1140626" y="1345123"/>
                    <a:pt x="1074750" y="1366754"/>
                  </a:cubicBezTo>
                  <a:cubicBezTo>
                    <a:pt x="1008874" y="1388385"/>
                    <a:pt x="906618" y="1330047"/>
                    <a:pt x="830910" y="1341190"/>
                  </a:cubicBezTo>
                  <a:cubicBezTo>
                    <a:pt x="755202" y="1352333"/>
                    <a:pt x="691619" y="1444756"/>
                    <a:pt x="620499" y="1433613"/>
                  </a:cubicBezTo>
                  <a:cubicBezTo>
                    <a:pt x="549379" y="1422470"/>
                    <a:pt x="493991" y="1302844"/>
                    <a:pt x="404190" y="1274331"/>
                  </a:cubicBezTo>
                  <a:cubicBezTo>
                    <a:pt x="314389" y="1245818"/>
                    <a:pt x="203940" y="1348729"/>
                    <a:pt x="81691" y="1262532"/>
                  </a:cubicBezTo>
                  <a:cubicBezTo>
                    <a:pt x="-40558" y="1176335"/>
                    <a:pt x="5328" y="933806"/>
                    <a:pt x="24665" y="829912"/>
                  </a:cubicBezTo>
                  <a:cubicBezTo>
                    <a:pt x="44002" y="726018"/>
                    <a:pt x="133148" y="659487"/>
                    <a:pt x="197713" y="639167"/>
                  </a:cubicBezTo>
                  <a:close/>
                </a:path>
              </a:pathLst>
            </a:custGeom>
            <a:solidFill>
              <a:srgbClr val="C1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A73CD992-5139-1DCD-953F-B8645304A2DD}"/>
                </a:ext>
              </a:extLst>
            </p:cNvPr>
            <p:cNvSpPr/>
            <p:nvPr/>
          </p:nvSpPr>
          <p:spPr>
            <a:xfrm>
              <a:off x="2125892" y="121990"/>
              <a:ext cx="1331856" cy="1228118"/>
            </a:xfrm>
            <a:custGeom>
              <a:avLst/>
              <a:gdLst>
                <a:gd name="connsiteX0" fmla="*/ 113666 w 1378528"/>
                <a:gd name="connsiteY0" fmla="*/ 637196 h 1428639"/>
                <a:gd name="connsiteX1" fmla="*/ 387003 w 1378528"/>
                <a:gd name="connsiteY1" fmla="*/ 702089 h 1428639"/>
                <a:gd name="connsiteX2" fmla="*/ 617077 w 1378528"/>
                <a:gd name="connsiteY2" fmla="*/ 403188 h 1428639"/>
                <a:gd name="connsiteX3" fmla="*/ 750796 w 1378528"/>
                <a:gd name="connsiteY3" fmla="*/ 485779 h 1428639"/>
                <a:gd name="connsiteX4" fmla="*/ 648541 w 1378528"/>
                <a:gd name="connsiteY4" fmla="*/ 763049 h 1428639"/>
                <a:gd name="connsiteX5" fmla="*/ 908112 w 1378528"/>
                <a:gd name="connsiteY5" fmla="*/ 446450 h 1428639"/>
                <a:gd name="connsiteX6" fmla="*/ 1114590 w 1378528"/>
                <a:gd name="connsiteY6" fmla="*/ 21696 h 1428639"/>
                <a:gd name="connsiteX7" fmla="*/ 1358430 w 1378528"/>
                <a:gd name="connsiteY7" fmla="*/ 88556 h 1428639"/>
                <a:gd name="connsiteX8" fmla="*/ 1317134 w 1378528"/>
                <a:gd name="connsiteY8" fmla="*/ 318631 h 1428639"/>
                <a:gd name="connsiteX9" fmla="*/ 941542 w 1378528"/>
                <a:gd name="connsiteY9" fmla="*/ 690290 h 1428639"/>
                <a:gd name="connsiteX10" fmla="*/ 1037898 w 1378528"/>
                <a:gd name="connsiteY10" fmla="*/ 772881 h 1428639"/>
                <a:gd name="connsiteX11" fmla="*/ 1275839 w 1378528"/>
                <a:gd name="connsiteY11" fmla="*/ 483812 h 1428639"/>
                <a:gd name="connsiteX12" fmla="*/ 1336799 w 1378528"/>
                <a:gd name="connsiteY12" fmla="*/ 564437 h 1428639"/>
                <a:gd name="connsiteX13" fmla="*/ 1144086 w 1378528"/>
                <a:gd name="connsiteY13" fmla="*/ 894801 h 1428639"/>
                <a:gd name="connsiteX14" fmla="*/ 1201114 w 1378528"/>
                <a:gd name="connsiteY14" fmla="*/ 1205500 h 1428639"/>
                <a:gd name="connsiteX15" fmla="*/ 1049697 w 1378528"/>
                <a:gd name="connsiteY15" fmla="*/ 1360850 h 1428639"/>
                <a:gd name="connsiteX16" fmla="*/ 805857 w 1378528"/>
                <a:gd name="connsiteY16" fmla="*/ 1335286 h 1428639"/>
                <a:gd name="connsiteX17" fmla="*/ 595446 w 1378528"/>
                <a:gd name="connsiteY17" fmla="*/ 1427709 h 1428639"/>
                <a:gd name="connsiteX18" fmla="*/ 379137 w 1378528"/>
                <a:gd name="connsiteY18" fmla="*/ 1268427 h 1428639"/>
                <a:gd name="connsiteX19" fmla="*/ 27142 w 1378528"/>
                <a:gd name="connsiteY19" fmla="*/ 1234997 h 1428639"/>
                <a:gd name="connsiteX20" fmla="*/ 35008 w 1378528"/>
                <a:gd name="connsiteY20" fmla="*/ 727652 h 1428639"/>
                <a:gd name="connsiteX21" fmla="*/ 113666 w 1378528"/>
                <a:gd name="connsiteY21" fmla="*/ 637196 h 1428639"/>
                <a:gd name="connsiteX0" fmla="*/ 113666 w 1378528"/>
                <a:gd name="connsiteY0" fmla="*/ 637196 h 1428639"/>
                <a:gd name="connsiteX1" fmla="*/ 387003 w 1378528"/>
                <a:gd name="connsiteY1" fmla="*/ 702089 h 1428639"/>
                <a:gd name="connsiteX2" fmla="*/ 617077 w 1378528"/>
                <a:gd name="connsiteY2" fmla="*/ 403188 h 1428639"/>
                <a:gd name="connsiteX3" fmla="*/ 750796 w 1378528"/>
                <a:gd name="connsiteY3" fmla="*/ 485779 h 1428639"/>
                <a:gd name="connsiteX4" fmla="*/ 648541 w 1378528"/>
                <a:gd name="connsiteY4" fmla="*/ 763049 h 1428639"/>
                <a:gd name="connsiteX5" fmla="*/ 908112 w 1378528"/>
                <a:gd name="connsiteY5" fmla="*/ 446450 h 1428639"/>
                <a:gd name="connsiteX6" fmla="*/ 1114590 w 1378528"/>
                <a:gd name="connsiteY6" fmla="*/ 21696 h 1428639"/>
                <a:gd name="connsiteX7" fmla="*/ 1358430 w 1378528"/>
                <a:gd name="connsiteY7" fmla="*/ 88556 h 1428639"/>
                <a:gd name="connsiteX8" fmla="*/ 1317134 w 1378528"/>
                <a:gd name="connsiteY8" fmla="*/ 318631 h 1428639"/>
                <a:gd name="connsiteX9" fmla="*/ 941542 w 1378528"/>
                <a:gd name="connsiteY9" fmla="*/ 690290 h 1428639"/>
                <a:gd name="connsiteX10" fmla="*/ 1037898 w 1378528"/>
                <a:gd name="connsiteY10" fmla="*/ 772881 h 1428639"/>
                <a:gd name="connsiteX11" fmla="*/ 1275839 w 1378528"/>
                <a:gd name="connsiteY11" fmla="*/ 483812 h 1428639"/>
                <a:gd name="connsiteX12" fmla="*/ 1336799 w 1378528"/>
                <a:gd name="connsiteY12" fmla="*/ 564437 h 1428639"/>
                <a:gd name="connsiteX13" fmla="*/ 1144086 w 1378528"/>
                <a:gd name="connsiteY13" fmla="*/ 894801 h 1428639"/>
                <a:gd name="connsiteX14" fmla="*/ 1201114 w 1378528"/>
                <a:gd name="connsiteY14" fmla="*/ 1205500 h 1428639"/>
                <a:gd name="connsiteX15" fmla="*/ 1049697 w 1378528"/>
                <a:gd name="connsiteY15" fmla="*/ 1360850 h 1428639"/>
                <a:gd name="connsiteX16" fmla="*/ 805857 w 1378528"/>
                <a:gd name="connsiteY16" fmla="*/ 1335286 h 1428639"/>
                <a:gd name="connsiteX17" fmla="*/ 595446 w 1378528"/>
                <a:gd name="connsiteY17" fmla="*/ 1427709 h 1428639"/>
                <a:gd name="connsiteX18" fmla="*/ 379137 w 1378528"/>
                <a:gd name="connsiteY18" fmla="*/ 1268427 h 1428639"/>
                <a:gd name="connsiteX19" fmla="*/ 27142 w 1378528"/>
                <a:gd name="connsiteY19" fmla="*/ 1234997 h 1428639"/>
                <a:gd name="connsiteX20" fmla="*/ 35008 w 1378528"/>
                <a:gd name="connsiteY20" fmla="*/ 727652 h 1428639"/>
                <a:gd name="connsiteX21" fmla="*/ 113666 w 1378528"/>
                <a:gd name="connsiteY21" fmla="*/ 637196 h 1428639"/>
                <a:gd name="connsiteX0" fmla="*/ 113666 w 1378528"/>
                <a:gd name="connsiteY0" fmla="*/ 643100 h 1434543"/>
                <a:gd name="connsiteX1" fmla="*/ 387003 w 1378528"/>
                <a:gd name="connsiteY1" fmla="*/ 707993 h 1434543"/>
                <a:gd name="connsiteX2" fmla="*/ 617077 w 1378528"/>
                <a:gd name="connsiteY2" fmla="*/ 409092 h 1434543"/>
                <a:gd name="connsiteX3" fmla="*/ 750796 w 1378528"/>
                <a:gd name="connsiteY3" fmla="*/ 491683 h 1434543"/>
                <a:gd name="connsiteX4" fmla="*/ 648541 w 1378528"/>
                <a:gd name="connsiteY4" fmla="*/ 768953 h 1434543"/>
                <a:gd name="connsiteX5" fmla="*/ 908112 w 1378528"/>
                <a:gd name="connsiteY5" fmla="*/ 452354 h 1434543"/>
                <a:gd name="connsiteX6" fmla="*/ 1114590 w 1378528"/>
                <a:gd name="connsiteY6" fmla="*/ 27600 h 1434543"/>
                <a:gd name="connsiteX7" fmla="*/ 1358430 w 1378528"/>
                <a:gd name="connsiteY7" fmla="*/ 94460 h 1434543"/>
                <a:gd name="connsiteX8" fmla="*/ 1317134 w 1378528"/>
                <a:gd name="connsiteY8" fmla="*/ 324535 h 1434543"/>
                <a:gd name="connsiteX9" fmla="*/ 941542 w 1378528"/>
                <a:gd name="connsiteY9" fmla="*/ 696194 h 1434543"/>
                <a:gd name="connsiteX10" fmla="*/ 1037898 w 1378528"/>
                <a:gd name="connsiteY10" fmla="*/ 778785 h 1434543"/>
                <a:gd name="connsiteX11" fmla="*/ 1275839 w 1378528"/>
                <a:gd name="connsiteY11" fmla="*/ 489716 h 1434543"/>
                <a:gd name="connsiteX12" fmla="*/ 1336799 w 1378528"/>
                <a:gd name="connsiteY12" fmla="*/ 570341 h 1434543"/>
                <a:gd name="connsiteX13" fmla="*/ 1144086 w 1378528"/>
                <a:gd name="connsiteY13" fmla="*/ 900705 h 1434543"/>
                <a:gd name="connsiteX14" fmla="*/ 1201114 w 1378528"/>
                <a:gd name="connsiteY14" fmla="*/ 1211404 h 1434543"/>
                <a:gd name="connsiteX15" fmla="*/ 1049697 w 1378528"/>
                <a:gd name="connsiteY15" fmla="*/ 1366754 h 1434543"/>
                <a:gd name="connsiteX16" fmla="*/ 805857 w 1378528"/>
                <a:gd name="connsiteY16" fmla="*/ 1341190 h 1434543"/>
                <a:gd name="connsiteX17" fmla="*/ 595446 w 1378528"/>
                <a:gd name="connsiteY17" fmla="*/ 1433613 h 1434543"/>
                <a:gd name="connsiteX18" fmla="*/ 379137 w 1378528"/>
                <a:gd name="connsiteY18" fmla="*/ 1274331 h 1434543"/>
                <a:gd name="connsiteX19" fmla="*/ 27142 w 1378528"/>
                <a:gd name="connsiteY19" fmla="*/ 1240901 h 1434543"/>
                <a:gd name="connsiteX20" fmla="*/ 35008 w 1378528"/>
                <a:gd name="connsiteY20" fmla="*/ 733556 h 1434543"/>
                <a:gd name="connsiteX21" fmla="*/ 113666 w 1378528"/>
                <a:gd name="connsiteY21" fmla="*/ 643100 h 1434543"/>
                <a:gd name="connsiteX0" fmla="*/ 113666 w 1378528"/>
                <a:gd name="connsiteY0" fmla="*/ 643100 h 1434543"/>
                <a:gd name="connsiteX1" fmla="*/ 387003 w 1378528"/>
                <a:gd name="connsiteY1" fmla="*/ 707993 h 1434543"/>
                <a:gd name="connsiteX2" fmla="*/ 617077 w 1378528"/>
                <a:gd name="connsiteY2" fmla="*/ 409092 h 1434543"/>
                <a:gd name="connsiteX3" fmla="*/ 750796 w 1378528"/>
                <a:gd name="connsiteY3" fmla="*/ 491683 h 1434543"/>
                <a:gd name="connsiteX4" fmla="*/ 648541 w 1378528"/>
                <a:gd name="connsiteY4" fmla="*/ 768953 h 1434543"/>
                <a:gd name="connsiteX5" fmla="*/ 908112 w 1378528"/>
                <a:gd name="connsiteY5" fmla="*/ 452354 h 1434543"/>
                <a:gd name="connsiteX6" fmla="*/ 1114590 w 1378528"/>
                <a:gd name="connsiteY6" fmla="*/ 27600 h 1434543"/>
                <a:gd name="connsiteX7" fmla="*/ 1358430 w 1378528"/>
                <a:gd name="connsiteY7" fmla="*/ 94460 h 1434543"/>
                <a:gd name="connsiteX8" fmla="*/ 1317134 w 1378528"/>
                <a:gd name="connsiteY8" fmla="*/ 324535 h 1434543"/>
                <a:gd name="connsiteX9" fmla="*/ 941542 w 1378528"/>
                <a:gd name="connsiteY9" fmla="*/ 696194 h 1434543"/>
                <a:gd name="connsiteX10" fmla="*/ 1037898 w 1378528"/>
                <a:gd name="connsiteY10" fmla="*/ 778785 h 1434543"/>
                <a:gd name="connsiteX11" fmla="*/ 1275839 w 1378528"/>
                <a:gd name="connsiteY11" fmla="*/ 489716 h 1434543"/>
                <a:gd name="connsiteX12" fmla="*/ 1336799 w 1378528"/>
                <a:gd name="connsiteY12" fmla="*/ 570341 h 1434543"/>
                <a:gd name="connsiteX13" fmla="*/ 1144086 w 1378528"/>
                <a:gd name="connsiteY13" fmla="*/ 900705 h 1434543"/>
                <a:gd name="connsiteX14" fmla="*/ 1201114 w 1378528"/>
                <a:gd name="connsiteY14" fmla="*/ 1211404 h 1434543"/>
                <a:gd name="connsiteX15" fmla="*/ 1049697 w 1378528"/>
                <a:gd name="connsiteY15" fmla="*/ 1366754 h 1434543"/>
                <a:gd name="connsiteX16" fmla="*/ 805857 w 1378528"/>
                <a:gd name="connsiteY16" fmla="*/ 1341190 h 1434543"/>
                <a:gd name="connsiteX17" fmla="*/ 595446 w 1378528"/>
                <a:gd name="connsiteY17" fmla="*/ 1433613 h 1434543"/>
                <a:gd name="connsiteX18" fmla="*/ 379137 w 1378528"/>
                <a:gd name="connsiteY18" fmla="*/ 1274331 h 1434543"/>
                <a:gd name="connsiteX19" fmla="*/ 27142 w 1378528"/>
                <a:gd name="connsiteY19" fmla="*/ 1240901 h 1434543"/>
                <a:gd name="connsiteX20" fmla="*/ 35008 w 1378528"/>
                <a:gd name="connsiteY20" fmla="*/ 733556 h 1434543"/>
                <a:gd name="connsiteX21" fmla="*/ 113666 w 1378528"/>
                <a:gd name="connsiteY21" fmla="*/ 643100 h 1434543"/>
                <a:gd name="connsiteX0" fmla="*/ 174629 w 1380497"/>
                <a:gd name="connsiteY0" fmla="*/ 639167 h 1434543"/>
                <a:gd name="connsiteX1" fmla="*/ 388972 w 1380497"/>
                <a:gd name="connsiteY1" fmla="*/ 707993 h 1434543"/>
                <a:gd name="connsiteX2" fmla="*/ 619046 w 1380497"/>
                <a:gd name="connsiteY2" fmla="*/ 409092 h 1434543"/>
                <a:gd name="connsiteX3" fmla="*/ 752765 w 1380497"/>
                <a:gd name="connsiteY3" fmla="*/ 491683 h 1434543"/>
                <a:gd name="connsiteX4" fmla="*/ 650510 w 1380497"/>
                <a:gd name="connsiteY4" fmla="*/ 768953 h 1434543"/>
                <a:gd name="connsiteX5" fmla="*/ 910081 w 1380497"/>
                <a:gd name="connsiteY5" fmla="*/ 452354 h 1434543"/>
                <a:gd name="connsiteX6" fmla="*/ 1116559 w 1380497"/>
                <a:gd name="connsiteY6" fmla="*/ 27600 h 1434543"/>
                <a:gd name="connsiteX7" fmla="*/ 1360399 w 1380497"/>
                <a:gd name="connsiteY7" fmla="*/ 94460 h 1434543"/>
                <a:gd name="connsiteX8" fmla="*/ 1319103 w 1380497"/>
                <a:gd name="connsiteY8" fmla="*/ 324535 h 1434543"/>
                <a:gd name="connsiteX9" fmla="*/ 943511 w 1380497"/>
                <a:gd name="connsiteY9" fmla="*/ 696194 h 1434543"/>
                <a:gd name="connsiteX10" fmla="*/ 1039867 w 1380497"/>
                <a:gd name="connsiteY10" fmla="*/ 778785 h 1434543"/>
                <a:gd name="connsiteX11" fmla="*/ 1277808 w 1380497"/>
                <a:gd name="connsiteY11" fmla="*/ 489716 h 1434543"/>
                <a:gd name="connsiteX12" fmla="*/ 1338768 w 1380497"/>
                <a:gd name="connsiteY12" fmla="*/ 570341 h 1434543"/>
                <a:gd name="connsiteX13" fmla="*/ 1146055 w 1380497"/>
                <a:gd name="connsiteY13" fmla="*/ 900705 h 1434543"/>
                <a:gd name="connsiteX14" fmla="*/ 1203083 w 1380497"/>
                <a:gd name="connsiteY14" fmla="*/ 1211404 h 1434543"/>
                <a:gd name="connsiteX15" fmla="*/ 1051666 w 1380497"/>
                <a:gd name="connsiteY15" fmla="*/ 1366754 h 1434543"/>
                <a:gd name="connsiteX16" fmla="*/ 807826 w 1380497"/>
                <a:gd name="connsiteY16" fmla="*/ 1341190 h 1434543"/>
                <a:gd name="connsiteX17" fmla="*/ 597415 w 1380497"/>
                <a:gd name="connsiteY17" fmla="*/ 1433613 h 1434543"/>
                <a:gd name="connsiteX18" fmla="*/ 381106 w 1380497"/>
                <a:gd name="connsiteY18" fmla="*/ 1274331 h 1434543"/>
                <a:gd name="connsiteX19" fmla="*/ 29111 w 1380497"/>
                <a:gd name="connsiteY19" fmla="*/ 1240901 h 1434543"/>
                <a:gd name="connsiteX20" fmla="*/ 36977 w 1380497"/>
                <a:gd name="connsiteY20" fmla="*/ 733556 h 1434543"/>
                <a:gd name="connsiteX21" fmla="*/ 174629 w 1380497"/>
                <a:gd name="connsiteY21" fmla="*/ 639167 h 1434543"/>
                <a:gd name="connsiteX0" fmla="*/ 174629 w 1380497"/>
                <a:gd name="connsiteY0" fmla="*/ 639167 h 1434543"/>
                <a:gd name="connsiteX1" fmla="*/ 388972 w 1380497"/>
                <a:gd name="connsiteY1" fmla="*/ 707993 h 1434543"/>
                <a:gd name="connsiteX2" fmla="*/ 619046 w 1380497"/>
                <a:gd name="connsiteY2" fmla="*/ 409092 h 1434543"/>
                <a:gd name="connsiteX3" fmla="*/ 752765 w 1380497"/>
                <a:gd name="connsiteY3" fmla="*/ 491683 h 1434543"/>
                <a:gd name="connsiteX4" fmla="*/ 650510 w 1380497"/>
                <a:gd name="connsiteY4" fmla="*/ 768953 h 1434543"/>
                <a:gd name="connsiteX5" fmla="*/ 910081 w 1380497"/>
                <a:gd name="connsiteY5" fmla="*/ 452354 h 1434543"/>
                <a:gd name="connsiteX6" fmla="*/ 1116559 w 1380497"/>
                <a:gd name="connsiteY6" fmla="*/ 27600 h 1434543"/>
                <a:gd name="connsiteX7" fmla="*/ 1360399 w 1380497"/>
                <a:gd name="connsiteY7" fmla="*/ 94460 h 1434543"/>
                <a:gd name="connsiteX8" fmla="*/ 1319103 w 1380497"/>
                <a:gd name="connsiteY8" fmla="*/ 324535 h 1434543"/>
                <a:gd name="connsiteX9" fmla="*/ 943511 w 1380497"/>
                <a:gd name="connsiteY9" fmla="*/ 696194 h 1434543"/>
                <a:gd name="connsiteX10" fmla="*/ 1039867 w 1380497"/>
                <a:gd name="connsiteY10" fmla="*/ 778785 h 1434543"/>
                <a:gd name="connsiteX11" fmla="*/ 1277808 w 1380497"/>
                <a:gd name="connsiteY11" fmla="*/ 489716 h 1434543"/>
                <a:gd name="connsiteX12" fmla="*/ 1338768 w 1380497"/>
                <a:gd name="connsiteY12" fmla="*/ 570341 h 1434543"/>
                <a:gd name="connsiteX13" fmla="*/ 1146055 w 1380497"/>
                <a:gd name="connsiteY13" fmla="*/ 900705 h 1434543"/>
                <a:gd name="connsiteX14" fmla="*/ 1203083 w 1380497"/>
                <a:gd name="connsiteY14" fmla="*/ 1211404 h 1434543"/>
                <a:gd name="connsiteX15" fmla="*/ 1051666 w 1380497"/>
                <a:gd name="connsiteY15" fmla="*/ 1366754 h 1434543"/>
                <a:gd name="connsiteX16" fmla="*/ 807826 w 1380497"/>
                <a:gd name="connsiteY16" fmla="*/ 1341190 h 1434543"/>
                <a:gd name="connsiteX17" fmla="*/ 597415 w 1380497"/>
                <a:gd name="connsiteY17" fmla="*/ 1433613 h 1434543"/>
                <a:gd name="connsiteX18" fmla="*/ 381106 w 1380497"/>
                <a:gd name="connsiteY18" fmla="*/ 1274331 h 1434543"/>
                <a:gd name="connsiteX19" fmla="*/ 29111 w 1380497"/>
                <a:gd name="connsiteY19" fmla="*/ 1240901 h 1434543"/>
                <a:gd name="connsiteX20" fmla="*/ 36977 w 1380497"/>
                <a:gd name="connsiteY20" fmla="*/ 733556 h 1434543"/>
                <a:gd name="connsiteX21" fmla="*/ 174629 w 1380497"/>
                <a:gd name="connsiteY21" fmla="*/ 639167 h 1434543"/>
                <a:gd name="connsiteX0" fmla="*/ 190454 w 1396322"/>
                <a:gd name="connsiteY0" fmla="*/ 639167 h 1434543"/>
                <a:gd name="connsiteX1" fmla="*/ 404797 w 1396322"/>
                <a:gd name="connsiteY1" fmla="*/ 707993 h 1434543"/>
                <a:gd name="connsiteX2" fmla="*/ 634871 w 1396322"/>
                <a:gd name="connsiteY2" fmla="*/ 409092 h 1434543"/>
                <a:gd name="connsiteX3" fmla="*/ 768590 w 1396322"/>
                <a:gd name="connsiteY3" fmla="*/ 491683 h 1434543"/>
                <a:gd name="connsiteX4" fmla="*/ 666335 w 1396322"/>
                <a:gd name="connsiteY4" fmla="*/ 768953 h 1434543"/>
                <a:gd name="connsiteX5" fmla="*/ 925906 w 1396322"/>
                <a:gd name="connsiteY5" fmla="*/ 452354 h 1434543"/>
                <a:gd name="connsiteX6" fmla="*/ 1132384 w 1396322"/>
                <a:gd name="connsiteY6" fmla="*/ 27600 h 1434543"/>
                <a:gd name="connsiteX7" fmla="*/ 1376224 w 1396322"/>
                <a:gd name="connsiteY7" fmla="*/ 94460 h 1434543"/>
                <a:gd name="connsiteX8" fmla="*/ 1334928 w 1396322"/>
                <a:gd name="connsiteY8" fmla="*/ 324535 h 1434543"/>
                <a:gd name="connsiteX9" fmla="*/ 959336 w 1396322"/>
                <a:gd name="connsiteY9" fmla="*/ 696194 h 1434543"/>
                <a:gd name="connsiteX10" fmla="*/ 1055692 w 1396322"/>
                <a:gd name="connsiteY10" fmla="*/ 778785 h 1434543"/>
                <a:gd name="connsiteX11" fmla="*/ 1293633 w 1396322"/>
                <a:gd name="connsiteY11" fmla="*/ 489716 h 1434543"/>
                <a:gd name="connsiteX12" fmla="*/ 1354593 w 1396322"/>
                <a:gd name="connsiteY12" fmla="*/ 570341 h 1434543"/>
                <a:gd name="connsiteX13" fmla="*/ 1161880 w 1396322"/>
                <a:gd name="connsiteY13" fmla="*/ 900705 h 1434543"/>
                <a:gd name="connsiteX14" fmla="*/ 1218908 w 1396322"/>
                <a:gd name="connsiteY14" fmla="*/ 1211404 h 1434543"/>
                <a:gd name="connsiteX15" fmla="*/ 1067491 w 1396322"/>
                <a:gd name="connsiteY15" fmla="*/ 1366754 h 1434543"/>
                <a:gd name="connsiteX16" fmla="*/ 823651 w 1396322"/>
                <a:gd name="connsiteY16" fmla="*/ 1341190 h 1434543"/>
                <a:gd name="connsiteX17" fmla="*/ 613240 w 1396322"/>
                <a:gd name="connsiteY17" fmla="*/ 1433613 h 1434543"/>
                <a:gd name="connsiteX18" fmla="*/ 396931 w 1396322"/>
                <a:gd name="connsiteY18" fmla="*/ 1274331 h 1434543"/>
                <a:gd name="connsiteX19" fmla="*/ 44936 w 1396322"/>
                <a:gd name="connsiteY19" fmla="*/ 1240901 h 1434543"/>
                <a:gd name="connsiteX20" fmla="*/ 17406 w 1396322"/>
                <a:gd name="connsiteY20" fmla="*/ 829912 h 1434543"/>
                <a:gd name="connsiteX21" fmla="*/ 190454 w 1396322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98993 w 1404861"/>
                <a:gd name="connsiteY0" fmla="*/ 639167 h 1434543"/>
                <a:gd name="connsiteX1" fmla="*/ 413336 w 1404861"/>
                <a:gd name="connsiteY1" fmla="*/ 707993 h 1434543"/>
                <a:gd name="connsiteX2" fmla="*/ 643410 w 1404861"/>
                <a:gd name="connsiteY2" fmla="*/ 409092 h 1434543"/>
                <a:gd name="connsiteX3" fmla="*/ 777129 w 1404861"/>
                <a:gd name="connsiteY3" fmla="*/ 491683 h 1434543"/>
                <a:gd name="connsiteX4" fmla="*/ 674874 w 1404861"/>
                <a:gd name="connsiteY4" fmla="*/ 768953 h 1434543"/>
                <a:gd name="connsiteX5" fmla="*/ 934445 w 1404861"/>
                <a:gd name="connsiteY5" fmla="*/ 452354 h 1434543"/>
                <a:gd name="connsiteX6" fmla="*/ 1140923 w 1404861"/>
                <a:gd name="connsiteY6" fmla="*/ 27600 h 1434543"/>
                <a:gd name="connsiteX7" fmla="*/ 1384763 w 1404861"/>
                <a:gd name="connsiteY7" fmla="*/ 94460 h 1434543"/>
                <a:gd name="connsiteX8" fmla="*/ 1343467 w 1404861"/>
                <a:gd name="connsiteY8" fmla="*/ 324535 h 1434543"/>
                <a:gd name="connsiteX9" fmla="*/ 967875 w 1404861"/>
                <a:gd name="connsiteY9" fmla="*/ 696194 h 1434543"/>
                <a:gd name="connsiteX10" fmla="*/ 1064231 w 1404861"/>
                <a:gd name="connsiteY10" fmla="*/ 778785 h 1434543"/>
                <a:gd name="connsiteX11" fmla="*/ 1302172 w 1404861"/>
                <a:gd name="connsiteY11" fmla="*/ 489716 h 1434543"/>
                <a:gd name="connsiteX12" fmla="*/ 1363132 w 1404861"/>
                <a:gd name="connsiteY12" fmla="*/ 570341 h 1434543"/>
                <a:gd name="connsiteX13" fmla="*/ 1170419 w 1404861"/>
                <a:gd name="connsiteY13" fmla="*/ 900705 h 1434543"/>
                <a:gd name="connsiteX14" fmla="*/ 1227447 w 1404861"/>
                <a:gd name="connsiteY14" fmla="*/ 1211404 h 1434543"/>
                <a:gd name="connsiteX15" fmla="*/ 1076030 w 1404861"/>
                <a:gd name="connsiteY15" fmla="*/ 1366754 h 1434543"/>
                <a:gd name="connsiteX16" fmla="*/ 832190 w 1404861"/>
                <a:gd name="connsiteY16" fmla="*/ 1341190 h 1434543"/>
                <a:gd name="connsiteX17" fmla="*/ 621779 w 1404861"/>
                <a:gd name="connsiteY17" fmla="*/ 1433613 h 1434543"/>
                <a:gd name="connsiteX18" fmla="*/ 405470 w 1404861"/>
                <a:gd name="connsiteY18" fmla="*/ 1274331 h 1434543"/>
                <a:gd name="connsiteX19" fmla="*/ 53475 w 1404861"/>
                <a:gd name="connsiteY19" fmla="*/ 1240901 h 1434543"/>
                <a:gd name="connsiteX20" fmla="*/ 25945 w 1404861"/>
                <a:gd name="connsiteY20" fmla="*/ 829912 h 1434543"/>
                <a:gd name="connsiteX21" fmla="*/ 198993 w 1404861"/>
                <a:gd name="connsiteY21" fmla="*/ 639167 h 1434543"/>
                <a:gd name="connsiteX0" fmla="*/ 186936 w 1392804"/>
                <a:gd name="connsiteY0" fmla="*/ 639167 h 1434543"/>
                <a:gd name="connsiteX1" fmla="*/ 401279 w 1392804"/>
                <a:gd name="connsiteY1" fmla="*/ 707993 h 1434543"/>
                <a:gd name="connsiteX2" fmla="*/ 631353 w 1392804"/>
                <a:gd name="connsiteY2" fmla="*/ 409092 h 1434543"/>
                <a:gd name="connsiteX3" fmla="*/ 765072 w 1392804"/>
                <a:gd name="connsiteY3" fmla="*/ 491683 h 1434543"/>
                <a:gd name="connsiteX4" fmla="*/ 662817 w 1392804"/>
                <a:gd name="connsiteY4" fmla="*/ 768953 h 1434543"/>
                <a:gd name="connsiteX5" fmla="*/ 922388 w 1392804"/>
                <a:gd name="connsiteY5" fmla="*/ 452354 h 1434543"/>
                <a:gd name="connsiteX6" fmla="*/ 1128866 w 1392804"/>
                <a:gd name="connsiteY6" fmla="*/ 27600 h 1434543"/>
                <a:gd name="connsiteX7" fmla="*/ 1372706 w 1392804"/>
                <a:gd name="connsiteY7" fmla="*/ 94460 h 1434543"/>
                <a:gd name="connsiteX8" fmla="*/ 1331410 w 1392804"/>
                <a:gd name="connsiteY8" fmla="*/ 324535 h 1434543"/>
                <a:gd name="connsiteX9" fmla="*/ 955818 w 1392804"/>
                <a:gd name="connsiteY9" fmla="*/ 696194 h 1434543"/>
                <a:gd name="connsiteX10" fmla="*/ 1052174 w 1392804"/>
                <a:gd name="connsiteY10" fmla="*/ 778785 h 1434543"/>
                <a:gd name="connsiteX11" fmla="*/ 1290115 w 1392804"/>
                <a:gd name="connsiteY11" fmla="*/ 489716 h 1434543"/>
                <a:gd name="connsiteX12" fmla="*/ 1351075 w 1392804"/>
                <a:gd name="connsiteY12" fmla="*/ 570341 h 1434543"/>
                <a:gd name="connsiteX13" fmla="*/ 1158362 w 1392804"/>
                <a:gd name="connsiteY13" fmla="*/ 900705 h 1434543"/>
                <a:gd name="connsiteX14" fmla="*/ 1215390 w 1392804"/>
                <a:gd name="connsiteY14" fmla="*/ 1211404 h 1434543"/>
                <a:gd name="connsiteX15" fmla="*/ 1063973 w 1392804"/>
                <a:gd name="connsiteY15" fmla="*/ 1366754 h 1434543"/>
                <a:gd name="connsiteX16" fmla="*/ 820133 w 1392804"/>
                <a:gd name="connsiteY16" fmla="*/ 1341190 h 1434543"/>
                <a:gd name="connsiteX17" fmla="*/ 609722 w 1392804"/>
                <a:gd name="connsiteY17" fmla="*/ 1433613 h 1434543"/>
                <a:gd name="connsiteX18" fmla="*/ 393413 w 1392804"/>
                <a:gd name="connsiteY18" fmla="*/ 1274331 h 1434543"/>
                <a:gd name="connsiteX19" fmla="*/ 70914 w 1392804"/>
                <a:gd name="connsiteY19" fmla="*/ 1262532 h 1434543"/>
                <a:gd name="connsiteX20" fmla="*/ 13888 w 1392804"/>
                <a:gd name="connsiteY20" fmla="*/ 829912 h 1434543"/>
                <a:gd name="connsiteX21" fmla="*/ 186936 w 1392804"/>
                <a:gd name="connsiteY21" fmla="*/ 639167 h 1434543"/>
                <a:gd name="connsiteX0" fmla="*/ 197713 w 1403581"/>
                <a:gd name="connsiteY0" fmla="*/ 639167 h 1434543"/>
                <a:gd name="connsiteX1" fmla="*/ 412056 w 1403581"/>
                <a:gd name="connsiteY1" fmla="*/ 707993 h 1434543"/>
                <a:gd name="connsiteX2" fmla="*/ 642130 w 1403581"/>
                <a:gd name="connsiteY2" fmla="*/ 409092 h 1434543"/>
                <a:gd name="connsiteX3" fmla="*/ 775849 w 1403581"/>
                <a:gd name="connsiteY3" fmla="*/ 491683 h 1434543"/>
                <a:gd name="connsiteX4" fmla="*/ 673594 w 1403581"/>
                <a:gd name="connsiteY4" fmla="*/ 768953 h 1434543"/>
                <a:gd name="connsiteX5" fmla="*/ 933165 w 1403581"/>
                <a:gd name="connsiteY5" fmla="*/ 452354 h 1434543"/>
                <a:gd name="connsiteX6" fmla="*/ 1139643 w 1403581"/>
                <a:gd name="connsiteY6" fmla="*/ 27600 h 1434543"/>
                <a:gd name="connsiteX7" fmla="*/ 1383483 w 1403581"/>
                <a:gd name="connsiteY7" fmla="*/ 94460 h 1434543"/>
                <a:gd name="connsiteX8" fmla="*/ 1342187 w 1403581"/>
                <a:gd name="connsiteY8" fmla="*/ 324535 h 1434543"/>
                <a:gd name="connsiteX9" fmla="*/ 966595 w 1403581"/>
                <a:gd name="connsiteY9" fmla="*/ 696194 h 1434543"/>
                <a:gd name="connsiteX10" fmla="*/ 1062951 w 1403581"/>
                <a:gd name="connsiteY10" fmla="*/ 778785 h 1434543"/>
                <a:gd name="connsiteX11" fmla="*/ 1300892 w 1403581"/>
                <a:gd name="connsiteY11" fmla="*/ 489716 h 1434543"/>
                <a:gd name="connsiteX12" fmla="*/ 1361852 w 1403581"/>
                <a:gd name="connsiteY12" fmla="*/ 570341 h 1434543"/>
                <a:gd name="connsiteX13" fmla="*/ 1169139 w 1403581"/>
                <a:gd name="connsiteY13" fmla="*/ 900705 h 1434543"/>
                <a:gd name="connsiteX14" fmla="*/ 1226167 w 1403581"/>
                <a:gd name="connsiteY14" fmla="*/ 1211404 h 1434543"/>
                <a:gd name="connsiteX15" fmla="*/ 1074750 w 1403581"/>
                <a:gd name="connsiteY15" fmla="*/ 1366754 h 1434543"/>
                <a:gd name="connsiteX16" fmla="*/ 830910 w 1403581"/>
                <a:gd name="connsiteY16" fmla="*/ 1341190 h 1434543"/>
                <a:gd name="connsiteX17" fmla="*/ 620499 w 1403581"/>
                <a:gd name="connsiteY17" fmla="*/ 1433613 h 1434543"/>
                <a:gd name="connsiteX18" fmla="*/ 404190 w 1403581"/>
                <a:gd name="connsiteY18" fmla="*/ 1274331 h 1434543"/>
                <a:gd name="connsiteX19" fmla="*/ 81691 w 1403581"/>
                <a:gd name="connsiteY19" fmla="*/ 1262532 h 1434543"/>
                <a:gd name="connsiteX20" fmla="*/ 24665 w 1403581"/>
                <a:gd name="connsiteY20" fmla="*/ 829912 h 1434543"/>
                <a:gd name="connsiteX21" fmla="*/ 197713 w 1403581"/>
                <a:gd name="connsiteY21" fmla="*/ 639167 h 1434543"/>
                <a:gd name="connsiteX0" fmla="*/ 197713 w 1403581"/>
                <a:gd name="connsiteY0" fmla="*/ 639167 h 1434543"/>
                <a:gd name="connsiteX1" fmla="*/ 412056 w 1403581"/>
                <a:gd name="connsiteY1" fmla="*/ 707993 h 1434543"/>
                <a:gd name="connsiteX2" fmla="*/ 642130 w 1403581"/>
                <a:gd name="connsiteY2" fmla="*/ 409092 h 1434543"/>
                <a:gd name="connsiteX3" fmla="*/ 775849 w 1403581"/>
                <a:gd name="connsiteY3" fmla="*/ 491683 h 1434543"/>
                <a:gd name="connsiteX4" fmla="*/ 673594 w 1403581"/>
                <a:gd name="connsiteY4" fmla="*/ 768953 h 1434543"/>
                <a:gd name="connsiteX5" fmla="*/ 933165 w 1403581"/>
                <a:gd name="connsiteY5" fmla="*/ 452354 h 1434543"/>
                <a:gd name="connsiteX6" fmla="*/ 1139643 w 1403581"/>
                <a:gd name="connsiteY6" fmla="*/ 27600 h 1434543"/>
                <a:gd name="connsiteX7" fmla="*/ 1383483 w 1403581"/>
                <a:gd name="connsiteY7" fmla="*/ 94460 h 1434543"/>
                <a:gd name="connsiteX8" fmla="*/ 1342187 w 1403581"/>
                <a:gd name="connsiteY8" fmla="*/ 324535 h 1434543"/>
                <a:gd name="connsiteX9" fmla="*/ 966595 w 1403581"/>
                <a:gd name="connsiteY9" fmla="*/ 696194 h 1434543"/>
                <a:gd name="connsiteX10" fmla="*/ 1062951 w 1403581"/>
                <a:gd name="connsiteY10" fmla="*/ 778785 h 1434543"/>
                <a:gd name="connsiteX11" fmla="*/ 1300892 w 1403581"/>
                <a:gd name="connsiteY11" fmla="*/ 489716 h 1434543"/>
                <a:gd name="connsiteX12" fmla="*/ 1397249 w 1403581"/>
                <a:gd name="connsiteY12" fmla="*/ 574274 h 1434543"/>
                <a:gd name="connsiteX13" fmla="*/ 1169139 w 1403581"/>
                <a:gd name="connsiteY13" fmla="*/ 900705 h 1434543"/>
                <a:gd name="connsiteX14" fmla="*/ 1226167 w 1403581"/>
                <a:gd name="connsiteY14" fmla="*/ 1211404 h 1434543"/>
                <a:gd name="connsiteX15" fmla="*/ 1074750 w 1403581"/>
                <a:gd name="connsiteY15" fmla="*/ 1366754 h 1434543"/>
                <a:gd name="connsiteX16" fmla="*/ 830910 w 1403581"/>
                <a:gd name="connsiteY16" fmla="*/ 1341190 h 1434543"/>
                <a:gd name="connsiteX17" fmla="*/ 620499 w 1403581"/>
                <a:gd name="connsiteY17" fmla="*/ 1433613 h 1434543"/>
                <a:gd name="connsiteX18" fmla="*/ 404190 w 1403581"/>
                <a:gd name="connsiteY18" fmla="*/ 1274331 h 1434543"/>
                <a:gd name="connsiteX19" fmla="*/ 81691 w 1403581"/>
                <a:gd name="connsiteY19" fmla="*/ 1262532 h 1434543"/>
                <a:gd name="connsiteX20" fmla="*/ 24665 w 1403581"/>
                <a:gd name="connsiteY20" fmla="*/ 829912 h 1434543"/>
                <a:gd name="connsiteX21" fmla="*/ 197713 w 1403581"/>
                <a:gd name="connsiteY21" fmla="*/ 639167 h 1434543"/>
                <a:gd name="connsiteX0" fmla="*/ 197713 w 1401749"/>
                <a:gd name="connsiteY0" fmla="*/ 637723 h 1433099"/>
                <a:gd name="connsiteX1" fmla="*/ 412056 w 1401749"/>
                <a:gd name="connsiteY1" fmla="*/ 706549 h 1433099"/>
                <a:gd name="connsiteX2" fmla="*/ 642130 w 1401749"/>
                <a:gd name="connsiteY2" fmla="*/ 407648 h 1433099"/>
                <a:gd name="connsiteX3" fmla="*/ 775849 w 1401749"/>
                <a:gd name="connsiteY3" fmla="*/ 490239 h 1433099"/>
                <a:gd name="connsiteX4" fmla="*/ 673594 w 1401749"/>
                <a:gd name="connsiteY4" fmla="*/ 767509 h 1433099"/>
                <a:gd name="connsiteX5" fmla="*/ 933165 w 1401749"/>
                <a:gd name="connsiteY5" fmla="*/ 450910 h 1433099"/>
                <a:gd name="connsiteX6" fmla="*/ 1139643 w 1401749"/>
                <a:gd name="connsiteY6" fmla="*/ 26156 h 1433099"/>
                <a:gd name="connsiteX7" fmla="*/ 1383483 w 1401749"/>
                <a:gd name="connsiteY7" fmla="*/ 93016 h 1433099"/>
                <a:gd name="connsiteX8" fmla="*/ 1263982 w 1401749"/>
                <a:gd name="connsiteY8" fmla="*/ 266044 h 1433099"/>
                <a:gd name="connsiteX9" fmla="*/ 966595 w 1401749"/>
                <a:gd name="connsiteY9" fmla="*/ 694750 h 1433099"/>
                <a:gd name="connsiteX10" fmla="*/ 1062951 w 1401749"/>
                <a:gd name="connsiteY10" fmla="*/ 777341 h 1433099"/>
                <a:gd name="connsiteX11" fmla="*/ 1300892 w 1401749"/>
                <a:gd name="connsiteY11" fmla="*/ 488272 h 1433099"/>
                <a:gd name="connsiteX12" fmla="*/ 1397249 w 1401749"/>
                <a:gd name="connsiteY12" fmla="*/ 572830 h 1433099"/>
                <a:gd name="connsiteX13" fmla="*/ 1169139 w 1401749"/>
                <a:gd name="connsiteY13" fmla="*/ 899261 h 1433099"/>
                <a:gd name="connsiteX14" fmla="*/ 1226167 w 1401749"/>
                <a:gd name="connsiteY14" fmla="*/ 1209960 h 1433099"/>
                <a:gd name="connsiteX15" fmla="*/ 1074750 w 1401749"/>
                <a:gd name="connsiteY15" fmla="*/ 1365310 h 1433099"/>
                <a:gd name="connsiteX16" fmla="*/ 830910 w 1401749"/>
                <a:gd name="connsiteY16" fmla="*/ 1339746 h 1433099"/>
                <a:gd name="connsiteX17" fmla="*/ 620499 w 1401749"/>
                <a:gd name="connsiteY17" fmla="*/ 1432169 h 1433099"/>
                <a:gd name="connsiteX18" fmla="*/ 404190 w 1401749"/>
                <a:gd name="connsiteY18" fmla="*/ 1272887 h 1433099"/>
                <a:gd name="connsiteX19" fmla="*/ 81691 w 1401749"/>
                <a:gd name="connsiteY19" fmla="*/ 1261088 h 1433099"/>
                <a:gd name="connsiteX20" fmla="*/ 24665 w 1401749"/>
                <a:gd name="connsiteY20" fmla="*/ 828468 h 1433099"/>
                <a:gd name="connsiteX21" fmla="*/ 197713 w 1401749"/>
                <a:gd name="connsiteY21" fmla="*/ 637723 h 1433099"/>
                <a:gd name="connsiteX0" fmla="*/ 197713 w 1401750"/>
                <a:gd name="connsiteY0" fmla="*/ 635123 h 1430499"/>
                <a:gd name="connsiteX1" fmla="*/ 412056 w 1401750"/>
                <a:gd name="connsiteY1" fmla="*/ 703949 h 1430499"/>
                <a:gd name="connsiteX2" fmla="*/ 642130 w 1401750"/>
                <a:gd name="connsiteY2" fmla="*/ 405048 h 1430499"/>
                <a:gd name="connsiteX3" fmla="*/ 775849 w 1401750"/>
                <a:gd name="connsiteY3" fmla="*/ 487639 h 1430499"/>
                <a:gd name="connsiteX4" fmla="*/ 673594 w 1401750"/>
                <a:gd name="connsiteY4" fmla="*/ 764909 h 1430499"/>
                <a:gd name="connsiteX5" fmla="*/ 933165 w 1401750"/>
                <a:gd name="connsiteY5" fmla="*/ 448310 h 1430499"/>
                <a:gd name="connsiteX6" fmla="*/ 1139643 w 1401750"/>
                <a:gd name="connsiteY6" fmla="*/ 23556 h 1430499"/>
                <a:gd name="connsiteX7" fmla="*/ 1294988 w 1401750"/>
                <a:gd name="connsiteY7" fmla="*/ 76832 h 1430499"/>
                <a:gd name="connsiteX8" fmla="*/ 1263982 w 1401750"/>
                <a:gd name="connsiteY8" fmla="*/ 263444 h 1430499"/>
                <a:gd name="connsiteX9" fmla="*/ 966595 w 1401750"/>
                <a:gd name="connsiteY9" fmla="*/ 692150 h 1430499"/>
                <a:gd name="connsiteX10" fmla="*/ 1062951 w 1401750"/>
                <a:gd name="connsiteY10" fmla="*/ 774741 h 1430499"/>
                <a:gd name="connsiteX11" fmla="*/ 1300892 w 1401750"/>
                <a:gd name="connsiteY11" fmla="*/ 485672 h 1430499"/>
                <a:gd name="connsiteX12" fmla="*/ 1397249 w 1401750"/>
                <a:gd name="connsiteY12" fmla="*/ 570230 h 1430499"/>
                <a:gd name="connsiteX13" fmla="*/ 1169139 w 1401750"/>
                <a:gd name="connsiteY13" fmla="*/ 896661 h 1430499"/>
                <a:gd name="connsiteX14" fmla="*/ 1226167 w 1401750"/>
                <a:gd name="connsiteY14" fmla="*/ 1207360 h 1430499"/>
                <a:gd name="connsiteX15" fmla="*/ 1074750 w 1401750"/>
                <a:gd name="connsiteY15" fmla="*/ 1362710 h 1430499"/>
                <a:gd name="connsiteX16" fmla="*/ 830910 w 1401750"/>
                <a:gd name="connsiteY16" fmla="*/ 1337146 h 1430499"/>
                <a:gd name="connsiteX17" fmla="*/ 620499 w 1401750"/>
                <a:gd name="connsiteY17" fmla="*/ 1429569 h 1430499"/>
                <a:gd name="connsiteX18" fmla="*/ 404190 w 1401750"/>
                <a:gd name="connsiteY18" fmla="*/ 1270287 h 1430499"/>
                <a:gd name="connsiteX19" fmla="*/ 81691 w 1401750"/>
                <a:gd name="connsiteY19" fmla="*/ 1258488 h 1430499"/>
                <a:gd name="connsiteX20" fmla="*/ 24665 w 1401750"/>
                <a:gd name="connsiteY20" fmla="*/ 825868 h 1430499"/>
                <a:gd name="connsiteX21" fmla="*/ 197713 w 1401750"/>
                <a:gd name="connsiteY21" fmla="*/ 635123 h 1430499"/>
                <a:gd name="connsiteX0" fmla="*/ 221727 w 1425764"/>
                <a:gd name="connsiteY0" fmla="*/ 635123 h 1430499"/>
                <a:gd name="connsiteX1" fmla="*/ 436070 w 1425764"/>
                <a:gd name="connsiteY1" fmla="*/ 703949 h 1430499"/>
                <a:gd name="connsiteX2" fmla="*/ 666144 w 1425764"/>
                <a:gd name="connsiteY2" fmla="*/ 405048 h 1430499"/>
                <a:gd name="connsiteX3" fmla="*/ 799863 w 1425764"/>
                <a:gd name="connsiteY3" fmla="*/ 487639 h 1430499"/>
                <a:gd name="connsiteX4" fmla="*/ 697608 w 1425764"/>
                <a:gd name="connsiteY4" fmla="*/ 764909 h 1430499"/>
                <a:gd name="connsiteX5" fmla="*/ 957179 w 1425764"/>
                <a:gd name="connsiteY5" fmla="*/ 448310 h 1430499"/>
                <a:gd name="connsiteX6" fmla="*/ 1163657 w 1425764"/>
                <a:gd name="connsiteY6" fmla="*/ 23556 h 1430499"/>
                <a:gd name="connsiteX7" fmla="*/ 1319002 w 1425764"/>
                <a:gd name="connsiteY7" fmla="*/ 76832 h 1430499"/>
                <a:gd name="connsiteX8" fmla="*/ 1287996 w 1425764"/>
                <a:gd name="connsiteY8" fmla="*/ 263444 h 1430499"/>
                <a:gd name="connsiteX9" fmla="*/ 990609 w 1425764"/>
                <a:gd name="connsiteY9" fmla="*/ 692150 h 1430499"/>
                <a:gd name="connsiteX10" fmla="*/ 1086965 w 1425764"/>
                <a:gd name="connsiteY10" fmla="*/ 774741 h 1430499"/>
                <a:gd name="connsiteX11" fmla="*/ 1324906 w 1425764"/>
                <a:gd name="connsiteY11" fmla="*/ 485672 h 1430499"/>
                <a:gd name="connsiteX12" fmla="*/ 1421263 w 1425764"/>
                <a:gd name="connsiteY12" fmla="*/ 570230 h 1430499"/>
                <a:gd name="connsiteX13" fmla="*/ 1193153 w 1425764"/>
                <a:gd name="connsiteY13" fmla="*/ 896661 h 1430499"/>
                <a:gd name="connsiteX14" fmla="*/ 1250181 w 1425764"/>
                <a:gd name="connsiteY14" fmla="*/ 1207360 h 1430499"/>
                <a:gd name="connsiteX15" fmla="*/ 1098764 w 1425764"/>
                <a:gd name="connsiteY15" fmla="*/ 1362710 h 1430499"/>
                <a:gd name="connsiteX16" fmla="*/ 854924 w 1425764"/>
                <a:gd name="connsiteY16" fmla="*/ 1337146 h 1430499"/>
                <a:gd name="connsiteX17" fmla="*/ 644513 w 1425764"/>
                <a:gd name="connsiteY17" fmla="*/ 1429569 h 1430499"/>
                <a:gd name="connsiteX18" fmla="*/ 428204 w 1425764"/>
                <a:gd name="connsiteY18" fmla="*/ 1270287 h 1430499"/>
                <a:gd name="connsiteX19" fmla="*/ 66603 w 1425764"/>
                <a:gd name="connsiteY19" fmla="*/ 1402465 h 1430499"/>
                <a:gd name="connsiteX20" fmla="*/ 48679 w 1425764"/>
                <a:gd name="connsiteY20" fmla="*/ 825868 h 1430499"/>
                <a:gd name="connsiteX21" fmla="*/ 221727 w 1425764"/>
                <a:gd name="connsiteY21" fmla="*/ 635123 h 1430499"/>
                <a:gd name="connsiteX0" fmla="*/ 196731 w 1400768"/>
                <a:gd name="connsiteY0" fmla="*/ 635123 h 1460764"/>
                <a:gd name="connsiteX1" fmla="*/ 411074 w 1400768"/>
                <a:gd name="connsiteY1" fmla="*/ 703949 h 1460764"/>
                <a:gd name="connsiteX2" fmla="*/ 641148 w 1400768"/>
                <a:gd name="connsiteY2" fmla="*/ 405048 h 1460764"/>
                <a:gd name="connsiteX3" fmla="*/ 774867 w 1400768"/>
                <a:gd name="connsiteY3" fmla="*/ 487639 h 1460764"/>
                <a:gd name="connsiteX4" fmla="*/ 672612 w 1400768"/>
                <a:gd name="connsiteY4" fmla="*/ 764909 h 1460764"/>
                <a:gd name="connsiteX5" fmla="*/ 932183 w 1400768"/>
                <a:gd name="connsiteY5" fmla="*/ 448310 h 1460764"/>
                <a:gd name="connsiteX6" fmla="*/ 1138661 w 1400768"/>
                <a:gd name="connsiteY6" fmla="*/ 23556 h 1460764"/>
                <a:gd name="connsiteX7" fmla="*/ 1294006 w 1400768"/>
                <a:gd name="connsiteY7" fmla="*/ 76832 h 1460764"/>
                <a:gd name="connsiteX8" fmla="*/ 1263000 w 1400768"/>
                <a:gd name="connsiteY8" fmla="*/ 263444 h 1460764"/>
                <a:gd name="connsiteX9" fmla="*/ 965613 w 1400768"/>
                <a:gd name="connsiteY9" fmla="*/ 692150 h 1460764"/>
                <a:gd name="connsiteX10" fmla="*/ 1061969 w 1400768"/>
                <a:gd name="connsiteY10" fmla="*/ 774741 h 1460764"/>
                <a:gd name="connsiteX11" fmla="*/ 1299910 w 1400768"/>
                <a:gd name="connsiteY11" fmla="*/ 485672 h 1460764"/>
                <a:gd name="connsiteX12" fmla="*/ 1396267 w 1400768"/>
                <a:gd name="connsiteY12" fmla="*/ 570230 h 1460764"/>
                <a:gd name="connsiteX13" fmla="*/ 1168157 w 1400768"/>
                <a:gd name="connsiteY13" fmla="*/ 896661 h 1460764"/>
                <a:gd name="connsiteX14" fmla="*/ 1225185 w 1400768"/>
                <a:gd name="connsiteY14" fmla="*/ 1207360 h 1460764"/>
                <a:gd name="connsiteX15" fmla="*/ 1073768 w 1400768"/>
                <a:gd name="connsiteY15" fmla="*/ 1362710 h 1460764"/>
                <a:gd name="connsiteX16" fmla="*/ 829928 w 1400768"/>
                <a:gd name="connsiteY16" fmla="*/ 1337146 h 1460764"/>
                <a:gd name="connsiteX17" fmla="*/ 619517 w 1400768"/>
                <a:gd name="connsiteY17" fmla="*/ 1429569 h 1460764"/>
                <a:gd name="connsiteX18" fmla="*/ 390859 w 1400768"/>
                <a:gd name="connsiteY18" fmla="*/ 1444145 h 1460764"/>
                <a:gd name="connsiteX19" fmla="*/ 41607 w 1400768"/>
                <a:gd name="connsiteY19" fmla="*/ 1402465 h 1460764"/>
                <a:gd name="connsiteX20" fmla="*/ 23683 w 1400768"/>
                <a:gd name="connsiteY20" fmla="*/ 825868 h 1460764"/>
                <a:gd name="connsiteX21" fmla="*/ 196731 w 1400768"/>
                <a:gd name="connsiteY21" fmla="*/ 635123 h 1460764"/>
                <a:gd name="connsiteX0" fmla="*/ 196731 w 1400768"/>
                <a:gd name="connsiteY0" fmla="*/ 635123 h 1696814"/>
                <a:gd name="connsiteX1" fmla="*/ 411074 w 1400768"/>
                <a:gd name="connsiteY1" fmla="*/ 703949 h 1696814"/>
                <a:gd name="connsiteX2" fmla="*/ 641148 w 1400768"/>
                <a:gd name="connsiteY2" fmla="*/ 405048 h 1696814"/>
                <a:gd name="connsiteX3" fmla="*/ 774867 w 1400768"/>
                <a:gd name="connsiteY3" fmla="*/ 487639 h 1696814"/>
                <a:gd name="connsiteX4" fmla="*/ 672612 w 1400768"/>
                <a:gd name="connsiteY4" fmla="*/ 764909 h 1696814"/>
                <a:gd name="connsiteX5" fmla="*/ 932183 w 1400768"/>
                <a:gd name="connsiteY5" fmla="*/ 448310 h 1696814"/>
                <a:gd name="connsiteX6" fmla="*/ 1138661 w 1400768"/>
                <a:gd name="connsiteY6" fmla="*/ 23556 h 1696814"/>
                <a:gd name="connsiteX7" fmla="*/ 1294006 w 1400768"/>
                <a:gd name="connsiteY7" fmla="*/ 76832 h 1696814"/>
                <a:gd name="connsiteX8" fmla="*/ 1263000 w 1400768"/>
                <a:gd name="connsiteY8" fmla="*/ 263444 h 1696814"/>
                <a:gd name="connsiteX9" fmla="*/ 965613 w 1400768"/>
                <a:gd name="connsiteY9" fmla="*/ 692150 h 1696814"/>
                <a:gd name="connsiteX10" fmla="*/ 1061969 w 1400768"/>
                <a:gd name="connsiteY10" fmla="*/ 774741 h 1696814"/>
                <a:gd name="connsiteX11" fmla="*/ 1299910 w 1400768"/>
                <a:gd name="connsiteY11" fmla="*/ 485672 h 1696814"/>
                <a:gd name="connsiteX12" fmla="*/ 1396267 w 1400768"/>
                <a:gd name="connsiteY12" fmla="*/ 570230 h 1696814"/>
                <a:gd name="connsiteX13" fmla="*/ 1168157 w 1400768"/>
                <a:gd name="connsiteY13" fmla="*/ 896661 h 1696814"/>
                <a:gd name="connsiteX14" fmla="*/ 1225185 w 1400768"/>
                <a:gd name="connsiteY14" fmla="*/ 1207360 h 1696814"/>
                <a:gd name="connsiteX15" fmla="*/ 1073768 w 1400768"/>
                <a:gd name="connsiteY15" fmla="*/ 1362710 h 1696814"/>
                <a:gd name="connsiteX16" fmla="*/ 829928 w 1400768"/>
                <a:gd name="connsiteY16" fmla="*/ 1337146 h 1696814"/>
                <a:gd name="connsiteX17" fmla="*/ 646271 w 1400768"/>
                <a:gd name="connsiteY17" fmla="*/ 1695792 h 1696814"/>
                <a:gd name="connsiteX18" fmla="*/ 390859 w 1400768"/>
                <a:gd name="connsiteY18" fmla="*/ 1444145 h 1696814"/>
                <a:gd name="connsiteX19" fmla="*/ 41607 w 1400768"/>
                <a:gd name="connsiteY19" fmla="*/ 1402465 h 1696814"/>
                <a:gd name="connsiteX20" fmla="*/ 23683 w 1400768"/>
                <a:gd name="connsiteY20" fmla="*/ 825868 h 1696814"/>
                <a:gd name="connsiteX21" fmla="*/ 196731 w 1400768"/>
                <a:gd name="connsiteY21" fmla="*/ 635123 h 1696814"/>
                <a:gd name="connsiteX0" fmla="*/ 196731 w 1400768"/>
                <a:gd name="connsiteY0" fmla="*/ 635123 h 1697802"/>
                <a:gd name="connsiteX1" fmla="*/ 411074 w 1400768"/>
                <a:gd name="connsiteY1" fmla="*/ 703949 h 1697802"/>
                <a:gd name="connsiteX2" fmla="*/ 641148 w 1400768"/>
                <a:gd name="connsiteY2" fmla="*/ 405048 h 1697802"/>
                <a:gd name="connsiteX3" fmla="*/ 774867 w 1400768"/>
                <a:gd name="connsiteY3" fmla="*/ 487639 h 1697802"/>
                <a:gd name="connsiteX4" fmla="*/ 672612 w 1400768"/>
                <a:gd name="connsiteY4" fmla="*/ 764909 h 1697802"/>
                <a:gd name="connsiteX5" fmla="*/ 932183 w 1400768"/>
                <a:gd name="connsiteY5" fmla="*/ 448310 h 1697802"/>
                <a:gd name="connsiteX6" fmla="*/ 1138661 w 1400768"/>
                <a:gd name="connsiteY6" fmla="*/ 23556 h 1697802"/>
                <a:gd name="connsiteX7" fmla="*/ 1294006 w 1400768"/>
                <a:gd name="connsiteY7" fmla="*/ 76832 h 1697802"/>
                <a:gd name="connsiteX8" fmla="*/ 1263000 w 1400768"/>
                <a:gd name="connsiteY8" fmla="*/ 263444 h 1697802"/>
                <a:gd name="connsiteX9" fmla="*/ 965613 w 1400768"/>
                <a:gd name="connsiteY9" fmla="*/ 692150 h 1697802"/>
                <a:gd name="connsiteX10" fmla="*/ 1061969 w 1400768"/>
                <a:gd name="connsiteY10" fmla="*/ 774741 h 1697802"/>
                <a:gd name="connsiteX11" fmla="*/ 1299910 w 1400768"/>
                <a:gd name="connsiteY11" fmla="*/ 485672 h 1697802"/>
                <a:gd name="connsiteX12" fmla="*/ 1396267 w 1400768"/>
                <a:gd name="connsiteY12" fmla="*/ 570230 h 1697802"/>
                <a:gd name="connsiteX13" fmla="*/ 1168157 w 1400768"/>
                <a:gd name="connsiteY13" fmla="*/ 896661 h 1697802"/>
                <a:gd name="connsiteX14" fmla="*/ 1225185 w 1400768"/>
                <a:gd name="connsiteY14" fmla="*/ 1207360 h 1697802"/>
                <a:gd name="connsiteX15" fmla="*/ 1073768 w 1400768"/>
                <a:gd name="connsiteY15" fmla="*/ 1362710 h 1697802"/>
                <a:gd name="connsiteX16" fmla="*/ 873148 w 1400768"/>
                <a:gd name="connsiteY16" fmla="*/ 1551755 h 1697802"/>
                <a:gd name="connsiteX17" fmla="*/ 646271 w 1400768"/>
                <a:gd name="connsiteY17" fmla="*/ 1695792 h 1697802"/>
                <a:gd name="connsiteX18" fmla="*/ 390859 w 1400768"/>
                <a:gd name="connsiteY18" fmla="*/ 1444145 h 1697802"/>
                <a:gd name="connsiteX19" fmla="*/ 41607 w 1400768"/>
                <a:gd name="connsiteY19" fmla="*/ 1402465 h 1697802"/>
                <a:gd name="connsiteX20" fmla="*/ 23683 w 1400768"/>
                <a:gd name="connsiteY20" fmla="*/ 825868 h 1697802"/>
                <a:gd name="connsiteX21" fmla="*/ 196731 w 1400768"/>
                <a:gd name="connsiteY21" fmla="*/ 635123 h 1697802"/>
                <a:gd name="connsiteX0" fmla="*/ 196731 w 1400768"/>
                <a:gd name="connsiteY0" fmla="*/ 635123 h 1697325"/>
                <a:gd name="connsiteX1" fmla="*/ 411074 w 1400768"/>
                <a:gd name="connsiteY1" fmla="*/ 703949 h 1697325"/>
                <a:gd name="connsiteX2" fmla="*/ 641148 w 1400768"/>
                <a:gd name="connsiteY2" fmla="*/ 405048 h 1697325"/>
                <a:gd name="connsiteX3" fmla="*/ 774867 w 1400768"/>
                <a:gd name="connsiteY3" fmla="*/ 487639 h 1697325"/>
                <a:gd name="connsiteX4" fmla="*/ 672612 w 1400768"/>
                <a:gd name="connsiteY4" fmla="*/ 764909 h 1697325"/>
                <a:gd name="connsiteX5" fmla="*/ 932183 w 1400768"/>
                <a:gd name="connsiteY5" fmla="*/ 448310 h 1697325"/>
                <a:gd name="connsiteX6" fmla="*/ 1138661 w 1400768"/>
                <a:gd name="connsiteY6" fmla="*/ 23556 h 1697325"/>
                <a:gd name="connsiteX7" fmla="*/ 1294006 w 1400768"/>
                <a:gd name="connsiteY7" fmla="*/ 76832 h 1697325"/>
                <a:gd name="connsiteX8" fmla="*/ 1263000 w 1400768"/>
                <a:gd name="connsiteY8" fmla="*/ 263444 h 1697325"/>
                <a:gd name="connsiteX9" fmla="*/ 965613 w 1400768"/>
                <a:gd name="connsiteY9" fmla="*/ 692150 h 1697325"/>
                <a:gd name="connsiteX10" fmla="*/ 1061969 w 1400768"/>
                <a:gd name="connsiteY10" fmla="*/ 774741 h 1697325"/>
                <a:gd name="connsiteX11" fmla="*/ 1299910 w 1400768"/>
                <a:gd name="connsiteY11" fmla="*/ 485672 h 1697325"/>
                <a:gd name="connsiteX12" fmla="*/ 1396267 w 1400768"/>
                <a:gd name="connsiteY12" fmla="*/ 570230 h 1697325"/>
                <a:gd name="connsiteX13" fmla="*/ 1168157 w 1400768"/>
                <a:gd name="connsiteY13" fmla="*/ 896661 h 1697325"/>
                <a:gd name="connsiteX14" fmla="*/ 1225185 w 1400768"/>
                <a:gd name="connsiteY14" fmla="*/ 1207360 h 1697325"/>
                <a:gd name="connsiteX15" fmla="*/ 1110812 w 1400768"/>
                <a:gd name="connsiteY15" fmla="*/ 1593617 h 1697325"/>
                <a:gd name="connsiteX16" fmla="*/ 873148 w 1400768"/>
                <a:gd name="connsiteY16" fmla="*/ 1551755 h 1697325"/>
                <a:gd name="connsiteX17" fmla="*/ 646271 w 1400768"/>
                <a:gd name="connsiteY17" fmla="*/ 1695792 h 1697325"/>
                <a:gd name="connsiteX18" fmla="*/ 390859 w 1400768"/>
                <a:gd name="connsiteY18" fmla="*/ 1444145 h 1697325"/>
                <a:gd name="connsiteX19" fmla="*/ 41607 w 1400768"/>
                <a:gd name="connsiteY19" fmla="*/ 1402465 h 1697325"/>
                <a:gd name="connsiteX20" fmla="*/ 23683 w 1400768"/>
                <a:gd name="connsiteY20" fmla="*/ 825868 h 1697325"/>
                <a:gd name="connsiteX21" fmla="*/ 196731 w 1400768"/>
                <a:gd name="connsiteY21" fmla="*/ 635123 h 1697325"/>
                <a:gd name="connsiteX0" fmla="*/ 196731 w 1400768"/>
                <a:gd name="connsiteY0" fmla="*/ 635123 h 1697325"/>
                <a:gd name="connsiteX1" fmla="*/ 411074 w 1400768"/>
                <a:gd name="connsiteY1" fmla="*/ 703949 h 1697325"/>
                <a:gd name="connsiteX2" fmla="*/ 641148 w 1400768"/>
                <a:gd name="connsiteY2" fmla="*/ 405048 h 1697325"/>
                <a:gd name="connsiteX3" fmla="*/ 774867 w 1400768"/>
                <a:gd name="connsiteY3" fmla="*/ 487639 h 1697325"/>
                <a:gd name="connsiteX4" fmla="*/ 672612 w 1400768"/>
                <a:gd name="connsiteY4" fmla="*/ 764909 h 1697325"/>
                <a:gd name="connsiteX5" fmla="*/ 932183 w 1400768"/>
                <a:gd name="connsiteY5" fmla="*/ 448310 h 1697325"/>
                <a:gd name="connsiteX6" fmla="*/ 1138661 w 1400768"/>
                <a:gd name="connsiteY6" fmla="*/ 23556 h 1697325"/>
                <a:gd name="connsiteX7" fmla="*/ 1294006 w 1400768"/>
                <a:gd name="connsiteY7" fmla="*/ 76832 h 1697325"/>
                <a:gd name="connsiteX8" fmla="*/ 1263000 w 1400768"/>
                <a:gd name="connsiteY8" fmla="*/ 263444 h 1697325"/>
                <a:gd name="connsiteX9" fmla="*/ 965613 w 1400768"/>
                <a:gd name="connsiteY9" fmla="*/ 692150 h 1697325"/>
                <a:gd name="connsiteX10" fmla="*/ 1061969 w 1400768"/>
                <a:gd name="connsiteY10" fmla="*/ 774741 h 1697325"/>
                <a:gd name="connsiteX11" fmla="*/ 1299910 w 1400768"/>
                <a:gd name="connsiteY11" fmla="*/ 485672 h 1697325"/>
                <a:gd name="connsiteX12" fmla="*/ 1396267 w 1400768"/>
                <a:gd name="connsiteY12" fmla="*/ 570230 h 1697325"/>
                <a:gd name="connsiteX13" fmla="*/ 1168157 w 1400768"/>
                <a:gd name="connsiteY13" fmla="*/ 896661 h 1697325"/>
                <a:gd name="connsiteX14" fmla="*/ 1272521 w 1400768"/>
                <a:gd name="connsiteY14" fmla="*/ 1348621 h 1697325"/>
                <a:gd name="connsiteX15" fmla="*/ 1110812 w 1400768"/>
                <a:gd name="connsiteY15" fmla="*/ 1593617 h 1697325"/>
                <a:gd name="connsiteX16" fmla="*/ 873148 w 1400768"/>
                <a:gd name="connsiteY16" fmla="*/ 1551755 h 1697325"/>
                <a:gd name="connsiteX17" fmla="*/ 646271 w 1400768"/>
                <a:gd name="connsiteY17" fmla="*/ 1695792 h 1697325"/>
                <a:gd name="connsiteX18" fmla="*/ 390859 w 1400768"/>
                <a:gd name="connsiteY18" fmla="*/ 1444145 h 1697325"/>
                <a:gd name="connsiteX19" fmla="*/ 41607 w 1400768"/>
                <a:gd name="connsiteY19" fmla="*/ 1402465 h 1697325"/>
                <a:gd name="connsiteX20" fmla="*/ 23683 w 1400768"/>
                <a:gd name="connsiteY20" fmla="*/ 825868 h 1697325"/>
                <a:gd name="connsiteX21" fmla="*/ 196731 w 1400768"/>
                <a:gd name="connsiteY21" fmla="*/ 635123 h 1697325"/>
                <a:gd name="connsiteX0" fmla="*/ 196731 w 1400768"/>
                <a:gd name="connsiteY0" fmla="*/ 635123 h 1697988"/>
                <a:gd name="connsiteX1" fmla="*/ 411074 w 1400768"/>
                <a:gd name="connsiteY1" fmla="*/ 703949 h 1697988"/>
                <a:gd name="connsiteX2" fmla="*/ 641148 w 1400768"/>
                <a:gd name="connsiteY2" fmla="*/ 405048 h 1697988"/>
                <a:gd name="connsiteX3" fmla="*/ 774867 w 1400768"/>
                <a:gd name="connsiteY3" fmla="*/ 487639 h 1697988"/>
                <a:gd name="connsiteX4" fmla="*/ 672612 w 1400768"/>
                <a:gd name="connsiteY4" fmla="*/ 764909 h 1697988"/>
                <a:gd name="connsiteX5" fmla="*/ 932183 w 1400768"/>
                <a:gd name="connsiteY5" fmla="*/ 448310 h 1697988"/>
                <a:gd name="connsiteX6" fmla="*/ 1138661 w 1400768"/>
                <a:gd name="connsiteY6" fmla="*/ 23556 h 1697988"/>
                <a:gd name="connsiteX7" fmla="*/ 1294006 w 1400768"/>
                <a:gd name="connsiteY7" fmla="*/ 76832 h 1697988"/>
                <a:gd name="connsiteX8" fmla="*/ 1263000 w 1400768"/>
                <a:gd name="connsiteY8" fmla="*/ 263444 h 1697988"/>
                <a:gd name="connsiteX9" fmla="*/ 965613 w 1400768"/>
                <a:gd name="connsiteY9" fmla="*/ 692150 h 1697988"/>
                <a:gd name="connsiteX10" fmla="*/ 1061969 w 1400768"/>
                <a:gd name="connsiteY10" fmla="*/ 774741 h 1697988"/>
                <a:gd name="connsiteX11" fmla="*/ 1299910 w 1400768"/>
                <a:gd name="connsiteY11" fmla="*/ 485672 h 1697988"/>
                <a:gd name="connsiteX12" fmla="*/ 1396267 w 1400768"/>
                <a:gd name="connsiteY12" fmla="*/ 570230 h 1697988"/>
                <a:gd name="connsiteX13" fmla="*/ 1168157 w 1400768"/>
                <a:gd name="connsiteY13" fmla="*/ 896661 h 1697988"/>
                <a:gd name="connsiteX14" fmla="*/ 1272521 w 1400768"/>
                <a:gd name="connsiteY14" fmla="*/ 1348621 h 1697988"/>
                <a:gd name="connsiteX15" fmla="*/ 1110812 w 1400768"/>
                <a:gd name="connsiteY15" fmla="*/ 1593617 h 1697988"/>
                <a:gd name="connsiteX16" fmla="*/ 866974 w 1400768"/>
                <a:gd name="connsiteY16" fmla="*/ 1568053 h 1697988"/>
                <a:gd name="connsiteX17" fmla="*/ 646271 w 1400768"/>
                <a:gd name="connsiteY17" fmla="*/ 1695792 h 1697988"/>
                <a:gd name="connsiteX18" fmla="*/ 390859 w 1400768"/>
                <a:gd name="connsiteY18" fmla="*/ 1444145 h 1697988"/>
                <a:gd name="connsiteX19" fmla="*/ 41607 w 1400768"/>
                <a:gd name="connsiteY19" fmla="*/ 1402465 h 1697988"/>
                <a:gd name="connsiteX20" fmla="*/ 23683 w 1400768"/>
                <a:gd name="connsiteY20" fmla="*/ 825868 h 1697988"/>
                <a:gd name="connsiteX21" fmla="*/ 196731 w 1400768"/>
                <a:gd name="connsiteY21" fmla="*/ 635123 h 1697988"/>
                <a:gd name="connsiteX0" fmla="*/ 211072 w 1415109"/>
                <a:gd name="connsiteY0" fmla="*/ 635123 h 1697988"/>
                <a:gd name="connsiteX1" fmla="*/ 425415 w 1415109"/>
                <a:gd name="connsiteY1" fmla="*/ 703949 h 1697988"/>
                <a:gd name="connsiteX2" fmla="*/ 655489 w 1415109"/>
                <a:gd name="connsiteY2" fmla="*/ 405048 h 1697988"/>
                <a:gd name="connsiteX3" fmla="*/ 789208 w 1415109"/>
                <a:gd name="connsiteY3" fmla="*/ 487639 h 1697988"/>
                <a:gd name="connsiteX4" fmla="*/ 686953 w 1415109"/>
                <a:gd name="connsiteY4" fmla="*/ 764909 h 1697988"/>
                <a:gd name="connsiteX5" fmla="*/ 946524 w 1415109"/>
                <a:gd name="connsiteY5" fmla="*/ 448310 h 1697988"/>
                <a:gd name="connsiteX6" fmla="*/ 1153002 w 1415109"/>
                <a:gd name="connsiteY6" fmla="*/ 23556 h 1697988"/>
                <a:gd name="connsiteX7" fmla="*/ 1308347 w 1415109"/>
                <a:gd name="connsiteY7" fmla="*/ 76832 h 1697988"/>
                <a:gd name="connsiteX8" fmla="*/ 1277341 w 1415109"/>
                <a:gd name="connsiteY8" fmla="*/ 263444 h 1697988"/>
                <a:gd name="connsiteX9" fmla="*/ 979954 w 1415109"/>
                <a:gd name="connsiteY9" fmla="*/ 692150 h 1697988"/>
                <a:gd name="connsiteX10" fmla="*/ 1076310 w 1415109"/>
                <a:gd name="connsiteY10" fmla="*/ 774741 h 1697988"/>
                <a:gd name="connsiteX11" fmla="*/ 1314251 w 1415109"/>
                <a:gd name="connsiteY11" fmla="*/ 485672 h 1697988"/>
                <a:gd name="connsiteX12" fmla="*/ 1410608 w 1415109"/>
                <a:gd name="connsiteY12" fmla="*/ 570230 h 1697988"/>
                <a:gd name="connsiteX13" fmla="*/ 1182498 w 1415109"/>
                <a:gd name="connsiteY13" fmla="*/ 896661 h 1697988"/>
                <a:gd name="connsiteX14" fmla="*/ 1286862 w 1415109"/>
                <a:gd name="connsiteY14" fmla="*/ 1348621 h 1697988"/>
                <a:gd name="connsiteX15" fmla="*/ 1125153 w 1415109"/>
                <a:gd name="connsiteY15" fmla="*/ 1593617 h 1697988"/>
                <a:gd name="connsiteX16" fmla="*/ 881315 w 1415109"/>
                <a:gd name="connsiteY16" fmla="*/ 1568053 h 1697988"/>
                <a:gd name="connsiteX17" fmla="*/ 660612 w 1415109"/>
                <a:gd name="connsiteY17" fmla="*/ 1695792 h 1697988"/>
                <a:gd name="connsiteX18" fmla="*/ 405200 w 1415109"/>
                <a:gd name="connsiteY18" fmla="*/ 1444145 h 1697988"/>
                <a:gd name="connsiteX19" fmla="*/ 33309 w 1415109"/>
                <a:gd name="connsiteY19" fmla="*/ 1432347 h 1697988"/>
                <a:gd name="connsiteX20" fmla="*/ 38024 w 1415109"/>
                <a:gd name="connsiteY20" fmla="*/ 825868 h 1697988"/>
                <a:gd name="connsiteX21" fmla="*/ 211072 w 1415109"/>
                <a:gd name="connsiteY21" fmla="*/ 635123 h 1697988"/>
                <a:gd name="connsiteX0" fmla="*/ 220031 w 1424068"/>
                <a:gd name="connsiteY0" fmla="*/ 635123 h 1697988"/>
                <a:gd name="connsiteX1" fmla="*/ 434374 w 1424068"/>
                <a:gd name="connsiteY1" fmla="*/ 703949 h 1697988"/>
                <a:gd name="connsiteX2" fmla="*/ 664448 w 1424068"/>
                <a:gd name="connsiteY2" fmla="*/ 405048 h 1697988"/>
                <a:gd name="connsiteX3" fmla="*/ 798167 w 1424068"/>
                <a:gd name="connsiteY3" fmla="*/ 487639 h 1697988"/>
                <a:gd name="connsiteX4" fmla="*/ 695912 w 1424068"/>
                <a:gd name="connsiteY4" fmla="*/ 764909 h 1697988"/>
                <a:gd name="connsiteX5" fmla="*/ 955483 w 1424068"/>
                <a:gd name="connsiteY5" fmla="*/ 448310 h 1697988"/>
                <a:gd name="connsiteX6" fmla="*/ 1161961 w 1424068"/>
                <a:gd name="connsiteY6" fmla="*/ 23556 h 1697988"/>
                <a:gd name="connsiteX7" fmla="*/ 1317306 w 1424068"/>
                <a:gd name="connsiteY7" fmla="*/ 76832 h 1697988"/>
                <a:gd name="connsiteX8" fmla="*/ 1286300 w 1424068"/>
                <a:gd name="connsiteY8" fmla="*/ 263444 h 1697988"/>
                <a:gd name="connsiteX9" fmla="*/ 988913 w 1424068"/>
                <a:gd name="connsiteY9" fmla="*/ 692150 h 1697988"/>
                <a:gd name="connsiteX10" fmla="*/ 1085269 w 1424068"/>
                <a:gd name="connsiteY10" fmla="*/ 774741 h 1697988"/>
                <a:gd name="connsiteX11" fmla="*/ 1323210 w 1424068"/>
                <a:gd name="connsiteY11" fmla="*/ 485672 h 1697988"/>
                <a:gd name="connsiteX12" fmla="*/ 1419567 w 1424068"/>
                <a:gd name="connsiteY12" fmla="*/ 570230 h 1697988"/>
                <a:gd name="connsiteX13" fmla="*/ 1191457 w 1424068"/>
                <a:gd name="connsiteY13" fmla="*/ 896661 h 1697988"/>
                <a:gd name="connsiteX14" fmla="*/ 1295821 w 1424068"/>
                <a:gd name="connsiteY14" fmla="*/ 1348621 h 1697988"/>
                <a:gd name="connsiteX15" fmla="*/ 1134112 w 1424068"/>
                <a:gd name="connsiteY15" fmla="*/ 1593617 h 1697988"/>
                <a:gd name="connsiteX16" fmla="*/ 890274 w 1424068"/>
                <a:gd name="connsiteY16" fmla="*/ 1568053 h 1697988"/>
                <a:gd name="connsiteX17" fmla="*/ 669571 w 1424068"/>
                <a:gd name="connsiteY17" fmla="*/ 1695792 h 1697988"/>
                <a:gd name="connsiteX18" fmla="*/ 414159 w 1424068"/>
                <a:gd name="connsiteY18" fmla="*/ 1444145 h 1697988"/>
                <a:gd name="connsiteX19" fmla="*/ 42268 w 1424068"/>
                <a:gd name="connsiteY19" fmla="*/ 1432347 h 1697988"/>
                <a:gd name="connsiteX20" fmla="*/ 46983 w 1424068"/>
                <a:gd name="connsiteY20" fmla="*/ 825868 h 1697988"/>
                <a:gd name="connsiteX21" fmla="*/ 220031 w 1424068"/>
                <a:gd name="connsiteY21" fmla="*/ 635123 h 1697988"/>
                <a:gd name="connsiteX0" fmla="*/ 213005 w 1417042"/>
                <a:gd name="connsiteY0" fmla="*/ 635123 h 1697350"/>
                <a:gd name="connsiteX1" fmla="*/ 427348 w 1417042"/>
                <a:gd name="connsiteY1" fmla="*/ 703949 h 1697350"/>
                <a:gd name="connsiteX2" fmla="*/ 657422 w 1417042"/>
                <a:gd name="connsiteY2" fmla="*/ 405048 h 1697350"/>
                <a:gd name="connsiteX3" fmla="*/ 791141 w 1417042"/>
                <a:gd name="connsiteY3" fmla="*/ 487639 h 1697350"/>
                <a:gd name="connsiteX4" fmla="*/ 688886 w 1417042"/>
                <a:gd name="connsiteY4" fmla="*/ 764909 h 1697350"/>
                <a:gd name="connsiteX5" fmla="*/ 948457 w 1417042"/>
                <a:gd name="connsiteY5" fmla="*/ 448310 h 1697350"/>
                <a:gd name="connsiteX6" fmla="*/ 1154935 w 1417042"/>
                <a:gd name="connsiteY6" fmla="*/ 23556 h 1697350"/>
                <a:gd name="connsiteX7" fmla="*/ 1310280 w 1417042"/>
                <a:gd name="connsiteY7" fmla="*/ 76832 h 1697350"/>
                <a:gd name="connsiteX8" fmla="*/ 1279274 w 1417042"/>
                <a:gd name="connsiteY8" fmla="*/ 263444 h 1697350"/>
                <a:gd name="connsiteX9" fmla="*/ 981887 w 1417042"/>
                <a:gd name="connsiteY9" fmla="*/ 692150 h 1697350"/>
                <a:gd name="connsiteX10" fmla="*/ 1078243 w 1417042"/>
                <a:gd name="connsiteY10" fmla="*/ 774741 h 1697350"/>
                <a:gd name="connsiteX11" fmla="*/ 1316184 w 1417042"/>
                <a:gd name="connsiteY11" fmla="*/ 485672 h 1697350"/>
                <a:gd name="connsiteX12" fmla="*/ 1412541 w 1417042"/>
                <a:gd name="connsiteY12" fmla="*/ 570230 h 1697350"/>
                <a:gd name="connsiteX13" fmla="*/ 1184431 w 1417042"/>
                <a:gd name="connsiteY13" fmla="*/ 896661 h 1697350"/>
                <a:gd name="connsiteX14" fmla="*/ 1288795 w 1417042"/>
                <a:gd name="connsiteY14" fmla="*/ 1348621 h 1697350"/>
                <a:gd name="connsiteX15" fmla="*/ 1127086 w 1417042"/>
                <a:gd name="connsiteY15" fmla="*/ 1593617 h 1697350"/>
                <a:gd name="connsiteX16" fmla="*/ 883248 w 1417042"/>
                <a:gd name="connsiteY16" fmla="*/ 1568053 h 1697350"/>
                <a:gd name="connsiteX17" fmla="*/ 662545 w 1417042"/>
                <a:gd name="connsiteY17" fmla="*/ 1695792 h 1697350"/>
                <a:gd name="connsiteX18" fmla="*/ 433888 w 1417042"/>
                <a:gd name="connsiteY18" fmla="*/ 1465878 h 1697350"/>
                <a:gd name="connsiteX19" fmla="*/ 35242 w 1417042"/>
                <a:gd name="connsiteY19" fmla="*/ 1432347 h 1697350"/>
                <a:gd name="connsiteX20" fmla="*/ 39957 w 1417042"/>
                <a:gd name="connsiteY20" fmla="*/ 825868 h 1697350"/>
                <a:gd name="connsiteX21" fmla="*/ 213005 w 1417042"/>
                <a:gd name="connsiteY21" fmla="*/ 635123 h 1697350"/>
                <a:gd name="connsiteX0" fmla="*/ 213005 w 1417042"/>
                <a:gd name="connsiteY0" fmla="*/ 635123 h 1697350"/>
                <a:gd name="connsiteX1" fmla="*/ 427348 w 1417042"/>
                <a:gd name="connsiteY1" fmla="*/ 703949 h 1697350"/>
                <a:gd name="connsiteX2" fmla="*/ 657422 w 1417042"/>
                <a:gd name="connsiteY2" fmla="*/ 405048 h 1697350"/>
                <a:gd name="connsiteX3" fmla="*/ 791141 w 1417042"/>
                <a:gd name="connsiteY3" fmla="*/ 487639 h 1697350"/>
                <a:gd name="connsiteX4" fmla="*/ 688886 w 1417042"/>
                <a:gd name="connsiteY4" fmla="*/ 764909 h 1697350"/>
                <a:gd name="connsiteX5" fmla="*/ 948457 w 1417042"/>
                <a:gd name="connsiteY5" fmla="*/ 448310 h 1697350"/>
                <a:gd name="connsiteX6" fmla="*/ 1154935 w 1417042"/>
                <a:gd name="connsiteY6" fmla="*/ 23556 h 1697350"/>
                <a:gd name="connsiteX7" fmla="*/ 1310280 w 1417042"/>
                <a:gd name="connsiteY7" fmla="*/ 76832 h 1697350"/>
                <a:gd name="connsiteX8" fmla="*/ 1279274 w 1417042"/>
                <a:gd name="connsiteY8" fmla="*/ 263444 h 1697350"/>
                <a:gd name="connsiteX9" fmla="*/ 981887 w 1417042"/>
                <a:gd name="connsiteY9" fmla="*/ 692150 h 1697350"/>
                <a:gd name="connsiteX10" fmla="*/ 1078243 w 1417042"/>
                <a:gd name="connsiteY10" fmla="*/ 774741 h 1697350"/>
                <a:gd name="connsiteX11" fmla="*/ 1316184 w 1417042"/>
                <a:gd name="connsiteY11" fmla="*/ 485672 h 1697350"/>
                <a:gd name="connsiteX12" fmla="*/ 1412541 w 1417042"/>
                <a:gd name="connsiteY12" fmla="*/ 570230 h 1697350"/>
                <a:gd name="connsiteX13" fmla="*/ 1184431 w 1417042"/>
                <a:gd name="connsiteY13" fmla="*/ 896661 h 1697350"/>
                <a:gd name="connsiteX14" fmla="*/ 1288795 w 1417042"/>
                <a:gd name="connsiteY14" fmla="*/ 1348621 h 1697350"/>
                <a:gd name="connsiteX15" fmla="*/ 1127086 w 1417042"/>
                <a:gd name="connsiteY15" fmla="*/ 1593617 h 1697350"/>
                <a:gd name="connsiteX16" fmla="*/ 883248 w 1417042"/>
                <a:gd name="connsiteY16" fmla="*/ 1568053 h 1697350"/>
                <a:gd name="connsiteX17" fmla="*/ 662545 w 1417042"/>
                <a:gd name="connsiteY17" fmla="*/ 1695792 h 1697350"/>
                <a:gd name="connsiteX18" fmla="*/ 433888 w 1417042"/>
                <a:gd name="connsiteY18" fmla="*/ 1465878 h 1697350"/>
                <a:gd name="connsiteX19" fmla="*/ 35242 w 1417042"/>
                <a:gd name="connsiteY19" fmla="*/ 1432347 h 1697350"/>
                <a:gd name="connsiteX20" fmla="*/ 39957 w 1417042"/>
                <a:gd name="connsiteY20" fmla="*/ 825868 h 1697350"/>
                <a:gd name="connsiteX21" fmla="*/ 213005 w 1417042"/>
                <a:gd name="connsiteY21" fmla="*/ 635123 h 1697350"/>
                <a:gd name="connsiteX0" fmla="*/ 211667 w 1415704"/>
                <a:gd name="connsiteY0" fmla="*/ 635123 h 1696680"/>
                <a:gd name="connsiteX1" fmla="*/ 426010 w 1415704"/>
                <a:gd name="connsiteY1" fmla="*/ 703949 h 1696680"/>
                <a:gd name="connsiteX2" fmla="*/ 656084 w 1415704"/>
                <a:gd name="connsiteY2" fmla="*/ 405048 h 1696680"/>
                <a:gd name="connsiteX3" fmla="*/ 789803 w 1415704"/>
                <a:gd name="connsiteY3" fmla="*/ 487639 h 1696680"/>
                <a:gd name="connsiteX4" fmla="*/ 687548 w 1415704"/>
                <a:gd name="connsiteY4" fmla="*/ 764909 h 1696680"/>
                <a:gd name="connsiteX5" fmla="*/ 947119 w 1415704"/>
                <a:gd name="connsiteY5" fmla="*/ 448310 h 1696680"/>
                <a:gd name="connsiteX6" fmla="*/ 1153597 w 1415704"/>
                <a:gd name="connsiteY6" fmla="*/ 23556 h 1696680"/>
                <a:gd name="connsiteX7" fmla="*/ 1308942 w 1415704"/>
                <a:gd name="connsiteY7" fmla="*/ 76832 h 1696680"/>
                <a:gd name="connsiteX8" fmla="*/ 1277936 w 1415704"/>
                <a:gd name="connsiteY8" fmla="*/ 263444 h 1696680"/>
                <a:gd name="connsiteX9" fmla="*/ 980549 w 1415704"/>
                <a:gd name="connsiteY9" fmla="*/ 692150 h 1696680"/>
                <a:gd name="connsiteX10" fmla="*/ 1076905 w 1415704"/>
                <a:gd name="connsiteY10" fmla="*/ 774741 h 1696680"/>
                <a:gd name="connsiteX11" fmla="*/ 1314846 w 1415704"/>
                <a:gd name="connsiteY11" fmla="*/ 485672 h 1696680"/>
                <a:gd name="connsiteX12" fmla="*/ 1411203 w 1415704"/>
                <a:gd name="connsiteY12" fmla="*/ 570230 h 1696680"/>
                <a:gd name="connsiteX13" fmla="*/ 1183093 w 1415704"/>
                <a:gd name="connsiteY13" fmla="*/ 896661 h 1696680"/>
                <a:gd name="connsiteX14" fmla="*/ 1287457 w 1415704"/>
                <a:gd name="connsiteY14" fmla="*/ 1348621 h 1696680"/>
                <a:gd name="connsiteX15" fmla="*/ 1125748 w 1415704"/>
                <a:gd name="connsiteY15" fmla="*/ 1593617 h 1696680"/>
                <a:gd name="connsiteX16" fmla="*/ 881910 w 1415704"/>
                <a:gd name="connsiteY16" fmla="*/ 1568053 h 1696680"/>
                <a:gd name="connsiteX17" fmla="*/ 661207 w 1415704"/>
                <a:gd name="connsiteY17" fmla="*/ 1695792 h 1696680"/>
                <a:gd name="connsiteX18" fmla="*/ 414028 w 1415704"/>
                <a:gd name="connsiteY18" fmla="*/ 1493044 h 1696680"/>
                <a:gd name="connsiteX19" fmla="*/ 33904 w 1415704"/>
                <a:gd name="connsiteY19" fmla="*/ 1432347 h 1696680"/>
                <a:gd name="connsiteX20" fmla="*/ 38619 w 1415704"/>
                <a:gd name="connsiteY20" fmla="*/ 825868 h 1696680"/>
                <a:gd name="connsiteX21" fmla="*/ 211667 w 1415704"/>
                <a:gd name="connsiteY21" fmla="*/ 635123 h 1696680"/>
                <a:gd name="connsiteX0" fmla="*/ 211667 w 1415704"/>
                <a:gd name="connsiteY0" fmla="*/ 635123 h 1696680"/>
                <a:gd name="connsiteX1" fmla="*/ 426010 w 1415704"/>
                <a:gd name="connsiteY1" fmla="*/ 703949 h 1696680"/>
                <a:gd name="connsiteX2" fmla="*/ 656084 w 1415704"/>
                <a:gd name="connsiteY2" fmla="*/ 405048 h 1696680"/>
                <a:gd name="connsiteX3" fmla="*/ 789803 w 1415704"/>
                <a:gd name="connsiteY3" fmla="*/ 487639 h 1696680"/>
                <a:gd name="connsiteX4" fmla="*/ 687548 w 1415704"/>
                <a:gd name="connsiteY4" fmla="*/ 764909 h 1696680"/>
                <a:gd name="connsiteX5" fmla="*/ 947119 w 1415704"/>
                <a:gd name="connsiteY5" fmla="*/ 448310 h 1696680"/>
                <a:gd name="connsiteX6" fmla="*/ 1153597 w 1415704"/>
                <a:gd name="connsiteY6" fmla="*/ 23556 h 1696680"/>
                <a:gd name="connsiteX7" fmla="*/ 1308942 w 1415704"/>
                <a:gd name="connsiteY7" fmla="*/ 76832 h 1696680"/>
                <a:gd name="connsiteX8" fmla="*/ 1277936 w 1415704"/>
                <a:gd name="connsiteY8" fmla="*/ 263444 h 1696680"/>
                <a:gd name="connsiteX9" fmla="*/ 980549 w 1415704"/>
                <a:gd name="connsiteY9" fmla="*/ 692150 h 1696680"/>
                <a:gd name="connsiteX10" fmla="*/ 1076905 w 1415704"/>
                <a:gd name="connsiteY10" fmla="*/ 774741 h 1696680"/>
                <a:gd name="connsiteX11" fmla="*/ 1314846 w 1415704"/>
                <a:gd name="connsiteY11" fmla="*/ 485672 h 1696680"/>
                <a:gd name="connsiteX12" fmla="*/ 1411203 w 1415704"/>
                <a:gd name="connsiteY12" fmla="*/ 570230 h 1696680"/>
                <a:gd name="connsiteX13" fmla="*/ 1183093 w 1415704"/>
                <a:gd name="connsiteY13" fmla="*/ 896661 h 1696680"/>
                <a:gd name="connsiteX14" fmla="*/ 1287457 w 1415704"/>
                <a:gd name="connsiteY14" fmla="*/ 1348621 h 1696680"/>
                <a:gd name="connsiteX15" fmla="*/ 1125748 w 1415704"/>
                <a:gd name="connsiteY15" fmla="*/ 1593617 h 1696680"/>
                <a:gd name="connsiteX16" fmla="*/ 881910 w 1415704"/>
                <a:gd name="connsiteY16" fmla="*/ 1568053 h 1696680"/>
                <a:gd name="connsiteX17" fmla="*/ 661207 w 1415704"/>
                <a:gd name="connsiteY17" fmla="*/ 1695792 h 1696680"/>
                <a:gd name="connsiteX18" fmla="*/ 414028 w 1415704"/>
                <a:gd name="connsiteY18" fmla="*/ 1493044 h 1696680"/>
                <a:gd name="connsiteX19" fmla="*/ 33904 w 1415704"/>
                <a:gd name="connsiteY19" fmla="*/ 1432347 h 1696680"/>
                <a:gd name="connsiteX20" fmla="*/ 38619 w 1415704"/>
                <a:gd name="connsiteY20" fmla="*/ 825868 h 1696680"/>
                <a:gd name="connsiteX21" fmla="*/ 211667 w 1415704"/>
                <a:gd name="connsiteY21" fmla="*/ 635123 h 1696680"/>
                <a:gd name="connsiteX0" fmla="*/ 212558 w 1416595"/>
                <a:gd name="connsiteY0" fmla="*/ 635123 h 1696219"/>
                <a:gd name="connsiteX1" fmla="*/ 426901 w 1416595"/>
                <a:gd name="connsiteY1" fmla="*/ 703949 h 1696219"/>
                <a:gd name="connsiteX2" fmla="*/ 656975 w 1416595"/>
                <a:gd name="connsiteY2" fmla="*/ 405048 h 1696219"/>
                <a:gd name="connsiteX3" fmla="*/ 790694 w 1416595"/>
                <a:gd name="connsiteY3" fmla="*/ 487639 h 1696219"/>
                <a:gd name="connsiteX4" fmla="*/ 688439 w 1416595"/>
                <a:gd name="connsiteY4" fmla="*/ 764909 h 1696219"/>
                <a:gd name="connsiteX5" fmla="*/ 948010 w 1416595"/>
                <a:gd name="connsiteY5" fmla="*/ 448310 h 1696219"/>
                <a:gd name="connsiteX6" fmla="*/ 1154488 w 1416595"/>
                <a:gd name="connsiteY6" fmla="*/ 23556 h 1696219"/>
                <a:gd name="connsiteX7" fmla="*/ 1309833 w 1416595"/>
                <a:gd name="connsiteY7" fmla="*/ 76832 h 1696219"/>
                <a:gd name="connsiteX8" fmla="*/ 1278827 w 1416595"/>
                <a:gd name="connsiteY8" fmla="*/ 263444 h 1696219"/>
                <a:gd name="connsiteX9" fmla="*/ 981440 w 1416595"/>
                <a:gd name="connsiteY9" fmla="*/ 692150 h 1696219"/>
                <a:gd name="connsiteX10" fmla="*/ 1077796 w 1416595"/>
                <a:gd name="connsiteY10" fmla="*/ 774741 h 1696219"/>
                <a:gd name="connsiteX11" fmla="*/ 1315737 w 1416595"/>
                <a:gd name="connsiteY11" fmla="*/ 485672 h 1696219"/>
                <a:gd name="connsiteX12" fmla="*/ 1412094 w 1416595"/>
                <a:gd name="connsiteY12" fmla="*/ 570230 h 1696219"/>
                <a:gd name="connsiteX13" fmla="*/ 1183984 w 1416595"/>
                <a:gd name="connsiteY13" fmla="*/ 896661 h 1696219"/>
                <a:gd name="connsiteX14" fmla="*/ 1288348 w 1416595"/>
                <a:gd name="connsiteY14" fmla="*/ 1348621 h 1696219"/>
                <a:gd name="connsiteX15" fmla="*/ 1126639 w 1416595"/>
                <a:gd name="connsiteY15" fmla="*/ 1593617 h 1696219"/>
                <a:gd name="connsiteX16" fmla="*/ 882801 w 1416595"/>
                <a:gd name="connsiteY16" fmla="*/ 1568053 h 1696219"/>
                <a:gd name="connsiteX17" fmla="*/ 662098 w 1416595"/>
                <a:gd name="connsiteY17" fmla="*/ 1695792 h 1696219"/>
                <a:gd name="connsiteX18" fmla="*/ 427266 w 1416595"/>
                <a:gd name="connsiteY18" fmla="*/ 1517493 h 1696219"/>
                <a:gd name="connsiteX19" fmla="*/ 34795 w 1416595"/>
                <a:gd name="connsiteY19" fmla="*/ 1432347 h 1696219"/>
                <a:gd name="connsiteX20" fmla="*/ 39510 w 1416595"/>
                <a:gd name="connsiteY20" fmla="*/ 825868 h 1696219"/>
                <a:gd name="connsiteX21" fmla="*/ 212558 w 1416595"/>
                <a:gd name="connsiteY21" fmla="*/ 635123 h 1696219"/>
                <a:gd name="connsiteX0" fmla="*/ 212558 w 1416595"/>
                <a:gd name="connsiteY0" fmla="*/ 635123 h 1696218"/>
                <a:gd name="connsiteX1" fmla="*/ 426901 w 1416595"/>
                <a:gd name="connsiteY1" fmla="*/ 703949 h 1696218"/>
                <a:gd name="connsiteX2" fmla="*/ 656975 w 1416595"/>
                <a:gd name="connsiteY2" fmla="*/ 405048 h 1696218"/>
                <a:gd name="connsiteX3" fmla="*/ 735127 w 1416595"/>
                <a:gd name="connsiteY3" fmla="*/ 457758 h 1696218"/>
                <a:gd name="connsiteX4" fmla="*/ 688439 w 1416595"/>
                <a:gd name="connsiteY4" fmla="*/ 764909 h 1696218"/>
                <a:gd name="connsiteX5" fmla="*/ 948010 w 1416595"/>
                <a:gd name="connsiteY5" fmla="*/ 448310 h 1696218"/>
                <a:gd name="connsiteX6" fmla="*/ 1154488 w 1416595"/>
                <a:gd name="connsiteY6" fmla="*/ 23556 h 1696218"/>
                <a:gd name="connsiteX7" fmla="*/ 1309833 w 1416595"/>
                <a:gd name="connsiteY7" fmla="*/ 76832 h 1696218"/>
                <a:gd name="connsiteX8" fmla="*/ 1278827 w 1416595"/>
                <a:gd name="connsiteY8" fmla="*/ 263444 h 1696218"/>
                <a:gd name="connsiteX9" fmla="*/ 981440 w 1416595"/>
                <a:gd name="connsiteY9" fmla="*/ 692150 h 1696218"/>
                <a:gd name="connsiteX10" fmla="*/ 1077796 w 1416595"/>
                <a:gd name="connsiteY10" fmla="*/ 774741 h 1696218"/>
                <a:gd name="connsiteX11" fmla="*/ 1315737 w 1416595"/>
                <a:gd name="connsiteY11" fmla="*/ 485672 h 1696218"/>
                <a:gd name="connsiteX12" fmla="*/ 1412094 w 1416595"/>
                <a:gd name="connsiteY12" fmla="*/ 570230 h 1696218"/>
                <a:gd name="connsiteX13" fmla="*/ 1183984 w 1416595"/>
                <a:gd name="connsiteY13" fmla="*/ 896661 h 1696218"/>
                <a:gd name="connsiteX14" fmla="*/ 1288348 w 1416595"/>
                <a:gd name="connsiteY14" fmla="*/ 1348621 h 1696218"/>
                <a:gd name="connsiteX15" fmla="*/ 1126639 w 1416595"/>
                <a:gd name="connsiteY15" fmla="*/ 1593617 h 1696218"/>
                <a:gd name="connsiteX16" fmla="*/ 882801 w 1416595"/>
                <a:gd name="connsiteY16" fmla="*/ 1568053 h 1696218"/>
                <a:gd name="connsiteX17" fmla="*/ 662098 w 1416595"/>
                <a:gd name="connsiteY17" fmla="*/ 1695792 h 1696218"/>
                <a:gd name="connsiteX18" fmla="*/ 427266 w 1416595"/>
                <a:gd name="connsiteY18" fmla="*/ 1517493 h 1696218"/>
                <a:gd name="connsiteX19" fmla="*/ 34795 w 1416595"/>
                <a:gd name="connsiteY19" fmla="*/ 1432347 h 1696218"/>
                <a:gd name="connsiteX20" fmla="*/ 39510 w 1416595"/>
                <a:gd name="connsiteY20" fmla="*/ 825868 h 1696218"/>
                <a:gd name="connsiteX21" fmla="*/ 212558 w 1416595"/>
                <a:gd name="connsiteY21" fmla="*/ 635123 h 1696218"/>
                <a:gd name="connsiteX0" fmla="*/ 212558 w 1416595"/>
                <a:gd name="connsiteY0" fmla="*/ 635123 h 1696218"/>
                <a:gd name="connsiteX1" fmla="*/ 426901 w 1416595"/>
                <a:gd name="connsiteY1" fmla="*/ 703949 h 1696218"/>
                <a:gd name="connsiteX2" fmla="*/ 656975 w 1416595"/>
                <a:gd name="connsiteY2" fmla="*/ 405048 h 1696218"/>
                <a:gd name="connsiteX3" fmla="*/ 735127 w 1416595"/>
                <a:gd name="connsiteY3" fmla="*/ 457758 h 1696218"/>
                <a:gd name="connsiteX4" fmla="*/ 688439 w 1416595"/>
                <a:gd name="connsiteY4" fmla="*/ 764909 h 1696218"/>
                <a:gd name="connsiteX5" fmla="*/ 948010 w 1416595"/>
                <a:gd name="connsiteY5" fmla="*/ 448310 h 1696218"/>
                <a:gd name="connsiteX6" fmla="*/ 1154488 w 1416595"/>
                <a:gd name="connsiteY6" fmla="*/ 23556 h 1696218"/>
                <a:gd name="connsiteX7" fmla="*/ 1309833 w 1416595"/>
                <a:gd name="connsiteY7" fmla="*/ 76832 h 1696218"/>
                <a:gd name="connsiteX8" fmla="*/ 1278827 w 1416595"/>
                <a:gd name="connsiteY8" fmla="*/ 263444 h 1696218"/>
                <a:gd name="connsiteX9" fmla="*/ 981440 w 1416595"/>
                <a:gd name="connsiteY9" fmla="*/ 692150 h 1696218"/>
                <a:gd name="connsiteX10" fmla="*/ 1077796 w 1416595"/>
                <a:gd name="connsiteY10" fmla="*/ 774741 h 1696218"/>
                <a:gd name="connsiteX11" fmla="*/ 1315737 w 1416595"/>
                <a:gd name="connsiteY11" fmla="*/ 485672 h 1696218"/>
                <a:gd name="connsiteX12" fmla="*/ 1412094 w 1416595"/>
                <a:gd name="connsiteY12" fmla="*/ 570230 h 1696218"/>
                <a:gd name="connsiteX13" fmla="*/ 1183984 w 1416595"/>
                <a:gd name="connsiteY13" fmla="*/ 896661 h 1696218"/>
                <a:gd name="connsiteX14" fmla="*/ 1288348 w 1416595"/>
                <a:gd name="connsiteY14" fmla="*/ 1348621 h 1696218"/>
                <a:gd name="connsiteX15" fmla="*/ 1126639 w 1416595"/>
                <a:gd name="connsiteY15" fmla="*/ 1593617 h 1696218"/>
                <a:gd name="connsiteX16" fmla="*/ 882801 w 1416595"/>
                <a:gd name="connsiteY16" fmla="*/ 1568053 h 1696218"/>
                <a:gd name="connsiteX17" fmla="*/ 662098 w 1416595"/>
                <a:gd name="connsiteY17" fmla="*/ 1695792 h 1696218"/>
                <a:gd name="connsiteX18" fmla="*/ 427266 w 1416595"/>
                <a:gd name="connsiteY18" fmla="*/ 1517493 h 1696218"/>
                <a:gd name="connsiteX19" fmla="*/ 34795 w 1416595"/>
                <a:gd name="connsiteY19" fmla="*/ 1432347 h 1696218"/>
                <a:gd name="connsiteX20" fmla="*/ 39510 w 1416595"/>
                <a:gd name="connsiteY20" fmla="*/ 825868 h 1696218"/>
                <a:gd name="connsiteX21" fmla="*/ 212558 w 1416595"/>
                <a:gd name="connsiteY21" fmla="*/ 635123 h 1696218"/>
                <a:gd name="connsiteX0" fmla="*/ 212558 w 1416595"/>
                <a:gd name="connsiteY0" fmla="*/ 635123 h 1696218"/>
                <a:gd name="connsiteX1" fmla="*/ 426901 w 1416595"/>
                <a:gd name="connsiteY1" fmla="*/ 703949 h 1696218"/>
                <a:gd name="connsiteX2" fmla="*/ 656975 w 1416595"/>
                <a:gd name="connsiteY2" fmla="*/ 405048 h 1696218"/>
                <a:gd name="connsiteX3" fmla="*/ 735127 w 1416595"/>
                <a:gd name="connsiteY3" fmla="*/ 457758 h 1696218"/>
                <a:gd name="connsiteX4" fmla="*/ 688439 w 1416595"/>
                <a:gd name="connsiteY4" fmla="*/ 764909 h 1696218"/>
                <a:gd name="connsiteX5" fmla="*/ 948010 w 1416595"/>
                <a:gd name="connsiteY5" fmla="*/ 448310 h 1696218"/>
                <a:gd name="connsiteX6" fmla="*/ 1154488 w 1416595"/>
                <a:gd name="connsiteY6" fmla="*/ 23556 h 1696218"/>
                <a:gd name="connsiteX7" fmla="*/ 1309833 w 1416595"/>
                <a:gd name="connsiteY7" fmla="*/ 76832 h 1696218"/>
                <a:gd name="connsiteX8" fmla="*/ 1278827 w 1416595"/>
                <a:gd name="connsiteY8" fmla="*/ 263444 h 1696218"/>
                <a:gd name="connsiteX9" fmla="*/ 981440 w 1416595"/>
                <a:gd name="connsiteY9" fmla="*/ 692150 h 1696218"/>
                <a:gd name="connsiteX10" fmla="*/ 1077796 w 1416595"/>
                <a:gd name="connsiteY10" fmla="*/ 774741 h 1696218"/>
                <a:gd name="connsiteX11" fmla="*/ 1315737 w 1416595"/>
                <a:gd name="connsiteY11" fmla="*/ 485672 h 1696218"/>
                <a:gd name="connsiteX12" fmla="*/ 1412094 w 1416595"/>
                <a:gd name="connsiteY12" fmla="*/ 570230 h 1696218"/>
                <a:gd name="connsiteX13" fmla="*/ 1183984 w 1416595"/>
                <a:gd name="connsiteY13" fmla="*/ 896661 h 1696218"/>
                <a:gd name="connsiteX14" fmla="*/ 1288348 w 1416595"/>
                <a:gd name="connsiteY14" fmla="*/ 1348621 h 1696218"/>
                <a:gd name="connsiteX15" fmla="*/ 1126639 w 1416595"/>
                <a:gd name="connsiteY15" fmla="*/ 1593617 h 1696218"/>
                <a:gd name="connsiteX16" fmla="*/ 882801 w 1416595"/>
                <a:gd name="connsiteY16" fmla="*/ 1568053 h 1696218"/>
                <a:gd name="connsiteX17" fmla="*/ 662098 w 1416595"/>
                <a:gd name="connsiteY17" fmla="*/ 1695792 h 1696218"/>
                <a:gd name="connsiteX18" fmla="*/ 427266 w 1416595"/>
                <a:gd name="connsiteY18" fmla="*/ 1517493 h 1696218"/>
                <a:gd name="connsiteX19" fmla="*/ 34795 w 1416595"/>
                <a:gd name="connsiteY19" fmla="*/ 1432347 h 1696218"/>
                <a:gd name="connsiteX20" fmla="*/ 39510 w 1416595"/>
                <a:gd name="connsiteY20" fmla="*/ 825868 h 1696218"/>
                <a:gd name="connsiteX21" fmla="*/ 212558 w 1416595"/>
                <a:gd name="connsiteY21" fmla="*/ 635123 h 1696218"/>
                <a:gd name="connsiteX0" fmla="*/ 212558 w 1416595"/>
                <a:gd name="connsiteY0" fmla="*/ 635123 h 1696218"/>
                <a:gd name="connsiteX1" fmla="*/ 437192 w 1416595"/>
                <a:gd name="connsiteY1" fmla="*/ 741980 h 1696218"/>
                <a:gd name="connsiteX2" fmla="*/ 656975 w 1416595"/>
                <a:gd name="connsiteY2" fmla="*/ 405048 h 1696218"/>
                <a:gd name="connsiteX3" fmla="*/ 735127 w 1416595"/>
                <a:gd name="connsiteY3" fmla="*/ 457758 h 1696218"/>
                <a:gd name="connsiteX4" fmla="*/ 688439 w 1416595"/>
                <a:gd name="connsiteY4" fmla="*/ 764909 h 1696218"/>
                <a:gd name="connsiteX5" fmla="*/ 948010 w 1416595"/>
                <a:gd name="connsiteY5" fmla="*/ 448310 h 1696218"/>
                <a:gd name="connsiteX6" fmla="*/ 1154488 w 1416595"/>
                <a:gd name="connsiteY6" fmla="*/ 23556 h 1696218"/>
                <a:gd name="connsiteX7" fmla="*/ 1309833 w 1416595"/>
                <a:gd name="connsiteY7" fmla="*/ 76832 h 1696218"/>
                <a:gd name="connsiteX8" fmla="*/ 1278827 w 1416595"/>
                <a:gd name="connsiteY8" fmla="*/ 263444 h 1696218"/>
                <a:gd name="connsiteX9" fmla="*/ 981440 w 1416595"/>
                <a:gd name="connsiteY9" fmla="*/ 692150 h 1696218"/>
                <a:gd name="connsiteX10" fmla="*/ 1077796 w 1416595"/>
                <a:gd name="connsiteY10" fmla="*/ 774741 h 1696218"/>
                <a:gd name="connsiteX11" fmla="*/ 1315737 w 1416595"/>
                <a:gd name="connsiteY11" fmla="*/ 485672 h 1696218"/>
                <a:gd name="connsiteX12" fmla="*/ 1412094 w 1416595"/>
                <a:gd name="connsiteY12" fmla="*/ 570230 h 1696218"/>
                <a:gd name="connsiteX13" fmla="*/ 1183984 w 1416595"/>
                <a:gd name="connsiteY13" fmla="*/ 896661 h 1696218"/>
                <a:gd name="connsiteX14" fmla="*/ 1288348 w 1416595"/>
                <a:gd name="connsiteY14" fmla="*/ 1348621 h 1696218"/>
                <a:gd name="connsiteX15" fmla="*/ 1126639 w 1416595"/>
                <a:gd name="connsiteY15" fmla="*/ 1593617 h 1696218"/>
                <a:gd name="connsiteX16" fmla="*/ 882801 w 1416595"/>
                <a:gd name="connsiteY16" fmla="*/ 1568053 h 1696218"/>
                <a:gd name="connsiteX17" fmla="*/ 662098 w 1416595"/>
                <a:gd name="connsiteY17" fmla="*/ 1695792 h 1696218"/>
                <a:gd name="connsiteX18" fmla="*/ 427266 w 1416595"/>
                <a:gd name="connsiteY18" fmla="*/ 1517493 h 1696218"/>
                <a:gd name="connsiteX19" fmla="*/ 34795 w 1416595"/>
                <a:gd name="connsiteY19" fmla="*/ 1432347 h 1696218"/>
                <a:gd name="connsiteX20" fmla="*/ 39510 w 1416595"/>
                <a:gd name="connsiteY20" fmla="*/ 825868 h 1696218"/>
                <a:gd name="connsiteX21" fmla="*/ 212558 w 1416595"/>
                <a:gd name="connsiteY21" fmla="*/ 635123 h 1696218"/>
                <a:gd name="connsiteX0" fmla="*/ 212558 w 1416595"/>
                <a:gd name="connsiteY0" fmla="*/ 635123 h 1696218"/>
                <a:gd name="connsiteX1" fmla="*/ 443367 w 1416595"/>
                <a:gd name="connsiteY1" fmla="*/ 763713 h 1696218"/>
                <a:gd name="connsiteX2" fmla="*/ 656975 w 1416595"/>
                <a:gd name="connsiteY2" fmla="*/ 405048 h 1696218"/>
                <a:gd name="connsiteX3" fmla="*/ 735127 w 1416595"/>
                <a:gd name="connsiteY3" fmla="*/ 457758 h 1696218"/>
                <a:gd name="connsiteX4" fmla="*/ 688439 w 1416595"/>
                <a:gd name="connsiteY4" fmla="*/ 764909 h 1696218"/>
                <a:gd name="connsiteX5" fmla="*/ 948010 w 1416595"/>
                <a:gd name="connsiteY5" fmla="*/ 448310 h 1696218"/>
                <a:gd name="connsiteX6" fmla="*/ 1154488 w 1416595"/>
                <a:gd name="connsiteY6" fmla="*/ 23556 h 1696218"/>
                <a:gd name="connsiteX7" fmla="*/ 1309833 w 1416595"/>
                <a:gd name="connsiteY7" fmla="*/ 76832 h 1696218"/>
                <a:gd name="connsiteX8" fmla="*/ 1278827 w 1416595"/>
                <a:gd name="connsiteY8" fmla="*/ 263444 h 1696218"/>
                <a:gd name="connsiteX9" fmla="*/ 981440 w 1416595"/>
                <a:gd name="connsiteY9" fmla="*/ 692150 h 1696218"/>
                <a:gd name="connsiteX10" fmla="*/ 1077796 w 1416595"/>
                <a:gd name="connsiteY10" fmla="*/ 774741 h 1696218"/>
                <a:gd name="connsiteX11" fmla="*/ 1315737 w 1416595"/>
                <a:gd name="connsiteY11" fmla="*/ 485672 h 1696218"/>
                <a:gd name="connsiteX12" fmla="*/ 1412094 w 1416595"/>
                <a:gd name="connsiteY12" fmla="*/ 570230 h 1696218"/>
                <a:gd name="connsiteX13" fmla="*/ 1183984 w 1416595"/>
                <a:gd name="connsiteY13" fmla="*/ 896661 h 1696218"/>
                <a:gd name="connsiteX14" fmla="*/ 1288348 w 1416595"/>
                <a:gd name="connsiteY14" fmla="*/ 1348621 h 1696218"/>
                <a:gd name="connsiteX15" fmla="*/ 1126639 w 1416595"/>
                <a:gd name="connsiteY15" fmla="*/ 1593617 h 1696218"/>
                <a:gd name="connsiteX16" fmla="*/ 882801 w 1416595"/>
                <a:gd name="connsiteY16" fmla="*/ 1568053 h 1696218"/>
                <a:gd name="connsiteX17" fmla="*/ 662098 w 1416595"/>
                <a:gd name="connsiteY17" fmla="*/ 1695792 h 1696218"/>
                <a:gd name="connsiteX18" fmla="*/ 427266 w 1416595"/>
                <a:gd name="connsiteY18" fmla="*/ 1517493 h 1696218"/>
                <a:gd name="connsiteX19" fmla="*/ 34795 w 1416595"/>
                <a:gd name="connsiteY19" fmla="*/ 1432347 h 1696218"/>
                <a:gd name="connsiteX20" fmla="*/ 39510 w 1416595"/>
                <a:gd name="connsiteY20" fmla="*/ 825868 h 1696218"/>
                <a:gd name="connsiteX21" fmla="*/ 212558 w 1416595"/>
                <a:gd name="connsiteY21" fmla="*/ 635123 h 1696218"/>
                <a:gd name="connsiteX0" fmla="*/ 223338 w 1417085"/>
                <a:gd name="connsiteY0" fmla="*/ 659571 h 1696218"/>
                <a:gd name="connsiteX1" fmla="*/ 443857 w 1417085"/>
                <a:gd name="connsiteY1" fmla="*/ 763713 h 1696218"/>
                <a:gd name="connsiteX2" fmla="*/ 657465 w 1417085"/>
                <a:gd name="connsiteY2" fmla="*/ 405048 h 1696218"/>
                <a:gd name="connsiteX3" fmla="*/ 735617 w 1417085"/>
                <a:gd name="connsiteY3" fmla="*/ 457758 h 1696218"/>
                <a:gd name="connsiteX4" fmla="*/ 688929 w 1417085"/>
                <a:gd name="connsiteY4" fmla="*/ 764909 h 1696218"/>
                <a:gd name="connsiteX5" fmla="*/ 948500 w 1417085"/>
                <a:gd name="connsiteY5" fmla="*/ 448310 h 1696218"/>
                <a:gd name="connsiteX6" fmla="*/ 1154978 w 1417085"/>
                <a:gd name="connsiteY6" fmla="*/ 23556 h 1696218"/>
                <a:gd name="connsiteX7" fmla="*/ 1310323 w 1417085"/>
                <a:gd name="connsiteY7" fmla="*/ 76832 h 1696218"/>
                <a:gd name="connsiteX8" fmla="*/ 1279317 w 1417085"/>
                <a:gd name="connsiteY8" fmla="*/ 263444 h 1696218"/>
                <a:gd name="connsiteX9" fmla="*/ 981930 w 1417085"/>
                <a:gd name="connsiteY9" fmla="*/ 692150 h 1696218"/>
                <a:gd name="connsiteX10" fmla="*/ 1078286 w 1417085"/>
                <a:gd name="connsiteY10" fmla="*/ 774741 h 1696218"/>
                <a:gd name="connsiteX11" fmla="*/ 1316227 w 1417085"/>
                <a:gd name="connsiteY11" fmla="*/ 485672 h 1696218"/>
                <a:gd name="connsiteX12" fmla="*/ 1412584 w 1417085"/>
                <a:gd name="connsiteY12" fmla="*/ 570230 h 1696218"/>
                <a:gd name="connsiteX13" fmla="*/ 1184474 w 1417085"/>
                <a:gd name="connsiteY13" fmla="*/ 896661 h 1696218"/>
                <a:gd name="connsiteX14" fmla="*/ 1288838 w 1417085"/>
                <a:gd name="connsiteY14" fmla="*/ 1348621 h 1696218"/>
                <a:gd name="connsiteX15" fmla="*/ 1127129 w 1417085"/>
                <a:gd name="connsiteY15" fmla="*/ 1593617 h 1696218"/>
                <a:gd name="connsiteX16" fmla="*/ 883291 w 1417085"/>
                <a:gd name="connsiteY16" fmla="*/ 1568053 h 1696218"/>
                <a:gd name="connsiteX17" fmla="*/ 662588 w 1417085"/>
                <a:gd name="connsiteY17" fmla="*/ 1695792 h 1696218"/>
                <a:gd name="connsiteX18" fmla="*/ 427756 w 1417085"/>
                <a:gd name="connsiteY18" fmla="*/ 1517493 h 1696218"/>
                <a:gd name="connsiteX19" fmla="*/ 35285 w 1417085"/>
                <a:gd name="connsiteY19" fmla="*/ 1432347 h 1696218"/>
                <a:gd name="connsiteX20" fmla="*/ 40000 w 1417085"/>
                <a:gd name="connsiteY20" fmla="*/ 825868 h 1696218"/>
                <a:gd name="connsiteX21" fmla="*/ 223338 w 1417085"/>
                <a:gd name="connsiteY21" fmla="*/ 659571 h 1696218"/>
                <a:gd name="connsiteX0" fmla="*/ 220821 w 1414568"/>
                <a:gd name="connsiteY0" fmla="*/ 659571 h 1696218"/>
                <a:gd name="connsiteX1" fmla="*/ 441340 w 1414568"/>
                <a:gd name="connsiteY1" fmla="*/ 763713 h 1696218"/>
                <a:gd name="connsiteX2" fmla="*/ 654948 w 1414568"/>
                <a:gd name="connsiteY2" fmla="*/ 405048 h 1696218"/>
                <a:gd name="connsiteX3" fmla="*/ 733100 w 1414568"/>
                <a:gd name="connsiteY3" fmla="*/ 457758 h 1696218"/>
                <a:gd name="connsiteX4" fmla="*/ 686412 w 1414568"/>
                <a:gd name="connsiteY4" fmla="*/ 764909 h 1696218"/>
                <a:gd name="connsiteX5" fmla="*/ 945983 w 1414568"/>
                <a:gd name="connsiteY5" fmla="*/ 448310 h 1696218"/>
                <a:gd name="connsiteX6" fmla="*/ 1152461 w 1414568"/>
                <a:gd name="connsiteY6" fmla="*/ 23556 h 1696218"/>
                <a:gd name="connsiteX7" fmla="*/ 1307806 w 1414568"/>
                <a:gd name="connsiteY7" fmla="*/ 76832 h 1696218"/>
                <a:gd name="connsiteX8" fmla="*/ 1276800 w 1414568"/>
                <a:gd name="connsiteY8" fmla="*/ 263444 h 1696218"/>
                <a:gd name="connsiteX9" fmla="*/ 979413 w 1414568"/>
                <a:gd name="connsiteY9" fmla="*/ 692150 h 1696218"/>
                <a:gd name="connsiteX10" fmla="*/ 1075769 w 1414568"/>
                <a:gd name="connsiteY10" fmla="*/ 774741 h 1696218"/>
                <a:gd name="connsiteX11" fmla="*/ 1313710 w 1414568"/>
                <a:gd name="connsiteY11" fmla="*/ 485672 h 1696218"/>
                <a:gd name="connsiteX12" fmla="*/ 1410067 w 1414568"/>
                <a:gd name="connsiteY12" fmla="*/ 570230 h 1696218"/>
                <a:gd name="connsiteX13" fmla="*/ 1181957 w 1414568"/>
                <a:gd name="connsiteY13" fmla="*/ 896661 h 1696218"/>
                <a:gd name="connsiteX14" fmla="*/ 1286321 w 1414568"/>
                <a:gd name="connsiteY14" fmla="*/ 1348621 h 1696218"/>
                <a:gd name="connsiteX15" fmla="*/ 1124612 w 1414568"/>
                <a:gd name="connsiteY15" fmla="*/ 1593617 h 1696218"/>
                <a:gd name="connsiteX16" fmla="*/ 880774 w 1414568"/>
                <a:gd name="connsiteY16" fmla="*/ 1568053 h 1696218"/>
                <a:gd name="connsiteX17" fmla="*/ 660071 w 1414568"/>
                <a:gd name="connsiteY17" fmla="*/ 1695792 h 1696218"/>
                <a:gd name="connsiteX18" fmla="*/ 425239 w 1414568"/>
                <a:gd name="connsiteY18" fmla="*/ 1517493 h 1696218"/>
                <a:gd name="connsiteX19" fmla="*/ 32768 w 1414568"/>
                <a:gd name="connsiteY19" fmla="*/ 1432347 h 1696218"/>
                <a:gd name="connsiteX20" fmla="*/ 43657 w 1414568"/>
                <a:gd name="connsiteY20" fmla="*/ 863900 h 1696218"/>
                <a:gd name="connsiteX21" fmla="*/ 220821 w 1414568"/>
                <a:gd name="connsiteY21" fmla="*/ 659571 h 1696218"/>
                <a:gd name="connsiteX0" fmla="*/ 214359 w 1408106"/>
                <a:gd name="connsiteY0" fmla="*/ 659571 h 1696218"/>
                <a:gd name="connsiteX1" fmla="*/ 434878 w 1408106"/>
                <a:gd name="connsiteY1" fmla="*/ 763713 h 1696218"/>
                <a:gd name="connsiteX2" fmla="*/ 648486 w 1408106"/>
                <a:gd name="connsiteY2" fmla="*/ 405048 h 1696218"/>
                <a:gd name="connsiteX3" fmla="*/ 726638 w 1408106"/>
                <a:gd name="connsiteY3" fmla="*/ 457758 h 1696218"/>
                <a:gd name="connsiteX4" fmla="*/ 679950 w 1408106"/>
                <a:gd name="connsiteY4" fmla="*/ 764909 h 1696218"/>
                <a:gd name="connsiteX5" fmla="*/ 939521 w 1408106"/>
                <a:gd name="connsiteY5" fmla="*/ 448310 h 1696218"/>
                <a:gd name="connsiteX6" fmla="*/ 1145999 w 1408106"/>
                <a:gd name="connsiteY6" fmla="*/ 23556 h 1696218"/>
                <a:gd name="connsiteX7" fmla="*/ 1301344 w 1408106"/>
                <a:gd name="connsiteY7" fmla="*/ 76832 h 1696218"/>
                <a:gd name="connsiteX8" fmla="*/ 1270338 w 1408106"/>
                <a:gd name="connsiteY8" fmla="*/ 263444 h 1696218"/>
                <a:gd name="connsiteX9" fmla="*/ 972951 w 1408106"/>
                <a:gd name="connsiteY9" fmla="*/ 692150 h 1696218"/>
                <a:gd name="connsiteX10" fmla="*/ 1069307 w 1408106"/>
                <a:gd name="connsiteY10" fmla="*/ 774741 h 1696218"/>
                <a:gd name="connsiteX11" fmla="*/ 1307248 w 1408106"/>
                <a:gd name="connsiteY11" fmla="*/ 485672 h 1696218"/>
                <a:gd name="connsiteX12" fmla="*/ 1403605 w 1408106"/>
                <a:gd name="connsiteY12" fmla="*/ 570230 h 1696218"/>
                <a:gd name="connsiteX13" fmla="*/ 1175495 w 1408106"/>
                <a:gd name="connsiteY13" fmla="*/ 896661 h 1696218"/>
                <a:gd name="connsiteX14" fmla="*/ 1279859 w 1408106"/>
                <a:gd name="connsiteY14" fmla="*/ 1348621 h 1696218"/>
                <a:gd name="connsiteX15" fmla="*/ 1118150 w 1408106"/>
                <a:gd name="connsiteY15" fmla="*/ 1593617 h 1696218"/>
                <a:gd name="connsiteX16" fmla="*/ 874312 w 1408106"/>
                <a:gd name="connsiteY16" fmla="*/ 1568053 h 1696218"/>
                <a:gd name="connsiteX17" fmla="*/ 653609 w 1408106"/>
                <a:gd name="connsiteY17" fmla="*/ 1695792 h 1696218"/>
                <a:gd name="connsiteX18" fmla="*/ 418777 w 1408106"/>
                <a:gd name="connsiteY18" fmla="*/ 1517493 h 1696218"/>
                <a:gd name="connsiteX19" fmla="*/ 26306 w 1408106"/>
                <a:gd name="connsiteY19" fmla="*/ 1432347 h 1696218"/>
                <a:gd name="connsiteX20" fmla="*/ 55717 w 1408106"/>
                <a:gd name="connsiteY20" fmla="*/ 863900 h 1696218"/>
                <a:gd name="connsiteX21" fmla="*/ 214359 w 1408106"/>
                <a:gd name="connsiteY21" fmla="*/ 659571 h 1696218"/>
                <a:gd name="connsiteX0" fmla="*/ 214359 w 1408141"/>
                <a:gd name="connsiteY0" fmla="*/ 659571 h 1696218"/>
                <a:gd name="connsiteX1" fmla="*/ 434878 w 1408141"/>
                <a:gd name="connsiteY1" fmla="*/ 763713 h 1696218"/>
                <a:gd name="connsiteX2" fmla="*/ 648486 w 1408141"/>
                <a:gd name="connsiteY2" fmla="*/ 405048 h 1696218"/>
                <a:gd name="connsiteX3" fmla="*/ 726638 w 1408141"/>
                <a:gd name="connsiteY3" fmla="*/ 457758 h 1696218"/>
                <a:gd name="connsiteX4" fmla="*/ 679950 w 1408141"/>
                <a:gd name="connsiteY4" fmla="*/ 764909 h 1696218"/>
                <a:gd name="connsiteX5" fmla="*/ 939521 w 1408141"/>
                <a:gd name="connsiteY5" fmla="*/ 448310 h 1696218"/>
                <a:gd name="connsiteX6" fmla="*/ 1145999 w 1408141"/>
                <a:gd name="connsiteY6" fmla="*/ 23556 h 1696218"/>
                <a:gd name="connsiteX7" fmla="*/ 1301344 w 1408141"/>
                <a:gd name="connsiteY7" fmla="*/ 76832 h 1696218"/>
                <a:gd name="connsiteX8" fmla="*/ 1270338 w 1408141"/>
                <a:gd name="connsiteY8" fmla="*/ 263444 h 1696218"/>
                <a:gd name="connsiteX9" fmla="*/ 972951 w 1408141"/>
                <a:gd name="connsiteY9" fmla="*/ 692150 h 1696218"/>
                <a:gd name="connsiteX10" fmla="*/ 1065191 w 1408141"/>
                <a:gd name="connsiteY10" fmla="*/ 834506 h 1696218"/>
                <a:gd name="connsiteX11" fmla="*/ 1307248 w 1408141"/>
                <a:gd name="connsiteY11" fmla="*/ 485672 h 1696218"/>
                <a:gd name="connsiteX12" fmla="*/ 1403605 w 1408141"/>
                <a:gd name="connsiteY12" fmla="*/ 570230 h 1696218"/>
                <a:gd name="connsiteX13" fmla="*/ 1175495 w 1408141"/>
                <a:gd name="connsiteY13" fmla="*/ 896661 h 1696218"/>
                <a:gd name="connsiteX14" fmla="*/ 1279859 w 1408141"/>
                <a:gd name="connsiteY14" fmla="*/ 1348621 h 1696218"/>
                <a:gd name="connsiteX15" fmla="*/ 1118150 w 1408141"/>
                <a:gd name="connsiteY15" fmla="*/ 1593617 h 1696218"/>
                <a:gd name="connsiteX16" fmla="*/ 874312 w 1408141"/>
                <a:gd name="connsiteY16" fmla="*/ 1568053 h 1696218"/>
                <a:gd name="connsiteX17" fmla="*/ 653609 w 1408141"/>
                <a:gd name="connsiteY17" fmla="*/ 1695792 h 1696218"/>
                <a:gd name="connsiteX18" fmla="*/ 418777 w 1408141"/>
                <a:gd name="connsiteY18" fmla="*/ 1517493 h 1696218"/>
                <a:gd name="connsiteX19" fmla="*/ 26306 w 1408141"/>
                <a:gd name="connsiteY19" fmla="*/ 1432347 h 1696218"/>
                <a:gd name="connsiteX20" fmla="*/ 55717 w 1408141"/>
                <a:gd name="connsiteY20" fmla="*/ 863900 h 1696218"/>
                <a:gd name="connsiteX21" fmla="*/ 214359 w 1408141"/>
                <a:gd name="connsiteY21" fmla="*/ 659571 h 1696218"/>
                <a:gd name="connsiteX0" fmla="*/ 214359 w 1408141"/>
                <a:gd name="connsiteY0" fmla="*/ 659571 h 1696218"/>
                <a:gd name="connsiteX1" fmla="*/ 434878 w 1408141"/>
                <a:gd name="connsiteY1" fmla="*/ 763713 h 1696218"/>
                <a:gd name="connsiteX2" fmla="*/ 648486 w 1408141"/>
                <a:gd name="connsiteY2" fmla="*/ 405048 h 1696218"/>
                <a:gd name="connsiteX3" fmla="*/ 726638 w 1408141"/>
                <a:gd name="connsiteY3" fmla="*/ 457758 h 1696218"/>
                <a:gd name="connsiteX4" fmla="*/ 679950 w 1408141"/>
                <a:gd name="connsiteY4" fmla="*/ 764909 h 1696218"/>
                <a:gd name="connsiteX5" fmla="*/ 939521 w 1408141"/>
                <a:gd name="connsiteY5" fmla="*/ 448310 h 1696218"/>
                <a:gd name="connsiteX6" fmla="*/ 1145999 w 1408141"/>
                <a:gd name="connsiteY6" fmla="*/ 23556 h 1696218"/>
                <a:gd name="connsiteX7" fmla="*/ 1301344 w 1408141"/>
                <a:gd name="connsiteY7" fmla="*/ 76832 h 1696218"/>
                <a:gd name="connsiteX8" fmla="*/ 1270338 w 1408141"/>
                <a:gd name="connsiteY8" fmla="*/ 263444 h 1696218"/>
                <a:gd name="connsiteX9" fmla="*/ 933849 w 1408141"/>
                <a:gd name="connsiteY9" fmla="*/ 727465 h 1696218"/>
                <a:gd name="connsiteX10" fmla="*/ 1065191 w 1408141"/>
                <a:gd name="connsiteY10" fmla="*/ 834506 h 1696218"/>
                <a:gd name="connsiteX11" fmla="*/ 1307248 w 1408141"/>
                <a:gd name="connsiteY11" fmla="*/ 485672 h 1696218"/>
                <a:gd name="connsiteX12" fmla="*/ 1403605 w 1408141"/>
                <a:gd name="connsiteY12" fmla="*/ 570230 h 1696218"/>
                <a:gd name="connsiteX13" fmla="*/ 1175495 w 1408141"/>
                <a:gd name="connsiteY13" fmla="*/ 896661 h 1696218"/>
                <a:gd name="connsiteX14" fmla="*/ 1279859 w 1408141"/>
                <a:gd name="connsiteY14" fmla="*/ 1348621 h 1696218"/>
                <a:gd name="connsiteX15" fmla="*/ 1118150 w 1408141"/>
                <a:gd name="connsiteY15" fmla="*/ 1593617 h 1696218"/>
                <a:gd name="connsiteX16" fmla="*/ 874312 w 1408141"/>
                <a:gd name="connsiteY16" fmla="*/ 1568053 h 1696218"/>
                <a:gd name="connsiteX17" fmla="*/ 653609 w 1408141"/>
                <a:gd name="connsiteY17" fmla="*/ 1695792 h 1696218"/>
                <a:gd name="connsiteX18" fmla="*/ 418777 w 1408141"/>
                <a:gd name="connsiteY18" fmla="*/ 1517493 h 1696218"/>
                <a:gd name="connsiteX19" fmla="*/ 26306 w 1408141"/>
                <a:gd name="connsiteY19" fmla="*/ 1432347 h 1696218"/>
                <a:gd name="connsiteX20" fmla="*/ 55717 w 1408141"/>
                <a:gd name="connsiteY20" fmla="*/ 863900 h 1696218"/>
                <a:gd name="connsiteX21" fmla="*/ 214359 w 1408141"/>
                <a:gd name="connsiteY21" fmla="*/ 659571 h 1696218"/>
                <a:gd name="connsiteX0" fmla="*/ 214359 w 1408141"/>
                <a:gd name="connsiteY0" fmla="*/ 659571 h 1696218"/>
                <a:gd name="connsiteX1" fmla="*/ 434878 w 1408141"/>
                <a:gd name="connsiteY1" fmla="*/ 763713 h 1696218"/>
                <a:gd name="connsiteX2" fmla="*/ 648486 w 1408141"/>
                <a:gd name="connsiteY2" fmla="*/ 405048 h 1696218"/>
                <a:gd name="connsiteX3" fmla="*/ 726638 w 1408141"/>
                <a:gd name="connsiteY3" fmla="*/ 457758 h 1696218"/>
                <a:gd name="connsiteX4" fmla="*/ 679950 w 1408141"/>
                <a:gd name="connsiteY4" fmla="*/ 835541 h 1696218"/>
                <a:gd name="connsiteX5" fmla="*/ 939521 w 1408141"/>
                <a:gd name="connsiteY5" fmla="*/ 448310 h 1696218"/>
                <a:gd name="connsiteX6" fmla="*/ 1145999 w 1408141"/>
                <a:gd name="connsiteY6" fmla="*/ 23556 h 1696218"/>
                <a:gd name="connsiteX7" fmla="*/ 1301344 w 1408141"/>
                <a:gd name="connsiteY7" fmla="*/ 76832 h 1696218"/>
                <a:gd name="connsiteX8" fmla="*/ 1270338 w 1408141"/>
                <a:gd name="connsiteY8" fmla="*/ 263444 h 1696218"/>
                <a:gd name="connsiteX9" fmla="*/ 933849 w 1408141"/>
                <a:gd name="connsiteY9" fmla="*/ 727465 h 1696218"/>
                <a:gd name="connsiteX10" fmla="*/ 1065191 w 1408141"/>
                <a:gd name="connsiteY10" fmla="*/ 834506 h 1696218"/>
                <a:gd name="connsiteX11" fmla="*/ 1307248 w 1408141"/>
                <a:gd name="connsiteY11" fmla="*/ 485672 h 1696218"/>
                <a:gd name="connsiteX12" fmla="*/ 1403605 w 1408141"/>
                <a:gd name="connsiteY12" fmla="*/ 570230 h 1696218"/>
                <a:gd name="connsiteX13" fmla="*/ 1175495 w 1408141"/>
                <a:gd name="connsiteY13" fmla="*/ 896661 h 1696218"/>
                <a:gd name="connsiteX14" fmla="*/ 1279859 w 1408141"/>
                <a:gd name="connsiteY14" fmla="*/ 1348621 h 1696218"/>
                <a:gd name="connsiteX15" fmla="*/ 1118150 w 1408141"/>
                <a:gd name="connsiteY15" fmla="*/ 1593617 h 1696218"/>
                <a:gd name="connsiteX16" fmla="*/ 874312 w 1408141"/>
                <a:gd name="connsiteY16" fmla="*/ 1568053 h 1696218"/>
                <a:gd name="connsiteX17" fmla="*/ 653609 w 1408141"/>
                <a:gd name="connsiteY17" fmla="*/ 1695792 h 1696218"/>
                <a:gd name="connsiteX18" fmla="*/ 418777 w 1408141"/>
                <a:gd name="connsiteY18" fmla="*/ 1517493 h 1696218"/>
                <a:gd name="connsiteX19" fmla="*/ 26306 w 1408141"/>
                <a:gd name="connsiteY19" fmla="*/ 1432347 h 1696218"/>
                <a:gd name="connsiteX20" fmla="*/ 55717 w 1408141"/>
                <a:gd name="connsiteY20" fmla="*/ 863900 h 1696218"/>
                <a:gd name="connsiteX21" fmla="*/ 214359 w 1408141"/>
                <a:gd name="connsiteY21" fmla="*/ 659571 h 1696218"/>
                <a:gd name="connsiteX0" fmla="*/ 214359 w 1408141"/>
                <a:gd name="connsiteY0" fmla="*/ 659571 h 1696218"/>
                <a:gd name="connsiteX1" fmla="*/ 434878 w 1408141"/>
                <a:gd name="connsiteY1" fmla="*/ 763713 h 1696218"/>
                <a:gd name="connsiteX2" fmla="*/ 648486 w 1408141"/>
                <a:gd name="connsiteY2" fmla="*/ 405048 h 1696218"/>
                <a:gd name="connsiteX3" fmla="*/ 726638 w 1408141"/>
                <a:gd name="connsiteY3" fmla="*/ 457758 h 1696218"/>
                <a:gd name="connsiteX4" fmla="*/ 679950 w 1408141"/>
                <a:gd name="connsiteY4" fmla="*/ 835541 h 1696218"/>
                <a:gd name="connsiteX5" fmla="*/ 939521 w 1408141"/>
                <a:gd name="connsiteY5" fmla="*/ 448310 h 1696218"/>
                <a:gd name="connsiteX6" fmla="*/ 1145999 w 1408141"/>
                <a:gd name="connsiteY6" fmla="*/ 23556 h 1696218"/>
                <a:gd name="connsiteX7" fmla="*/ 1301344 w 1408141"/>
                <a:gd name="connsiteY7" fmla="*/ 76832 h 1696218"/>
                <a:gd name="connsiteX8" fmla="*/ 1270338 w 1408141"/>
                <a:gd name="connsiteY8" fmla="*/ 263444 h 1696218"/>
                <a:gd name="connsiteX9" fmla="*/ 933849 w 1408141"/>
                <a:gd name="connsiteY9" fmla="*/ 727465 h 1696218"/>
                <a:gd name="connsiteX10" fmla="*/ 1065191 w 1408141"/>
                <a:gd name="connsiteY10" fmla="*/ 834506 h 1696218"/>
                <a:gd name="connsiteX11" fmla="*/ 1307248 w 1408141"/>
                <a:gd name="connsiteY11" fmla="*/ 485672 h 1696218"/>
                <a:gd name="connsiteX12" fmla="*/ 1403605 w 1408141"/>
                <a:gd name="connsiteY12" fmla="*/ 570230 h 1696218"/>
                <a:gd name="connsiteX13" fmla="*/ 1175495 w 1408141"/>
                <a:gd name="connsiteY13" fmla="*/ 896661 h 1696218"/>
                <a:gd name="connsiteX14" fmla="*/ 1279859 w 1408141"/>
                <a:gd name="connsiteY14" fmla="*/ 1348621 h 1696218"/>
                <a:gd name="connsiteX15" fmla="*/ 1118150 w 1408141"/>
                <a:gd name="connsiteY15" fmla="*/ 1593617 h 1696218"/>
                <a:gd name="connsiteX16" fmla="*/ 874312 w 1408141"/>
                <a:gd name="connsiteY16" fmla="*/ 1568053 h 1696218"/>
                <a:gd name="connsiteX17" fmla="*/ 653609 w 1408141"/>
                <a:gd name="connsiteY17" fmla="*/ 1695792 h 1696218"/>
                <a:gd name="connsiteX18" fmla="*/ 418777 w 1408141"/>
                <a:gd name="connsiteY18" fmla="*/ 1517493 h 1696218"/>
                <a:gd name="connsiteX19" fmla="*/ 26306 w 1408141"/>
                <a:gd name="connsiteY19" fmla="*/ 1432347 h 1696218"/>
                <a:gd name="connsiteX20" fmla="*/ 55717 w 1408141"/>
                <a:gd name="connsiteY20" fmla="*/ 863900 h 1696218"/>
                <a:gd name="connsiteX21" fmla="*/ 214359 w 1408141"/>
                <a:gd name="connsiteY21" fmla="*/ 659571 h 1696218"/>
                <a:gd name="connsiteX0" fmla="*/ 214359 w 1408141"/>
                <a:gd name="connsiteY0" fmla="*/ 659571 h 1696218"/>
                <a:gd name="connsiteX1" fmla="*/ 434878 w 1408141"/>
                <a:gd name="connsiteY1" fmla="*/ 763713 h 1696218"/>
                <a:gd name="connsiteX2" fmla="*/ 648486 w 1408141"/>
                <a:gd name="connsiteY2" fmla="*/ 405048 h 1696218"/>
                <a:gd name="connsiteX3" fmla="*/ 726638 w 1408141"/>
                <a:gd name="connsiteY3" fmla="*/ 457758 h 1696218"/>
                <a:gd name="connsiteX4" fmla="*/ 679950 w 1408141"/>
                <a:gd name="connsiteY4" fmla="*/ 835541 h 1696218"/>
                <a:gd name="connsiteX5" fmla="*/ 939521 w 1408141"/>
                <a:gd name="connsiteY5" fmla="*/ 448310 h 1696218"/>
                <a:gd name="connsiteX6" fmla="*/ 1145999 w 1408141"/>
                <a:gd name="connsiteY6" fmla="*/ 23556 h 1696218"/>
                <a:gd name="connsiteX7" fmla="*/ 1301344 w 1408141"/>
                <a:gd name="connsiteY7" fmla="*/ 76832 h 1696218"/>
                <a:gd name="connsiteX8" fmla="*/ 1270338 w 1408141"/>
                <a:gd name="connsiteY8" fmla="*/ 263444 h 1696218"/>
                <a:gd name="connsiteX9" fmla="*/ 933849 w 1408141"/>
                <a:gd name="connsiteY9" fmla="*/ 727465 h 1696218"/>
                <a:gd name="connsiteX10" fmla="*/ 1065191 w 1408141"/>
                <a:gd name="connsiteY10" fmla="*/ 834506 h 1696218"/>
                <a:gd name="connsiteX11" fmla="*/ 1307248 w 1408141"/>
                <a:gd name="connsiteY11" fmla="*/ 485672 h 1696218"/>
                <a:gd name="connsiteX12" fmla="*/ 1403605 w 1408141"/>
                <a:gd name="connsiteY12" fmla="*/ 570230 h 1696218"/>
                <a:gd name="connsiteX13" fmla="*/ 1175495 w 1408141"/>
                <a:gd name="connsiteY13" fmla="*/ 896661 h 1696218"/>
                <a:gd name="connsiteX14" fmla="*/ 1279859 w 1408141"/>
                <a:gd name="connsiteY14" fmla="*/ 1348621 h 1696218"/>
                <a:gd name="connsiteX15" fmla="*/ 1118150 w 1408141"/>
                <a:gd name="connsiteY15" fmla="*/ 1593617 h 1696218"/>
                <a:gd name="connsiteX16" fmla="*/ 874312 w 1408141"/>
                <a:gd name="connsiteY16" fmla="*/ 1568053 h 1696218"/>
                <a:gd name="connsiteX17" fmla="*/ 653609 w 1408141"/>
                <a:gd name="connsiteY17" fmla="*/ 1695792 h 1696218"/>
                <a:gd name="connsiteX18" fmla="*/ 418777 w 1408141"/>
                <a:gd name="connsiteY18" fmla="*/ 1517493 h 1696218"/>
                <a:gd name="connsiteX19" fmla="*/ 26306 w 1408141"/>
                <a:gd name="connsiteY19" fmla="*/ 1432347 h 1696218"/>
                <a:gd name="connsiteX20" fmla="*/ 55717 w 1408141"/>
                <a:gd name="connsiteY20" fmla="*/ 863900 h 1696218"/>
                <a:gd name="connsiteX21" fmla="*/ 214359 w 1408141"/>
                <a:gd name="connsiteY21" fmla="*/ 659571 h 1696218"/>
                <a:gd name="connsiteX0" fmla="*/ 214359 w 1408141"/>
                <a:gd name="connsiteY0" fmla="*/ 660157 h 1696804"/>
                <a:gd name="connsiteX1" fmla="*/ 434878 w 1408141"/>
                <a:gd name="connsiteY1" fmla="*/ 764299 h 1696804"/>
                <a:gd name="connsiteX2" fmla="*/ 648486 w 1408141"/>
                <a:gd name="connsiteY2" fmla="*/ 405634 h 1696804"/>
                <a:gd name="connsiteX3" fmla="*/ 726638 w 1408141"/>
                <a:gd name="connsiteY3" fmla="*/ 458344 h 1696804"/>
                <a:gd name="connsiteX4" fmla="*/ 679950 w 1408141"/>
                <a:gd name="connsiteY4" fmla="*/ 836127 h 1696804"/>
                <a:gd name="connsiteX5" fmla="*/ 949811 w 1408141"/>
                <a:gd name="connsiteY5" fmla="*/ 457047 h 1696804"/>
                <a:gd name="connsiteX6" fmla="*/ 1145999 w 1408141"/>
                <a:gd name="connsiteY6" fmla="*/ 24142 h 1696804"/>
                <a:gd name="connsiteX7" fmla="*/ 1301344 w 1408141"/>
                <a:gd name="connsiteY7" fmla="*/ 77418 h 1696804"/>
                <a:gd name="connsiteX8" fmla="*/ 1270338 w 1408141"/>
                <a:gd name="connsiteY8" fmla="*/ 264030 h 1696804"/>
                <a:gd name="connsiteX9" fmla="*/ 933849 w 1408141"/>
                <a:gd name="connsiteY9" fmla="*/ 728051 h 1696804"/>
                <a:gd name="connsiteX10" fmla="*/ 1065191 w 1408141"/>
                <a:gd name="connsiteY10" fmla="*/ 835092 h 1696804"/>
                <a:gd name="connsiteX11" fmla="*/ 1307248 w 1408141"/>
                <a:gd name="connsiteY11" fmla="*/ 486258 h 1696804"/>
                <a:gd name="connsiteX12" fmla="*/ 1403605 w 1408141"/>
                <a:gd name="connsiteY12" fmla="*/ 570816 h 1696804"/>
                <a:gd name="connsiteX13" fmla="*/ 1175495 w 1408141"/>
                <a:gd name="connsiteY13" fmla="*/ 897247 h 1696804"/>
                <a:gd name="connsiteX14" fmla="*/ 1279859 w 1408141"/>
                <a:gd name="connsiteY14" fmla="*/ 1349207 h 1696804"/>
                <a:gd name="connsiteX15" fmla="*/ 1118150 w 1408141"/>
                <a:gd name="connsiteY15" fmla="*/ 1594203 h 1696804"/>
                <a:gd name="connsiteX16" fmla="*/ 874312 w 1408141"/>
                <a:gd name="connsiteY16" fmla="*/ 1568639 h 1696804"/>
                <a:gd name="connsiteX17" fmla="*/ 653609 w 1408141"/>
                <a:gd name="connsiteY17" fmla="*/ 1696378 h 1696804"/>
                <a:gd name="connsiteX18" fmla="*/ 418777 w 1408141"/>
                <a:gd name="connsiteY18" fmla="*/ 1518079 h 1696804"/>
                <a:gd name="connsiteX19" fmla="*/ 26306 w 1408141"/>
                <a:gd name="connsiteY19" fmla="*/ 1432933 h 1696804"/>
                <a:gd name="connsiteX20" fmla="*/ 55717 w 1408141"/>
                <a:gd name="connsiteY20" fmla="*/ 864486 h 1696804"/>
                <a:gd name="connsiteX21" fmla="*/ 214359 w 1408141"/>
                <a:gd name="connsiteY21" fmla="*/ 660157 h 1696804"/>
                <a:gd name="connsiteX0" fmla="*/ 214359 w 1408141"/>
                <a:gd name="connsiteY0" fmla="*/ 660157 h 1696804"/>
                <a:gd name="connsiteX1" fmla="*/ 434878 w 1408141"/>
                <a:gd name="connsiteY1" fmla="*/ 764299 h 1696804"/>
                <a:gd name="connsiteX2" fmla="*/ 648486 w 1408141"/>
                <a:gd name="connsiteY2" fmla="*/ 405634 h 1696804"/>
                <a:gd name="connsiteX3" fmla="*/ 726638 w 1408141"/>
                <a:gd name="connsiteY3" fmla="*/ 458344 h 1696804"/>
                <a:gd name="connsiteX4" fmla="*/ 679950 w 1408141"/>
                <a:gd name="connsiteY4" fmla="*/ 836127 h 1696804"/>
                <a:gd name="connsiteX5" fmla="*/ 949811 w 1408141"/>
                <a:gd name="connsiteY5" fmla="*/ 457047 h 1696804"/>
                <a:gd name="connsiteX6" fmla="*/ 1145999 w 1408141"/>
                <a:gd name="connsiteY6" fmla="*/ 24142 h 1696804"/>
                <a:gd name="connsiteX7" fmla="*/ 1301344 w 1408141"/>
                <a:gd name="connsiteY7" fmla="*/ 77418 h 1696804"/>
                <a:gd name="connsiteX8" fmla="*/ 1270338 w 1408141"/>
                <a:gd name="connsiteY8" fmla="*/ 264030 h 1696804"/>
                <a:gd name="connsiteX9" fmla="*/ 933849 w 1408141"/>
                <a:gd name="connsiteY9" fmla="*/ 728051 h 1696804"/>
                <a:gd name="connsiteX10" fmla="*/ 1065191 w 1408141"/>
                <a:gd name="connsiteY10" fmla="*/ 835092 h 1696804"/>
                <a:gd name="connsiteX11" fmla="*/ 1307248 w 1408141"/>
                <a:gd name="connsiteY11" fmla="*/ 486258 h 1696804"/>
                <a:gd name="connsiteX12" fmla="*/ 1403605 w 1408141"/>
                <a:gd name="connsiteY12" fmla="*/ 570816 h 1696804"/>
                <a:gd name="connsiteX13" fmla="*/ 1175495 w 1408141"/>
                <a:gd name="connsiteY13" fmla="*/ 897247 h 1696804"/>
                <a:gd name="connsiteX14" fmla="*/ 1279859 w 1408141"/>
                <a:gd name="connsiteY14" fmla="*/ 1349207 h 1696804"/>
                <a:gd name="connsiteX15" fmla="*/ 1118150 w 1408141"/>
                <a:gd name="connsiteY15" fmla="*/ 1594203 h 1696804"/>
                <a:gd name="connsiteX16" fmla="*/ 874312 w 1408141"/>
                <a:gd name="connsiteY16" fmla="*/ 1568639 h 1696804"/>
                <a:gd name="connsiteX17" fmla="*/ 653609 w 1408141"/>
                <a:gd name="connsiteY17" fmla="*/ 1696378 h 1696804"/>
                <a:gd name="connsiteX18" fmla="*/ 418777 w 1408141"/>
                <a:gd name="connsiteY18" fmla="*/ 1518079 h 1696804"/>
                <a:gd name="connsiteX19" fmla="*/ 26306 w 1408141"/>
                <a:gd name="connsiteY19" fmla="*/ 1432933 h 1696804"/>
                <a:gd name="connsiteX20" fmla="*/ 55717 w 1408141"/>
                <a:gd name="connsiteY20" fmla="*/ 864486 h 1696804"/>
                <a:gd name="connsiteX21" fmla="*/ 214359 w 1408141"/>
                <a:gd name="connsiteY21" fmla="*/ 660157 h 1696804"/>
                <a:gd name="connsiteX0" fmla="*/ 214359 w 1408141"/>
                <a:gd name="connsiteY0" fmla="*/ 659939 h 1696586"/>
                <a:gd name="connsiteX1" fmla="*/ 434878 w 1408141"/>
                <a:gd name="connsiteY1" fmla="*/ 764081 h 1696586"/>
                <a:gd name="connsiteX2" fmla="*/ 648486 w 1408141"/>
                <a:gd name="connsiteY2" fmla="*/ 405416 h 1696586"/>
                <a:gd name="connsiteX3" fmla="*/ 726638 w 1408141"/>
                <a:gd name="connsiteY3" fmla="*/ 458126 h 1696586"/>
                <a:gd name="connsiteX4" fmla="*/ 679950 w 1408141"/>
                <a:gd name="connsiteY4" fmla="*/ 835909 h 1696586"/>
                <a:gd name="connsiteX5" fmla="*/ 949811 w 1408141"/>
                <a:gd name="connsiteY5" fmla="*/ 456829 h 1696586"/>
                <a:gd name="connsiteX6" fmla="*/ 1145999 w 1408141"/>
                <a:gd name="connsiteY6" fmla="*/ 23924 h 1696586"/>
                <a:gd name="connsiteX7" fmla="*/ 1301344 w 1408141"/>
                <a:gd name="connsiteY7" fmla="*/ 77200 h 1696586"/>
                <a:gd name="connsiteX8" fmla="*/ 1249759 w 1408141"/>
                <a:gd name="connsiteY8" fmla="*/ 255661 h 1696586"/>
                <a:gd name="connsiteX9" fmla="*/ 933849 w 1408141"/>
                <a:gd name="connsiteY9" fmla="*/ 727833 h 1696586"/>
                <a:gd name="connsiteX10" fmla="*/ 1065191 w 1408141"/>
                <a:gd name="connsiteY10" fmla="*/ 834874 h 1696586"/>
                <a:gd name="connsiteX11" fmla="*/ 1307248 w 1408141"/>
                <a:gd name="connsiteY11" fmla="*/ 486040 h 1696586"/>
                <a:gd name="connsiteX12" fmla="*/ 1403605 w 1408141"/>
                <a:gd name="connsiteY12" fmla="*/ 570598 h 1696586"/>
                <a:gd name="connsiteX13" fmla="*/ 1175495 w 1408141"/>
                <a:gd name="connsiteY13" fmla="*/ 897029 h 1696586"/>
                <a:gd name="connsiteX14" fmla="*/ 1279859 w 1408141"/>
                <a:gd name="connsiteY14" fmla="*/ 1348989 h 1696586"/>
                <a:gd name="connsiteX15" fmla="*/ 1118150 w 1408141"/>
                <a:gd name="connsiteY15" fmla="*/ 1593985 h 1696586"/>
                <a:gd name="connsiteX16" fmla="*/ 874312 w 1408141"/>
                <a:gd name="connsiteY16" fmla="*/ 1568421 h 1696586"/>
                <a:gd name="connsiteX17" fmla="*/ 653609 w 1408141"/>
                <a:gd name="connsiteY17" fmla="*/ 1696160 h 1696586"/>
                <a:gd name="connsiteX18" fmla="*/ 418777 w 1408141"/>
                <a:gd name="connsiteY18" fmla="*/ 1517861 h 1696586"/>
                <a:gd name="connsiteX19" fmla="*/ 26306 w 1408141"/>
                <a:gd name="connsiteY19" fmla="*/ 1432715 h 1696586"/>
                <a:gd name="connsiteX20" fmla="*/ 55717 w 1408141"/>
                <a:gd name="connsiteY20" fmla="*/ 864268 h 1696586"/>
                <a:gd name="connsiteX21" fmla="*/ 214359 w 1408141"/>
                <a:gd name="connsiteY21" fmla="*/ 659939 h 1696586"/>
                <a:gd name="connsiteX0" fmla="*/ 214359 w 1408141"/>
                <a:gd name="connsiteY0" fmla="*/ 659939 h 1696586"/>
                <a:gd name="connsiteX1" fmla="*/ 434878 w 1408141"/>
                <a:gd name="connsiteY1" fmla="*/ 764081 h 1696586"/>
                <a:gd name="connsiteX2" fmla="*/ 648486 w 1408141"/>
                <a:gd name="connsiteY2" fmla="*/ 405416 h 1696586"/>
                <a:gd name="connsiteX3" fmla="*/ 726638 w 1408141"/>
                <a:gd name="connsiteY3" fmla="*/ 458126 h 1696586"/>
                <a:gd name="connsiteX4" fmla="*/ 679950 w 1408141"/>
                <a:gd name="connsiteY4" fmla="*/ 835909 h 1696586"/>
                <a:gd name="connsiteX5" fmla="*/ 949811 w 1408141"/>
                <a:gd name="connsiteY5" fmla="*/ 456829 h 1696586"/>
                <a:gd name="connsiteX6" fmla="*/ 1145999 w 1408141"/>
                <a:gd name="connsiteY6" fmla="*/ 23924 h 1696586"/>
                <a:gd name="connsiteX7" fmla="*/ 1301344 w 1408141"/>
                <a:gd name="connsiteY7" fmla="*/ 77200 h 1696586"/>
                <a:gd name="connsiteX8" fmla="*/ 1249759 w 1408141"/>
                <a:gd name="connsiteY8" fmla="*/ 255661 h 1696586"/>
                <a:gd name="connsiteX9" fmla="*/ 933849 w 1408141"/>
                <a:gd name="connsiteY9" fmla="*/ 727833 h 1696586"/>
                <a:gd name="connsiteX10" fmla="*/ 1065191 w 1408141"/>
                <a:gd name="connsiteY10" fmla="*/ 834874 h 1696586"/>
                <a:gd name="connsiteX11" fmla="*/ 1307248 w 1408141"/>
                <a:gd name="connsiteY11" fmla="*/ 486040 h 1696586"/>
                <a:gd name="connsiteX12" fmla="*/ 1403605 w 1408141"/>
                <a:gd name="connsiteY12" fmla="*/ 570598 h 1696586"/>
                <a:gd name="connsiteX13" fmla="*/ 1175495 w 1408141"/>
                <a:gd name="connsiteY13" fmla="*/ 897029 h 1696586"/>
                <a:gd name="connsiteX14" fmla="*/ 1279859 w 1408141"/>
                <a:gd name="connsiteY14" fmla="*/ 1348989 h 1696586"/>
                <a:gd name="connsiteX15" fmla="*/ 1118150 w 1408141"/>
                <a:gd name="connsiteY15" fmla="*/ 1593985 h 1696586"/>
                <a:gd name="connsiteX16" fmla="*/ 874312 w 1408141"/>
                <a:gd name="connsiteY16" fmla="*/ 1568421 h 1696586"/>
                <a:gd name="connsiteX17" fmla="*/ 653609 w 1408141"/>
                <a:gd name="connsiteY17" fmla="*/ 1696160 h 1696586"/>
                <a:gd name="connsiteX18" fmla="*/ 418777 w 1408141"/>
                <a:gd name="connsiteY18" fmla="*/ 1517861 h 1696586"/>
                <a:gd name="connsiteX19" fmla="*/ 26306 w 1408141"/>
                <a:gd name="connsiteY19" fmla="*/ 1432715 h 1696586"/>
                <a:gd name="connsiteX20" fmla="*/ 55717 w 1408141"/>
                <a:gd name="connsiteY20" fmla="*/ 864268 h 1696586"/>
                <a:gd name="connsiteX21" fmla="*/ 214359 w 1408141"/>
                <a:gd name="connsiteY21" fmla="*/ 659939 h 1696586"/>
                <a:gd name="connsiteX0" fmla="*/ 214359 w 1407937"/>
                <a:gd name="connsiteY0" fmla="*/ 659939 h 1696586"/>
                <a:gd name="connsiteX1" fmla="*/ 434878 w 1407937"/>
                <a:gd name="connsiteY1" fmla="*/ 764081 h 1696586"/>
                <a:gd name="connsiteX2" fmla="*/ 648486 w 1407937"/>
                <a:gd name="connsiteY2" fmla="*/ 405416 h 1696586"/>
                <a:gd name="connsiteX3" fmla="*/ 726638 w 1407937"/>
                <a:gd name="connsiteY3" fmla="*/ 458126 h 1696586"/>
                <a:gd name="connsiteX4" fmla="*/ 679950 w 1407937"/>
                <a:gd name="connsiteY4" fmla="*/ 835909 h 1696586"/>
                <a:gd name="connsiteX5" fmla="*/ 949811 w 1407937"/>
                <a:gd name="connsiteY5" fmla="*/ 456829 h 1696586"/>
                <a:gd name="connsiteX6" fmla="*/ 1145999 w 1407937"/>
                <a:gd name="connsiteY6" fmla="*/ 23924 h 1696586"/>
                <a:gd name="connsiteX7" fmla="*/ 1301344 w 1407937"/>
                <a:gd name="connsiteY7" fmla="*/ 77200 h 1696586"/>
                <a:gd name="connsiteX8" fmla="*/ 1249759 w 1407937"/>
                <a:gd name="connsiteY8" fmla="*/ 255661 h 1696586"/>
                <a:gd name="connsiteX9" fmla="*/ 933849 w 1407937"/>
                <a:gd name="connsiteY9" fmla="*/ 727833 h 1696586"/>
                <a:gd name="connsiteX10" fmla="*/ 1089888 w 1407937"/>
                <a:gd name="connsiteY10" fmla="*/ 859323 h 1696586"/>
                <a:gd name="connsiteX11" fmla="*/ 1307248 w 1407937"/>
                <a:gd name="connsiteY11" fmla="*/ 486040 h 1696586"/>
                <a:gd name="connsiteX12" fmla="*/ 1403605 w 1407937"/>
                <a:gd name="connsiteY12" fmla="*/ 570598 h 1696586"/>
                <a:gd name="connsiteX13" fmla="*/ 1175495 w 1407937"/>
                <a:gd name="connsiteY13" fmla="*/ 897029 h 1696586"/>
                <a:gd name="connsiteX14" fmla="*/ 1279859 w 1407937"/>
                <a:gd name="connsiteY14" fmla="*/ 1348989 h 1696586"/>
                <a:gd name="connsiteX15" fmla="*/ 1118150 w 1407937"/>
                <a:gd name="connsiteY15" fmla="*/ 1593985 h 1696586"/>
                <a:gd name="connsiteX16" fmla="*/ 874312 w 1407937"/>
                <a:gd name="connsiteY16" fmla="*/ 1568421 h 1696586"/>
                <a:gd name="connsiteX17" fmla="*/ 653609 w 1407937"/>
                <a:gd name="connsiteY17" fmla="*/ 1696160 h 1696586"/>
                <a:gd name="connsiteX18" fmla="*/ 418777 w 1407937"/>
                <a:gd name="connsiteY18" fmla="*/ 1517861 h 1696586"/>
                <a:gd name="connsiteX19" fmla="*/ 26306 w 1407937"/>
                <a:gd name="connsiteY19" fmla="*/ 1432715 h 1696586"/>
                <a:gd name="connsiteX20" fmla="*/ 55717 w 1407937"/>
                <a:gd name="connsiteY20" fmla="*/ 864268 h 1696586"/>
                <a:gd name="connsiteX21" fmla="*/ 214359 w 1407937"/>
                <a:gd name="connsiteY21" fmla="*/ 659939 h 1696586"/>
                <a:gd name="connsiteX0" fmla="*/ 214359 w 1394233"/>
                <a:gd name="connsiteY0" fmla="*/ 659939 h 1696586"/>
                <a:gd name="connsiteX1" fmla="*/ 434878 w 1394233"/>
                <a:gd name="connsiteY1" fmla="*/ 764081 h 1696586"/>
                <a:gd name="connsiteX2" fmla="*/ 648486 w 1394233"/>
                <a:gd name="connsiteY2" fmla="*/ 405416 h 1696586"/>
                <a:gd name="connsiteX3" fmla="*/ 726638 w 1394233"/>
                <a:gd name="connsiteY3" fmla="*/ 458126 h 1696586"/>
                <a:gd name="connsiteX4" fmla="*/ 679950 w 1394233"/>
                <a:gd name="connsiteY4" fmla="*/ 835909 h 1696586"/>
                <a:gd name="connsiteX5" fmla="*/ 949811 w 1394233"/>
                <a:gd name="connsiteY5" fmla="*/ 456829 h 1696586"/>
                <a:gd name="connsiteX6" fmla="*/ 1145999 w 1394233"/>
                <a:gd name="connsiteY6" fmla="*/ 23924 h 1696586"/>
                <a:gd name="connsiteX7" fmla="*/ 1301344 w 1394233"/>
                <a:gd name="connsiteY7" fmla="*/ 77200 h 1696586"/>
                <a:gd name="connsiteX8" fmla="*/ 1249759 w 1394233"/>
                <a:gd name="connsiteY8" fmla="*/ 255661 h 1696586"/>
                <a:gd name="connsiteX9" fmla="*/ 933849 w 1394233"/>
                <a:gd name="connsiteY9" fmla="*/ 727833 h 1696586"/>
                <a:gd name="connsiteX10" fmla="*/ 1089888 w 1394233"/>
                <a:gd name="connsiteY10" fmla="*/ 859323 h 1696586"/>
                <a:gd name="connsiteX11" fmla="*/ 1307248 w 1394233"/>
                <a:gd name="connsiteY11" fmla="*/ 486040 h 1696586"/>
                <a:gd name="connsiteX12" fmla="*/ 1389199 w 1394233"/>
                <a:gd name="connsiteY12" fmla="*/ 551582 h 1696586"/>
                <a:gd name="connsiteX13" fmla="*/ 1175495 w 1394233"/>
                <a:gd name="connsiteY13" fmla="*/ 897029 h 1696586"/>
                <a:gd name="connsiteX14" fmla="*/ 1279859 w 1394233"/>
                <a:gd name="connsiteY14" fmla="*/ 1348989 h 1696586"/>
                <a:gd name="connsiteX15" fmla="*/ 1118150 w 1394233"/>
                <a:gd name="connsiteY15" fmla="*/ 1593985 h 1696586"/>
                <a:gd name="connsiteX16" fmla="*/ 874312 w 1394233"/>
                <a:gd name="connsiteY16" fmla="*/ 1568421 h 1696586"/>
                <a:gd name="connsiteX17" fmla="*/ 653609 w 1394233"/>
                <a:gd name="connsiteY17" fmla="*/ 1696160 h 1696586"/>
                <a:gd name="connsiteX18" fmla="*/ 418777 w 1394233"/>
                <a:gd name="connsiteY18" fmla="*/ 1517861 h 1696586"/>
                <a:gd name="connsiteX19" fmla="*/ 26306 w 1394233"/>
                <a:gd name="connsiteY19" fmla="*/ 1432715 h 1696586"/>
                <a:gd name="connsiteX20" fmla="*/ 55717 w 1394233"/>
                <a:gd name="connsiteY20" fmla="*/ 864268 h 1696586"/>
                <a:gd name="connsiteX21" fmla="*/ 214359 w 1394233"/>
                <a:gd name="connsiteY21" fmla="*/ 659939 h 1696586"/>
                <a:gd name="connsiteX0" fmla="*/ 203723 w 1393887"/>
                <a:gd name="connsiteY0" fmla="*/ 703404 h 1696586"/>
                <a:gd name="connsiteX1" fmla="*/ 434532 w 1393887"/>
                <a:gd name="connsiteY1" fmla="*/ 764081 h 1696586"/>
                <a:gd name="connsiteX2" fmla="*/ 648140 w 1393887"/>
                <a:gd name="connsiteY2" fmla="*/ 405416 h 1696586"/>
                <a:gd name="connsiteX3" fmla="*/ 726292 w 1393887"/>
                <a:gd name="connsiteY3" fmla="*/ 458126 h 1696586"/>
                <a:gd name="connsiteX4" fmla="*/ 679604 w 1393887"/>
                <a:gd name="connsiteY4" fmla="*/ 835909 h 1696586"/>
                <a:gd name="connsiteX5" fmla="*/ 949465 w 1393887"/>
                <a:gd name="connsiteY5" fmla="*/ 456829 h 1696586"/>
                <a:gd name="connsiteX6" fmla="*/ 1145653 w 1393887"/>
                <a:gd name="connsiteY6" fmla="*/ 23924 h 1696586"/>
                <a:gd name="connsiteX7" fmla="*/ 1300998 w 1393887"/>
                <a:gd name="connsiteY7" fmla="*/ 77200 h 1696586"/>
                <a:gd name="connsiteX8" fmla="*/ 1249413 w 1393887"/>
                <a:gd name="connsiteY8" fmla="*/ 255661 h 1696586"/>
                <a:gd name="connsiteX9" fmla="*/ 933503 w 1393887"/>
                <a:gd name="connsiteY9" fmla="*/ 727833 h 1696586"/>
                <a:gd name="connsiteX10" fmla="*/ 1089542 w 1393887"/>
                <a:gd name="connsiteY10" fmla="*/ 859323 h 1696586"/>
                <a:gd name="connsiteX11" fmla="*/ 1306902 w 1393887"/>
                <a:gd name="connsiteY11" fmla="*/ 486040 h 1696586"/>
                <a:gd name="connsiteX12" fmla="*/ 1388853 w 1393887"/>
                <a:gd name="connsiteY12" fmla="*/ 551582 h 1696586"/>
                <a:gd name="connsiteX13" fmla="*/ 1175149 w 1393887"/>
                <a:gd name="connsiteY13" fmla="*/ 897029 h 1696586"/>
                <a:gd name="connsiteX14" fmla="*/ 1279513 w 1393887"/>
                <a:gd name="connsiteY14" fmla="*/ 1348989 h 1696586"/>
                <a:gd name="connsiteX15" fmla="*/ 1117804 w 1393887"/>
                <a:gd name="connsiteY15" fmla="*/ 1593985 h 1696586"/>
                <a:gd name="connsiteX16" fmla="*/ 873966 w 1393887"/>
                <a:gd name="connsiteY16" fmla="*/ 1568421 h 1696586"/>
                <a:gd name="connsiteX17" fmla="*/ 653263 w 1393887"/>
                <a:gd name="connsiteY17" fmla="*/ 1696160 h 1696586"/>
                <a:gd name="connsiteX18" fmla="*/ 418431 w 1393887"/>
                <a:gd name="connsiteY18" fmla="*/ 1517861 h 1696586"/>
                <a:gd name="connsiteX19" fmla="*/ 25960 w 1393887"/>
                <a:gd name="connsiteY19" fmla="*/ 1432715 h 1696586"/>
                <a:gd name="connsiteX20" fmla="*/ 55371 w 1393887"/>
                <a:gd name="connsiteY20" fmla="*/ 864268 h 1696586"/>
                <a:gd name="connsiteX21" fmla="*/ 203723 w 1393887"/>
                <a:gd name="connsiteY21" fmla="*/ 703404 h 169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93887" h="1696586">
                  <a:moveTo>
                    <a:pt x="203723" y="703404"/>
                  </a:moveTo>
                  <a:cubicBezTo>
                    <a:pt x="266917" y="686706"/>
                    <a:pt x="360463" y="813746"/>
                    <a:pt x="434532" y="764081"/>
                  </a:cubicBezTo>
                  <a:cubicBezTo>
                    <a:pt x="508602" y="714416"/>
                    <a:pt x="599513" y="456408"/>
                    <a:pt x="648140" y="405416"/>
                  </a:cubicBezTo>
                  <a:cubicBezTo>
                    <a:pt x="696767" y="354424"/>
                    <a:pt x="751919" y="386377"/>
                    <a:pt x="726292" y="458126"/>
                  </a:cubicBezTo>
                  <a:cubicBezTo>
                    <a:pt x="700665" y="529875"/>
                    <a:pt x="593015" y="768212"/>
                    <a:pt x="679604" y="835909"/>
                  </a:cubicBezTo>
                  <a:cubicBezTo>
                    <a:pt x="766193" y="903606"/>
                    <a:pt x="871790" y="592160"/>
                    <a:pt x="949465" y="456829"/>
                  </a:cubicBezTo>
                  <a:cubicBezTo>
                    <a:pt x="1027140" y="321498"/>
                    <a:pt x="1087064" y="87195"/>
                    <a:pt x="1145653" y="23924"/>
                  </a:cubicBezTo>
                  <a:cubicBezTo>
                    <a:pt x="1204242" y="-39347"/>
                    <a:pt x="1283705" y="38577"/>
                    <a:pt x="1300998" y="77200"/>
                  </a:cubicBezTo>
                  <a:cubicBezTo>
                    <a:pt x="1318291" y="115823"/>
                    <a:pt x="1325069" y="174388"/>
                    <a:pt x="1249413" y="255661"/>
                  </a:cubicBezTo>
                  <a:cubicBezTo>
                    <a:pt x="1173757" y="336934"/>
                    <a:pt x="960148" y="627223"/>
                    <a:pt x="933503" y="727833"/>
                  </a:cubicBezTo>
                  <a:cubicBezTo>
                    <a:pt x="906858" y="828443"/>
                    <a:pt x="1027309" y="899622"/>
                    <a:pt x="1089542" y="859323"/>
                  </a:cubicBezTo>
                  <a:cubicBezTo>
                    <a:pt x="1151775" y="819024"/>
                    <a:pt x="1257017" y="537330"/>
                    <a:pt x="1306902" y="486040"/>
                  </a:cubicBezTo>
                  <a:cubicBezTo>
                    <a:pt x="1356787" y="434750"/>
                    <a:pt x="1410812" y="483084"/>
                    <a:pt x="1388853" y="551582"/>
                  </a:cubicBezTo>
                  <a:cubicBezTo>
                    <a:pt x="1366894" y="620080"/>
                    <a:pt x="1193372" y="764128"/>
                    <a:pt x="1175149" y="897029"/>
                  </a:cubicBezTo>
                  <a:cubicBezTo>
                    <a:pt x="1156926" y="1029930"/>
                    <a:pt x="1289070" y="1232830"/>
                    <a:pt x="1279513" y="1348989"/>
                  </a:cubicBezTo>
                  <a:cubicBezTo>
                    <a:pt x="1269956" y="1465148"/>
                    <a:pt x="1185395" y="1557413"/>
                    <a:pt x="1117804" y="1593985"/>
                  </a:cubicBezTo>
                  <a:cubicBezTo>
                    <a:pt x="1050213" y="1630557"/>
                    <a:pt x="951389" y="1551392"/>
                    <a:pt x="873966" y="1568421"/>
                  </a:cubicBezTo>
                  <a:cubicBezTo>
                    <a:pt x="796543" y="1585450"/>
                    <a:pt x="729185" y="1704587"/>
                    <a:pt x="653263" y="1696160"/>
                  </a:cubicBezTo>
                  <a:cubicBezTo>
                    <a:pt x="577341" y="1687733"/>
                    <a:pt x="547678" y="1575353"/>
                    <a:pt x="418431" y="1517861"/>
                  </a:cubicBezTo>
                  <a:cubicBezTo>
                    <a:pt x="289184" y="1460369"/>
                    <a:pt x="86470" y="1541647"/>
                    <a:pt x="25960" y="1432715"/>
                  </a:cubicBezTo>
                  <a:cubicBezTo>
                    <a:pt x="-34550" y="1323783"/>
                    <a:pt x="25744" y="985820"/>
                    <a:pt x="55371" y="864268"/>
                  </a:cubicBezTo>
                  <a:cubicBezTo>
                    <a:pt x="84998" y="742716"/>
                    <a:pt x="140530" y="720102"/>
                    <a:pt x="203723" y="703404"/>
                  </a:cubicBezTo>
                  <a:close/>
                </a:path>
              </a:pathLst>
            </a:custGeom>
            <a:solidFill>
              <a:srgbClr val="DF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16F6B782-616F-B8B4-C5AC-F0C10547CFD6}"/>
                </a:ext>
              </a:extLst>
            </p:cNvPr>
            <p:cNvSpPr/>
            <p:nvPr/>
          </p:nvSpPr>
          <p:spPr>
            <a:xfrm>
              <a:off x="2353765" y="923503"/>
              <a:ext cx="898244" cy="333065"/>
            </a:xfrm>
            <a:custGeom>
              <a:avLst/>
              <a:gdLst>
                <a:gd name="connsiteX0" fmla="*/ 445067 w 891491"/>
                <a:gd name="connsiteY0" fmla="*/ 114697 h 329115"/>
                <a:gd name="connsiteX1" fmla="*/ 700705 w 891491"/>
                <a:gd name="connsiteY1" fmla="*/ 642 h 329115"/>
                <a:gd name="connsiteX2" fmla="*/ 891451 w 891491"/>
                <a:gd name="connsiteY2" fmla="*/ 177623 h 329115"/>
                <a:gd name="connsiteX3" fmla="*/ 716437 w 891491"/>
                <a:gd name="connsiteY3" fmla="*/ 273979 h 329115"/>
                <a:gd name="connsiteX4" fmla="*/ 586651 w 891491"/>
                <a:gd name="connsiteY4" fmla="*/ 256281 h 329115"/>
                <a:gd name="connsiteX5" fmla="*/ 397872 w 891491"/>
                <a:gd name="connsiteY5" fmla="*/ 329040 h 329115"/>
                <a:gd name="connsiteX6" fmla="*/ 240556 w 891491"/>
                <a:gd name="connsiteY6" fmla="*/ 240549 h 329115"/>
                <a:gd name="connsiteX7" fmla="*/ 65541 w 891491"/>
                <a:gd name="connsiteY7" fmla="*/ 191388 h 329115"/>
                <a:gd name="connsiteX8" fmla="*/ 6548 w 891491"/>
                <a:gd name="connsiteY8" fmla="*/ 81267 h 329115"/>
                <a:gd name="connsiteX9" fmla="*/ 205159 w 891491"/>
                <a:gd name="connsiteY9" fmla="*/ 20307 h 329115"/>
                <a:gd name="connsiteX10" fmla="*/ 445067 w 891491"/>
                <a:gd name="connsiteY10" fmla="*/ 114697 h 329115"/>
                <a:gd name="connsiteX0" fmla="*/ 445067 w 891491"/>
                <a:gd name="connsiteY0" fmla="*/ 118465 h 332883"/>
                <a:gd name="connsiteX1" fmla="*/ 700705 w 891491"/>
                <a:gd name="connsiteY1" fmla="*/ 4410 h 332883"/>
                <a:gd name="connsiteX2" fmla="*/ 891451 w 891491"/>
                <a:gd name="connsiteY2" fmla="*/ 181391 h 332883"/>
                <a:gd name="connsiteX3" fmla="*/ 716437 w 891491"/>
                <a:gd name="connsiteY3" fmla="*/ 277747 h 332883"/>
                <a:gd name="connsiteX4" fmla="*/ 586651 w 891491"/>
                <a:gd name="connsiteY4" fmla="*/ 260049 h 332883"/>
                <a:gd name="connsiteX5" fmla="*/ 397872 w 891491"/>
                <a:gd name="connsiteY5" fmla="*/ 332808 h 332883"/>
                <a:gd name="connsiteX6" fmla="*/ 240556 w 891491"/>
                <a:gd name="connsiteY6" fmla="*/ 244317 h 332883"/>
                <a:gd name="connsiteX7" fmla="*/ 65541 w 891491"/>
                <a:gd name="connsiteY7" fmla="*/ 195156 h 332883"/>
                <a:gd name="connsiteX8" fmla="*/ 6548 w 891491"/>
                <a:gd name="connsiteY8" fmla="*/ 85035 h 332883"/>
                <a:gd name="connsiteX9" fmla="*/ 159931 w 891491"/>
                <a:gd name="connsiteY9" fmla="*/ 477 h 332883"/>
                <a:gd name="connsiteX10" fmla="*/ 445067 w 891491"/>
                <a:gd name="connsiteY10" fmla="*/ 118465 h 332883"/>
                <a:gd name="connsiteX0" fmla="*/ 450503 w 896927"/>
                <a:gd name="connsiteY0" fmla="*/ 118343 h 332761"/>
                <a:gd name="connsiteX1" fmla="*/ 706141 w 896927"/>
                <a:gd name="connsiteY1" fmla="*/ 4288 h 332761"/>
                <a:gd name="connsiteX2" fmla="*/ 896887 w 896927"/>
                <a:gd name="connsiteY2" fmla="*/ 181269 h 332761"/>
                <a:gd name="connsiteX3" fmla="*/ 721873 w 896927"/>
                <a:gd name="connsiteY3" fmla="*/ 277625 h 332761"/>
                <a:gd name="connsiteX4" fmla="*/ 592087 w 896927"/>
                <a:gd name="connsiteY4" fmla="*/ 259927 h 332761"/>
                <a:gd name="connsiteX5" fmla="*/ 403308 w 896927"/>
                <a:gd name="connsiteY5" fmla="*/ 332686 h 332761"/>
                <a:gd name="connsiteX6" fmla="*/ 245992 w 896927"/>
                <a:gd name="connsiteY6" fmla="*/ 244195 h 332761"/>
                <a:gd name="connsiteX7" fmla="*/ 70977 w 896927"/>
                <a:gd name="connsiteY7" fmla="*/ 195034 h 332761"/>
                <a:gd name="connsiteX8" fmla="*/ 6085 w 896927"/>
                <a:gd name="connsiteY8" fmla="*/ 84913 h 332761"/>
                <a:gd name="connsiteX9" fmla="*/ 165367 w 896927"/>
                <a:gd name="connsiteY9" fmla="*/ 355 h 332761"/>
                <a:gd name="connsiteX10" fmla="*/ 450503 w 896927"/>
                <a:gd name="connsiteY10" fmla="*/ 118343 h 332761"/>
                <a:gd name="connsiteX0" fmla="*/ 450503 w 896927"/>
                <a:gd name="connsiteY0" fmla="*/ 118343 h 332761"/>
                <a:gd name="connsiteX1" fmla="*/ 706141 w 896927"/>
                <a:gd name="connsiteY1" fmla="*/ 4288 h 332761"/>
                <a:gd name="connsiteX2" fmla="*/ 896887 w 896927"/>
                <a:gd name="connsiteY2" fmla="*/ 181269 h 332761"/>
                <a:gd name="connsiteX3" fmla="*/ 721873 w 896927"/>
                <a:gd name="connsiteY3" fmla="*/ 277625 h 332761"/>
                <a:gd name="connsiteX4" fmla="*/ 592087 w 896927"/>
                <a:gd name="connsiteY4" fmla="*/ 259927 h 332761"/>
                <a:gd name="connsiteX5" fmla="*/ 403308 w 896927"/>
                <a:gd name="connsiteY5" fmla="*/ 332686 h 332761"/>
                <a:gd name="connsiteX6" fmla="*/ 245992 w 896927"/>
                <a:gd name="connsiteY6" fmla="*/ 244195 h 332761"/>
                <a:gd name="connsiteX7" fmla="*/ 70977 w 896927"/>
                <a:gd name="connsiteY7" fmla="*/ 195034 h 332761"/>
                <a:gd name="connsiteX8" fmla="*/ 6085 w 896927"/>
                <a:gd name="connsiteY8" fmla="*/ 84913 h 332761"/>
                <a:gd name="connsiteX9" fmla="*/ 165367 w 896927"/>
                <a:gd name="connsiteY9" fmla="*/ 355 h 332761"/>
                <a:gd name="connsiteX10" fmla="*/ 450503 w 896927"/>
                <a:gd name="connsiteY10" fmla="*/ 118343 h 332761"/>
                <a:gd name="connsiteX0" fmla="*/ 448429 w 894853"/>
                <a:gd name="connsiteY0" fmla="*/ 118716 h 333134"/>
                <a:gd name="connsiteX1" fmla="*/ 704067 w 894853"/>
                <a:gd name="connsiteY1" fmla="*/ 4661 h 333134"/>
                <a:gd name="connsiteX2" fmla="*/ 894813 w 894853"/>
                <a:gd name="connsiteY2" fmla="*/ 181642 h 333134"/>
                <a:gd name="connsiteX3" fmla="*/ 719799 w 894853"/>
                <a:gd name="connsiteY3" fmla="*/ 277998 h 333134"/>
                <a:gd name="connsiteX4" fmla="*/ 590013 w 894853"/>
                <a:gd name="connsiteY4" fmla="*/ 260300 h 333134"/>
                <a:gd name="connsiteX5" fmla="*/ 401234 w 894853"/>
                <a:gd name="connsiteY5" fmla="*/ 333059 h 333134"/>
                <a:gd name="connsiteX6" fmla="*/ 243918 w 894853"/>
                <a:gd name="connsiteY6" fmla="*/ 244568 h 333134"/>
                <a:gd name="connsiteX7" fmla="*/ 68903 w 894853"/>
                <a:gd name="connsiteY7" fmla="*/ 195407 h 333134"/>
                <a:gd name="connsiteX8" fmla="*/ 4011 w 894853"/>
                <a:gd name="connsiteY8" fmla="*/ 85286 h 333134"/>
                <a:gd name="connsiteX9" fmla="*/ 163293 w 894853"/>
                <a:gd name="connsiteY9" fmla="*/ 728 h 333134"/>
                <a:gd name="connsiteX10" fmla="*/ 448429 w 894853"/>
                <a:gd name="connsiteY10" fmla="*/ 118716 h 333134"/>
                <a:gd name="connsiteX0" fmla="*/ 448429 w 894853"/>
                <a:gd name="connsiteY0" fmla="*/ 118716 h 333134"/>
                <a:gd name="connsiteX1" fmla="*/ 704067 w 894853"/>
                <a:gd name="connsiteY1" fmla="*/ 4661 h 333134"/>
                <a:gd name="connsiteX2" fmla="*/ 894813 w 894853"/>
                <a:gd name="connsiteY2" fmla="*/ 181642 h 333134"/>
                <a:gd name="connsiteX3" fmla="*/ 719799 w 894853"/>
                <a:gd name="connsiteY3" fmla="*/ 277998 h 333134"/>
                <a:gd name="connsiteX4" fmla="*/ 590013 w 894853"/>
                <a:gd name="connsiteY4" fmla="*/ 260300 h 333134"/>
                <a:gd name="connsiteX5" fmla="*/ 401234 w 894853"/>
                <a:gd name="connsiteY5" fmla="*/ 333059 h 333134"/>
                <a:gd name="connsiteX6" fmla="*/ 243918 w 894853"/>
                <a:gd name="connsiteY6" fmla="*/ 244568 h 333134"/>
                <a:gd name="connsiteX7" fmla="*/ 68903 w 894853"/>
                <a:gd name="connsiteY7" fmla="*/ 195407 h 333134"/>
                <a:gd name="connsiteX8" fmla="*/ 4011 w 894853"/>
                <a:gd name="connsiteY8" fmla="*/ 85286 h 333134"/>
                <a:gd name="connsiteX9" fmla="*/ 163293 w 894853"/>
                <a:gd name="connsiteY9" fmla="*/ 728 h 333134"/>
                <a:gd name="connsiteX10" fmla="*/ 448429 w 894853"/>
                <a:gd name="connsiteY10" fmla="*/ 118716 h 333134"/>
                <a:gd name="connsiteX0" fmla="*/ 448429 w 894853"/>
                <a:gd name="connsiteY0" fmla="*/ 118716 h 333134"/>
                <a:gd name="connsiteX1" fmla="*/ 704067 w 894853"/>
                <a:gd name="connsiteY1" fmla="*/ 4661 h 333134"/>
                <a:gd name="connsiteX2" fmla="*/ 894813 w 894853"/>
                <a:gd name="connsiteY2" fmla="*/ 181642 h 333134"/>
                <a:gd name="connsiteX3" fmla="*/ 719799 w 894853"/>
                <a:gd name="connsiteY3" fmla="*/ 277998 h 333134"/>
                <a:gd name="connsiteX4" fmla="*/ 590013 w 894853"/>
                <a:gd name="connsiteY4" fmla="*/ 260300 h 333134"/>
                <a:gd name="connsiteX5" fmla="*/ 401234 w 894853"/>
                <a:gd name="connsiteY5" fmla="*/ 333059 h 333134"/>
                <a:gd name="connsiteX6" fmla="*/ 243918 w 894853"/>
                <a:gd name="connsiteY6" fmla="*/ 244568 h 333134"/>
                <a:gd name="connsiteX7" fmla="*/ 68903 w 894853"/>
                <a:gd name="connsiteY7" fmla="*/ 195407 h 333134"/>
                <a:gd name="connsiteX8" fmla="*/ 4011 w 894853"/>
                <a:gd name="connsiteY8" fmla="*/ 85286 h 333134"/>
                <a:gd name="connsiteX9" fmla="*/ 163293 w 894853"/>
                <a:gd name="connsiteY9" fmla="*/ 728 h 333134"/>
                <a:gd name="connsiteX10" fmla="*/ 448429 w 894853"/>
                <a:gd name="connsiteY10" fmla="*/ 118716 h 333134"/>
                <a:gd name="connsiteX0" fmla="*/ 448429 w 894853"/>
                <a:gd name="connsiteY0" fmla="*/ 118716 h 333134"/>
                <a:gd name="connsiteX1" fmla="*/ 704067 w 894853"/>
                <a:gd name="connsiteY1" fmla="*/ 4661 h 333134"/>
                <a:gd name="connsiteX2" fmla="*/ 894813 w 894853"/>
                <a:gd name="connsiteY2" fmla="*/ 181642 h 333134"/>
                <a:gd name="connsiteX3" fmla="*/ 719799 w 894853"/>
                <a:gd name="connsiteY3" fmla="*/ 277998 h 333134"/>
                <a:gd name="connsiteX4" fmla="*/ 590013 w 894853"/>
                <a:gd name="connsiteY4" fmla="*/ 260300 h 333134"/>
                <a:gd name="connsiteX5" fmla="*/ 401234 w 894853"/>
                <a:gd name="connsiteY5" fmla="*/ 333059 h 333134"/>
                <a:gd name="connsiteX6" fmla="*/ 243918 w 894853"/>
                <a:gd name="connsiteY6" fmla="*/ 244568 h 333134"/>
                <a:gd name="connsiteX7" fmla="*/ 68903 w 894853"/>
                <a:gd name="connsiteY7" fmla="*/ 195407 h 333134"/>
                <a:gd name="connsiteX8" fmla="*/ 4011 w 894853"/>
                <a:gd name="connsiteY8" fmla="*/ 85286 h 333134"/>
                <a:gd name="connsiteX9" fmla="*/ 163293 w 894853"/>
                <a:gd name="connsiteY9" fmla="*/ 728 h 333134"/>
                <a:gd name="connsiteX10" fmla="*/ 448429 w 894853"/>
                <a:gd name="connsiteY10" fmla="*/ 118716 h 333134"/>
                <a:gd name="connsiteX0" fmla="*/ 448429 w 894853"/>
                <a:gd name="connsiteY0" fmla="*/ 118716 h 333134"/>
                <a:gd name="connsiteX1" fmla="*/ 704067 w 894853"/>
                <a:gd name="connsiteY1" fmla="*/ 4661 h 333134"/>
                <a:gd name="connsiteX2" fmla="*/ 894813 w 894853"/>
                <a:gd name="connsiteY2" fmla="*/ 181642 h 333134"/>
                <a:gd name="connsiteX3" fmla="*/ 719799 w 894853"/>
                <a:gd name="connsiteY3" fmla="*/ 277998 h 333134"/>
                <a:gd name="connsiteX4" fmla="*/ 590013 w 894853"/>
                <a:gd name="connsiteY4" fmla="*/ 260300 h 333134"/>
                <a:gd name="connsiteX5" fmla="*/ 401234 w 894853"/>
                <a:gd name="connsiteY5" fmla="*/ 333059 h 333134"/>
                <a:gd name="connsiteX6" fmla="*/ 243918 w 894853"/>
                <a:gd name="connsiteY6" fmla="*/ 244568 h 333134"/>
                <a:gd name="connsiteX7" fmla="*/ 68903 w 894853"/>
                <a:gd name="connsiteY7" fmla="*/ 195407 h 333134"/>
                <a:gd name="connsiteX8" fmla="*/ 4011 w 894853"/>
                <a:gd name="connsiteY8" fmla="*/ 85286 h 333134"/>
                <a:gd name="connsiteX9" fmla="*/ 163293 w 894853"/>
                <a:gd name="connsiteY9" fmla="*/ 728 h 333134"/>
                <a:gd name="connsiteX10" fmla="*/ 448429 w 894853"/>
                <a:gd name="connsiteY10" fmla="*/ 118716 h 333134"/>
                <a:gd name="connsiteX0" fmla="*/ 448429 w 895115"/>
                <a:gd name="connsiteY0" fmla="*/ 118716 h 333134"/>
                <a:gd name="connsiteX1" fmla="*/ 704067 w 895115"/>
                <a:gd name="connsiteY1" fmla="*/ 4661 h 333134"/>
                <a:gd name="connsiteX2" fmla="*/ 894813 w 895115"/>
                <a:gd name="connsiteY2" fmla="*/ 181642 h 333134"/>
                <a:gd name="connsiteX3" fmla="*/ 719799 w 895115"/>
                <a:gd name="connsiteY3" fmla="*/ 277998 h 333134"/>
                <a:gd name="connsiteX4" fmla="*/ 590013 w 895115"/>
                <a:gd name="connsiteY4" fmla="*/ 260300 h 333134"/>
                <a:gd name="connsiteX5" fmla="*/ 401234 w 895115"/>
                <a:gd name="connsiteY5" fmla="*/ 333059 h 333134"/>
                <a:gd name="connsiteX6" fmla="*/ 243918 w 895115"/>
                <a:gd name="connsiteY6" fmla="*/ 244568 h 333134"/>
                <a:gd name="connsiteX7" fmla="*/ 68903 w 895115"/>
                <a:gd name="connsiteY7" fmla="*/ 195407 h 333134"/>
                <a:gd name="connsiteX8" fmla="*/ 4011 w 895115"/>
                <a:gd name="connsiteY8" fmla="*/ 85286 h 333134"/>
                <a:gd name="connsiteX9" fmla="*/ 163293 w 895115"/>
                <a:gd name="connsiteY9" fmla="*/ 728 h 333134"/>
                <a:gd name="connsiteX10" fmla="*/ 448429 w 895115"/>
                <a:gd name="connsiteY10" fmla="*/ 118716 h 333134"/>
                <a:gd name="connsiteX0" fmla="*/ 448429 w 895115"/>
                <a:gd name="connsiteY0" fmla="*/ 118716 h 333134"/>
                <a:gd name="connsiteX1" fmla="*/ 704067 w 895115"/>
                <a:gd name="connsiteY1" fmla="*/ 4661 h 333134"/>
                <a:gd name="connsiteX2" fmla="*/ 894813 w 895115"/>
                <a:gd name="connsiteY2" fmla="*/ 181642 h 333134"/>
                <a:gd name="connsiteX3" fmla="*/ 719799 w 895115"/>
                <a:gd name="connsiteY3" fmla="*/ 277998 h 333134"/>
                <a:gd name="connsiteX4" fmla="*/ 590013 w 895115"/>
                <a:gd name="connsiteY4" fmla="*/ 260300 h 333134"/>
                <a:gd name="connsiteX5" fmla="*/ 401234 w 895115"/>
                <a:gd name="connsiteY5" fmla="*/ 333059 h 333134"/>
                <a:gd name="connsiteX6" fmla="*/ 243918 w 895115"/>
                <a:gd name="connsiteY6" fmla="*/ 244568 h 333134"/>
                <a:gd name="connsiteX7" fmla="*/ 68903 w 895115"/>
                <a:gd name="connsiteY7" fmla="*/ 195407 h 333134"/>
                <a:gd name="connsiteX8" fmla="*/ 4011 w 895115"/>
                <a:gd name="connsiteY8" fmla="*/ 85286 h 333134"/>
                <a:gd name="connsiteX9" fmla="*/ 163293 w 895115"/>
                <a:gd name="connsiteY9" fmla="*/ 728 h 333134"/>
                <a:gd name="connsiteX10" fmla="*/ 448429 w 895115"/>
                <a:gd name="connsiteY10" fmla="*/ 118716 h 333134"/>
                <a:gd name="connsiteX0" fmla="*/ 448429 w 895329"/>
                <a:gd name="connsiteY0" fmla="*/ 118716 h 333134"/>
                <a:gd name="connsiteX1" fmla="*/ 704067 w 895329"/>
                <a:gd name="connsiteY1" fmla="*/ 4661 h 333134"/>
                <a:gd name="connsiteX2" fmla="*/ 894813 w 895329"/>
                <a:gd name="connsiteY2" fmla="*/ 181642 h 333134"/>
                <a:gd name="connsiteX3" fmla="*/ 719799 w 895329"/>
                <a:gd name="connsiteY3" fmla="*/ 277998 h 333134"/>
                <a:gd name="connsiteX4" fmla="*/ 590013 w 895329"/>
                <a:gd name="connsiteY4" fmla="*/ 260300 h 333134"/>
                <a:gd name="connsiteX5" fmla="*/ 401234 w 895329"/>
                <a:gd name="connsiteY5" fmla="*/ 333059 h 333134"/>
                <a:gd name="connsiteX6" fmla="*/ 243918 w 895329"/>
                <a:gd name="connsiteY6" fmla="*/ 244568 h 333134"/>
                <a:gd name="connsiteX7" fmla="*/ 68903 w 895329"/>
                <a:gd name="connsiteY7" fmla="*/ 195407 h 333134"/>
                <a:gd name="connsiteX8" fmla="*/ 4011 w 895329"/>
                <a:gd name="connsiteY8" fmla="*/ 85286 h 333134"/>
                <a:gd name="connsiteX9" fmla="*/ 163293 w 895329"/>
                <a:gd name="connsiteY9" fmla="*/ 728 h 333134"/>
                <a:gd name="connsiteX10" fmla="*/ 448429 w 895329"/>
                <a:gd name="connsiteY10" fmla="*/ 118716 h 333134"/>
                <a:gd name="connsiteX0" fmla="*/ 448429 w 895329"/>
                <a:gd name="connsiteY0" fmla="*/ 118716 h 333134"/>
                <a:gd name="connsiteX1" fmla="*/ 704067 w 895329"/>
                <a:gd name="connsiteY1" fmla="*/ 4661 h 333134"/>
                <a:gd name="connsiteX2" fmla="*/ 894813 w 895329"/>
                <a:gd name="connsiteY2" fmla="*/ 181642 h 333134"/>
                <a:gd name="connsiteX3" fmla="*/ 719799 w 895329"/>
                <a:gd name="connsiteY3" fmla="*/ 277998 h 333134"/>
                <a:gd name="connsiteX4" fmla="*/ 590013 w 895329"/>
                <a:gd name="connsiteY4" fmla="*/ 260300 h 333134"/>
                <a:gd name="connsiteX5" fmla="*/ 401234 w 895329"/>
                <a:gd name="connsiteY5" fmla="*/ 333059 h 333134"/>
                <a:gd name="connsiteX6" fmla="*/ 243918 w 895329"/>
                <a:gd name="connsiteY6" fmla="*/ 244568 h 333134"/>
                <a:gd name="connsiteX7" fmla="*/ 68903 w 895329"/>
                <a:gd name="connsiteY7" fmla="*/ 195407 h 333134"/>
                <a:gd name="connsiteX8" fmla="*/ 4011 w 895329"/>
                <a:gd name="connsiteY8" fmla="*/ 85286 h 333134"/>
                <a:gd name="connsiteX9" fmla="*/ 163293 w 895329"/>
                <a:gd name="connsiteY9" fmla="*/ 728 h 333134"/>
                <a:gd name="connsiteX10" fmla="*/ 448429 w 895329"/>
                <a:gd name="connsiteY10" fmla="*/ 118716 h 333134"/>
                <a:gd name="connsiteX0" fmla="*/ 448429 w 895248"/>
                <a:gd name="connsiteY0" fmla="*/ 118716 h 333134"/>
                <a:gd name="connsiteX1" fmla="*/ 704067 w 895248"/>
                <a:gd name="connsiteY1" fmla="*/ 4661 h 333134"/>
                <a:gd name="connsiteX2" fmla="*/ 894813 w 895248"/>
                <a:gd name="connsiteY2" fmla="*/ 181642 h 333134"/>
                <a:gd name="connsiteX3" fmla="*/ 751262 w 895248"/>
                <a:gd name="connsiteY3" fmla="*/ 279964 h 333134"/>
                <a:gd name="connsiteX4" fmla="*/ 590013 w 895248"/>
                <a:gd name="connsiteY4" fmla="*/ 260300 h 333134"/>
                <a:gd name="connsiteX5" fmla="*/ 401234 w 895248"/>
                <a:gd name="connsiteY5" fmla="*/ 333059 h 333134"/>
                <a:gd name="connsiteX6" fmla="*/ 243918 w 895248"/>
                <a:gd name="connsiteY6" fmla="*/ 244568 h 333134"/>
                <a:gd name="connsiteX7" fmla="*/ 68903 w 895248"/>
                <a:gd name="connsiteY7" fmla="*/ 195407 h 333134"/>
                <a:gd name="connsiteX8" fmla="*/ 4011 w 895248"/>
                <a:gd name="connsiteY8" fmla="*/ 85286 h 333134"/>
                <a:gd name="connsiteX9" fmla="*/ 163293 w 895248"/>
                <a:gd name="connsiteY9" fmla="*/ 728 h 333134"/>
                <a:gd name="connsiteX10" fmla="*/ 448429 w 895248"/>
                <a:gd name="connsiteY10" fmla="*/ 118716 h 333134"/>
                <a:gd name="connsiteX0" fmla="*/ 448429 w 895248"/>
                <a:gd name="connsiteY0" fmla="*/ 118716 h 333134"/>
                <a:gd name="connsiteX1" fmla="*/ 704067 w 895248"/>
                <a:gd name="connsiteY1" fmla="*/ 4661 h 333134"/>
                <a:gd name="connsiteX2" fmla="*/ 894813 w 895248"/>
                <a:gd name="connsiteY2" fmla="*/ 181642 h 333134"/>
                <a:gd name="connsiteX3" fmla="*/ 751262 w 895248"/>
                <a:gd name="connsiteY3" fmla="*/ 279964 h 333134"/>
                <a:gd name="connsiteX4" fmla="*/ 590013 w 895248"/>
                <a:gd name="connsiteY4" fmla="*/ 260300 h 333134"/>
                <a:gd name="connsiteX5" fmla="*/ 401234 w 895248"/>
                <a:gd name="connsiteY5" fmla="*/ 333059 h 333134"/>
                <a:gd name="connsiteX6" fmla="*/ 243918 w 895248"/>
                <a:gd name="connsiteY6" fmla="*/ 244568 h 333134"/>
                <a:gd name="connsiteX7" fmla="*/ 68903 w 895248"/>
                <a:gd name="connsiteY7" fmla="*/ 195407 h 333134"/>
                <a:gd name="connsiteX8" fmla="*/ 4011 w 895248"/>
                <a:gd name="connsiteY8" fmla="*/ 85286 h 333134"/>
                <a:gd name="connsiteX9" fmla="*/ 163293 w 895248"/>
                <a:gd name="connsiteY9" fmla="*/ 728 h 333134"/>
                <a:gd name="connsiteX10" fmla="*/ 448429 w 895248"/>
                <a:gd name="connsiteY10" fmla="*/ 118716 h 333134"/>
                <a:gd name="connsiteX0" fmla="*/ 448429 w 895248"/>
                <a:gd name="connsiteY0" fmla="*/ 118716 h 333132"/>
                <a:gd name="connsiteX1" fmla="*/ 704067 w 895248"/>
                <a:gd name="connsiteY1" fmla="*/ 4661 h 333132"/>
                <a:gd name="connsiteX2" fmla="*/ 894813 w 895248"/>
                <a:gd name="connsiteY2" fmla="*/ 181642 h 333132"/>
                <a:gd name="connsiteX3" fmla="*/ 751262 w 895248"/>
                <a:gd name="connsiteY3" fmla="*/ 279964 h 333132"/>
                <a:gd name="connsiteX4" fmla="*/ 590013 w 895248"/>
                <a:gd name="connsiteY4" fmla="*/ 260300 h 333132"/>
                <a:gd name="connsiteX5" fmla="*/ 401234 w 895248"/>
                <a:gd name="connsiteY5" fmla="*/ 333059 h 333132"/>
                <a:gd name="connsiteX6" fmla="*/ 243918 w 895248"/>
                <a:gd name="connsiteY6" fmla="*/ 244568 h 333132"/>
                <a:gd name="connsiteX7" fmla="*/ 68903 w 895248"/>
                <a:gd name="connsiteY7" fmla="*/ 195407 h 333132"/>
                <a:gd name="connsiteX8" fmla="*/ 4011 w 895248"/>
                <a:gd name="connsiteY8" fmla="*/ 85286 h 333132"/>
                <a:gd name="connsiteX9" fmla="*/ 163293 w 895248"/>
                <a:gd name="connsiteY9" fmla="*/ 728 h 333132"/>
                <a:gd name="connsiteX10" fmla="*/ 448429 w 895248"/>
                <a:gd name="connsiteY10" fmla="*/ 118716 h 333132"/>
                <a:gd name="connsiteX0" fmla="*/ 413033 w 895248"/>
                <a:gd name="connsiteY0" fmla="*/ 118716 h 333132"/>
                <a:gd name="connsiteX1" fmla="*/ 704067 w 895248"/>
                <a:gd name="connsiteY1" fmla="*/ 4661 h 333132"/>
                <a:gd name="connsiteX2" fmla="*/ 894813 w 895248"/>
                <a:gd name="connsiteY2" fmla="*/ 181642 h 333132"/>
                <a:gd name="connsiteX3" fmla="*/ 751262 w 895248"/>
                <a:gd name="connsiteY3" fmla="*/ 279964 h 333132"/>
                <a:gd name="connsiteX4" fmla="*/ 590013 w 895248"/>
                <a:gd name="connsiteY4" fmla="*/ 260300 h 333132"/>
                <a:gd name="connsiteX5" fmla="*/ 401234 w 895248"/>
                <a:gd name="connsiteY5" fmla="*/ 333059 h 333132"/>
                <a:gd name="connsiteX6" fmla="*/ 243918 w 895248"/>
                <a:gd name="connsiteY6" fmla="*/ 244568 h 333132"/>
                <a:gd name="connsiteX7" fmla="*/ 68903 w 895248"/>
                <a:gd name="connsiteY7" fmla="*/ 195407 h 333132"/>
                <a:gd name="connsiteX8" fmla="*/ 4011 w 895248"/>
                <a:gd name="connsiteY8" fmla="*/ 85286 h 333132"/>
                <a:gd name="connsiteX9" fmla="*/ 163293 w 895248"/>
                <a:gd name="connsiteY9" fmla="*/ 728 h 333132"/>
                <a:gd name="connsiteX10" fmla="*/ 413033 w 895248"/>
                <a:gd name="connsiteY10" fmla="*/ 118716 h 333132"/>
                <a:gd name="connsiteX0" fmla="*/ 413033 w 895028"/>
                <a:gd name="connsiteY0" fmla="*/ 118716 h 333132"/>
                <a:gd name="connsiteX1" fmla="*/ 704067 w 895028"/>
                <a:gd name="connsiteY1" fmla="*/ 4661 h 333132"/>
                <a:gd name="connsiteX2" fmla="*/ 894813 w 895028"/>
                <a:gd name="connsiteY2" fmla="*/ 181642 h 333132"/>
                <a:gd name="connsiteX3" fmla="*/ 751262 w 895028"/>
                <a:gd name="connsiteY3" fmla="*/ 279964 h 333132"/>
                <a:gd name="connsiteX4" fmla="*/ 590013 w 895028"/>
                <a:gd name="connsiteY4" fmla="*/ 260300 h 333132"/>
                <a:gd name="connsiteX5" fmla="*/ 401234 w 895028"/>
                <a:gd name="connsiteY5" fmla="*/ 333059 h 333132"/>
                <a:gd name="connsiteX6" fmla="*/ 243918 w 895028"/>
                <a:gd name="connsiteY6" fmla="*/ 244568 h 333132"/>
                <a:gd name="connsiteX7" fmla="*/ 68903 w 895028"/>
                <a:gd name="connsiteY7" fmla="*/ 195407 h 333132"/>
                <a:gd name="connsiteX8" fmla="*/ 4011 w 895028"/>
                <a:gd name="connsiteY8" fmla="*/ 85286 h 333132"/>
                <a:gd name="connsiteX9" fmla="*/ 163293 w 895028"/>
                <a:gd name="connsiteY9" fmla="*/ 728 h 333132"/>
                <a:gd name="connsiteX10" fmla="*/ 413033 w 895028"/>
                <a:gd name="connsiteY10" fmla="*/ 118716 h 333132"/>
                <a:gd name="connsiteX0" fmla="*/ 413033 w 895028"/>
                <a:gd name="connsiteY0" fmla="*/ 118716 h 333063"/>
                <a:gd name="connsiteX1" fmla="*/ 704067 w 895028"/>
                <a:gd name="connsiteY1" fmla="*/ 4661 h 333063"/>
                <a:gd name="connsiteX2" fmla="*/ 894813 w 895028"/>
                <a:gd name="connsiteY2" fmla="*/ 181642 h 333063"/>
                <a:gd name="connsiteX3" fmla="*/ 751262 w 895028"/>
                <a:gd name="connsiteY3" fmla="*/ 279964 h 333063"/>
                <a:gd name="connsiteX4" fmla="*/ 590013 w 895028"/>
                <a:gd name="connsiteY4" fmla="*/ 260300 h 333063"/>
                <a:gd name="connsiteX5" fmla="*/ 401234 w 895028"/>
                <a:gd name="connsiteY5" fmla="*/ 333059 h 333063"/>
                <a:gd name="connsiteX6" fmla="*/ 243918 w 895028"/>
                <a:gd name="connsiteY6" fmla="*/ 244568 h 333063"/>
                <a:gd name="connsiteX7" fmla="*/ 68903 w 895028"/>
                <a:gd name="connsiteY7" fmla="*/ 195407 h 333063"/>
                <a:gd name="connsiteX8" fmla="*/ 4011 w 895028"/>
                <a:gd name="connsiteY8" fmla="*/ 85286 h 333063"/>
                <a:gd name="connsiteX9" fmla="*/ 163293 w 895028"/>
                <a:gd name="connsiteY9" fmla="*/ 728 h 333063"/>
                <a:gd name="connsiteX10" fmla="*/ 413033 w 895028"/>
                <a:gd name="connsiteY10" fmla="*/ 118716 h 333063"/>
                <a:gd name="connsiteX0" fmla="*/ 413033 w 896693"/>
                <a:gd name="connsiteY0" fmla="*/ 118716 h 333065"/>
                <a:gd name="connsiteX1" fmla="*/ 704067 w 896693"/>
                <a:gd name="connsiteY1" fmla="*/ 4661 h 333065"/>
                <a:gd name="connsiteX2" fmla="*/ 894813 w 896693"/>
                <a:gd name="connsiteY2" fmla="*/ 181642 h 333065"/>
                <a:gd name="connsiteX3" fmla="*/ 590013 w 896693"/>
                <a:gd name="connsiteY3" fmla="*/ 260300 h 333065"/>
                <a:gd name="connsiteX4" fmla="*/ 401234 w 896693"/>
                <a:gd name="connsiteY4" fmla="*/ 333059 h 333065"/>
                <a:gd name="connsiteX5" fmla="*/ 243918 w 896693"/>
                <a:gd name="connsiteY5" fmla="*/ 244568 h 333065"/>
                <a:gd name="connsiteX6" fmla="*/ 68903 w 896693"/>
                <a:gd name="connsiteY6" fmla="*/ 195407 h 333065"/>
                <a:gd name="connsiteX7" fmla="*/ 4011 w 896693"/>
                <a:gd name="connsiteY7" fmla="*/ 85286 h 333065"/>
                <a:gd name="connsiteX8" fmla="*/ 163293 w 896693"/>
                <a:gd name="connsiteY8" fmla="*/ 728 h 333065"/>
                <a:gd name="connsiteX9" fmla="*/ 413033 w 896693"/>
                <a:gd name="connsiteY9" fmla="*/ 118716 h 333065"/>
                <a:gd name="connsiteX0" fmla="*/ 413033 w 898244"/>
                <a:gd name="connsiteY0" fmla="*/ 118716 h 333065"/>
                <a:gd name="connsiteX1" fmla="*/ 704067 w 898244"/>
                <a:gd name="connsiteY1" fmla="*/ 4661 h 333065"/>
                <a:gd name="connsiteX2" fmla="*/ 894813 w 898244"/>
                <a:gd name="connsiteY2" fmla="*/ 181642 h 333065"/>
                <a:gd name="connsiteX3" fmla="*/ 590013 w 898244"/>
                <a:gd name="connsiteY3" fmla="*/ 260300 h 333065"/>
                <a:gd name="connsiteX4" fmla="*/ 401234 w 898244"/>
                <a:gd name="connsiteY4" fmla="*/ 333059 h 333065"/>
                <a:gd name="connsiteX5" fmla="*/ 243918 w 898244"/>
                <a:gd name="connsiteY5" fmla="*/ 244568 h 333065"/>
                <a:gd name="connsiteX6" fmla="*/ 68903 w 898244"/>
                <a:gd name="connsiteY6" fmla="*/ 195407 h 333065"/>
                <a:gd name="connsiteX7" fmla="*/ 4011 w 898244"/>
                <a:gd name="connsiteY7" fmla="*/ 85286 h 333065"/>
                <a:gd name="connsiteX8" fmla="*/ 163293 w 898244"/>
                <a:gd name="connsiteY8" fmla="*/ 728 h 333065"/>
                <a:gd name="connsiteX9" fmla="*/ 413033 w 898244"/>
                <a:gd name="connsiteY9" fmla="*/ 118716 h 33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8244" h="333065">
                  <a:moveTo>
                    <a:pt x="413033" y="118716"/>
                  </a:moveTo>
                  <a:cubicBezTo>
                    <a:pt x="503162" y="119372"/>
                    <a:pt x="623770" y="-5827"/>
                    <a:pt x="704067" y="4661"/>
                  </a:cubicBezTo>
                  <a:cubicBezTo>
                    <a:pt x="784364" y="15149"/>
                    <a:pt x="921687" y="23014"/>
                    <a:pt x="894813" y="181642"/>
                  </a:cubicBezTo>
                  <a:cubicBezTo>
                    <a:pt x="867939" y="340270"/>
                    <a:pt x="672276" y="235064"/>
                    <a:pt x="590013" y="260300"/>
                  </a:cubicBezTo>
                  <a:cubicBezTo>
                    <a:pt x="507750" y="285536"/>
                    <a:pt x="490379" y="333715"/>
                    <a:pt x="401234" y="333059"/>
                  </a:cubicBezTo>
                  <a:cubicBezTo>
                    <a:pt x="312089" y="332403"/>
                    <a:pt x="299307" y="267510"/>
                    <a:pt x="243918" y="244568"/>
                  </a:cubicBezTo>
                  <a:cubicBezTo>
                    <a:pt x="188529" y="221626"/>
                    <a:pt x="108887" y="221954"/>
                    <a:pt x="68903" y="195407"/>
                  </a:cubicBezTo>
                  <a:cubicBezTo>
                    <a:pt x="28919" y="168860"/>
                    <a:pt x="-13360" y="149196"/>
                    <a:pt x="4011" y="85286"/>
                  </a:cubicBezTo>
                  <a:cubicBezTo>
                    <a:pt x="21382" y="21376"/>
                    <a:pt x="95123" y="-4844"/>
                    <a:pt x="163293" y="728"/>
                  </a:cubicBezTo>
                  <a:cubicBezTo>
                    <a:pt x="231463" y="6300"/>
                    <a:pt x="322904" y="118061"/>
                    <a:pt x="413033" y="118716"/>
                  </a:cubicBezTo>
                  <a:close/>
                </a:path>
              </a:pathLst>
            </a:custGeom>
            <a:solidFill>
              <a:srgbClr val="C1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930547BE-A876-182A-0010-A605B0F8973E}"/>
                </a:ext>
              </a:extLst>
            </p:cNvPr>
            <p:cNvSpPr/>
            <p:nvPr/>
          </p:nvSpPr>
          <p:spPr>
            <a:xfrm rot="18926144">
              <a:off x="3176652" y="230640"/>
              <a:ext cx="167526" cy="84215"/>
            </a:xfrm>
            <a:prstGeom prst="ellipse">
              <a:avLst/>
            </a:prstGeom>
            <a:solidFill>
              <a:srgbClr val="C1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BC1F836C-1A0B-7605-22FE-FB4FC0A71C6E}"/>
                </a:ext>
              </a:extLst>
            </p:cNvPr>
            <p:cNvSpPr/>
            <p:nvPr/>
          </p:nvSpPr>
          <p:spPr>
            <a:xfrm rot="17893980">
              <a:off x="2708382" y="468735"/>
              <a:ext cx="87704" cy="53364"/>
            </a:xfrm>
            <a:custGeom>
              <a:avLst/>
              <a:gdLst>
                <a:gd name="connsiteX0" fmla="*/ 0 w 120103"/>
                <a:gd name="connsiteY0" fmla="*/ 38073 h 76145"/>
                <a:gd name="connsiteX1" fmla="*/ 60052 w 120103"/>
                <a:gd name="connsiteY1" fmla="*/ 0 h 76145"/>
                <a:gd name="connsiteX2" fmla="*/ 120104 w 120103"/>
                <a:gd name="connsiteY2" fmla="*/ 38073 h 76145"/>
                <a:gd name="connsiteX3" fmla="*/ 60052 w 120103"/>
                <a:gd name="connsiteY3" fmla="*/ 76146 h 76145"/>
                <a:gd name="connsiteX4" fmla="*/ 0 w 120103"/>
                <a:gd name="connsiteY4" fmla="*/ 38073 h 76145"/>
                <a:gd name="connsiteX0" fmla="*/ 29 w 120133"/>
                <a:gd name="connsiteY0" fmla="*/ 38073 h 62284"/>
                <a:gd name="connsiteX1" fmla="*/ 60081 w 120133"/>
                <a:gd name="connsiteY1" fmla="*/ 0 h 62284"/>
                <a:gd name="connsiteX2" fmla="*/ 120133 w 120133"/>
                <a:gd name="connsiteY2" fmla="*/ 38073 h 62284"/>
                <a:gd name="connsiteX3" fmla="*/ 54412 w 120133"/>
                <a:gd name="connsiteY3" fmla="*/ 62284 h 62284"/>
                <a:gd name="connsiteX4" fmla="*/ 29 w 120133"/>
                <a:gd name="connsiteY4" fmla="*/ 38073 h 6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33" h="62284">
                  <a:moveTo>
                    <a:pt x="29" y="38073"/>
                  </a:moveTo>
                  <a:cubicBezTo>
                    <a:pt x="974" y="27692"/>
                    <a:pt x="26915" y="0"/>
                    <a:pt x="60081" y="0"/>
                  </a:cubicBezTo>
                  <a:cubicBezTo>
                    <a:pt x="93247" y="0"/>
                    <a:pt x="120133" y="17046"/>
                    <a:pt x="120133" y="38073"/>
                  </a:cubicBezTo>
                  <a:cubicBezTo>
                    <a:pt x="120133" y="59100"/>
                    <a:pt x="87578" y="62284"/>
                    <a:pt x="54412" y="62284"/>
                  </a:cubicBezTo>
                  <a:cubicBezTo>
                    <a:pt x="21246" y="62284"/>
                    <a:pt x="-916" y="48454"/>
                    <a:pt x="29" y="38073"/>
                  </a:cubicBezTo>
                  <a:close/>
                </a:path>
              </a:pathLst>
            </a:custGeom>
            <a:solidFill>
              <a:srgbClr val="C1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43771574-E591-D65E-37EB-5CB7EC78B289}"/>
              </a:ext>
            </a:extLst>
          </p:cNvPr>
          <p:cNvSpPr txBox="1"/>
          <p:nvPr/>
        </p:nvSpPr>
        <p:spPr>
          <a:xfrm>
            <a:off x="4497065" y="1600074"/>
            <a:ext cx="389530" cy="15234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Mucus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DE0AEDC2-0BB4-C4FE-747D-B8BB6329436F}"/>
              </a:ext>
            </a:extLst>
          </p:cNvPr>
          <p:cNvSpPr/>
          <p:nvPr/>
        </p:nvSpPr>
        <p:spPr>
          <a:xfrm>
            <a:off x="3111547" y="1999857"/>
            <a:ext cx="354916" cy="354916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Trapezoid 258">
            <a:extLst>
              <a:ext uri="{FF2B5EF4-FFF2-40B4-BE49-F238E27FC236}">
                <a16:creationId xmlns:a16="http://schemas.microsoft.com/office/drawing/2014/main" id="{50012B4E-5A28-CB1C-B5E3-1C2176072B18}"/>
              </a:ext>
            </a:extLst>
          </p:cNvPr>
          <p:cNvSpPr/>
          <p:nvPr/>
        </p:nvSpPr>
        <p:spPr>
          <a:xfrm>
            <a:off x="2414248" y="2348647"/>
            <a:ext cx="1749515" cy="1661519"/>
          </a:xfrm>
          <a:prstGeom prst="trapezoid">
            <a:avLst>
              <a:gd name="adj" fmla="val 49283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0A5463B8-6820-9C82-EF85-EA36574A11F2}"/>
              </a:ext>
            </a:extLst>
          </p:cNvPr>
          <p:cNvSpPr txBox="1"/>
          <p:nvPr/>
        </p:nvSpPr>
        <p:spPr>
          <a:xfrm>
            <a:off x="1320315" y="3069714"/>
            <a:ext cx="725182" cy="332336"/>
          </a:xfrm>
          <a:prstGeom prst="roundRect">
            <a:avLst>
              <a:gd name="adj" fmla="val 50000"/>
            </a:avLst>
          </a:prstGeom>
          <a:solidFill>
            <a:schemeClr val="bg1">
              <a:alpha val="80000"/>
            </a:schemeClr>
          </a:solidFill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Tight</a:t>
            </a:r>
            <a:b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junctions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65666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7DC18F85-2652-277C-5156-DA54B947BC76}"/>
              </a:ext>
            </a:extLst>
          </p:cNvPr>
          <p:cNvGrpSpPr/>
          <p:nvPr/>
        </p:nvGrpSpPr>
        <p:grpSpPr>
          <a:xfrm>
            <a:off x="1513874" y="2947536"/>
            <a:ext cx="366971" cy="0"/>
            <a:chOff x="4768833" y="3557685"/>
            <a:chExt cx="366971" cy="0"/>
          </a:xfrm>
        </p:grpSpPr>
        <p:cxnSp>
          <p:nvCxnSpPr>
            <p:cNvPr id="262" name="Straight Arrow Connector 261">
              <a:extLst>
                <a:ext uri="{FF2B5EF4-FFF2-40B4-BE49-F238E27FC236}">
                  <a16:creationId xmlns:a16="http://schemas.microsoft.com/office/drawing/2014/main" id="{EA51DFDD-4C0A-7F8D-4229-CCBBB57ECD32}"/>
                </a:ext>
              </a:extLst>
            </p:cNvPr>
            <p:cNvCxnSpPr/>
            <p:nvPr/>
          </p:nvCxnSpPr>
          <p:spPr>
            <a:xfrm>
              <a:off x="4768833" y="3557685"/>
              <a:ext cx="180000" cy="0"/>
            </a:xfrm>
            <a:prstGeom prst="straightConnector1">
              <a:avLst/>
            </a:prstGeom>
            <a:ln w="25400" cap="rnd">
              <a:solidFill>
                <a:schemeClr val="tx1">
                  <a:lumMod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4090EF7B-7E70-B856-9BB6-8B5C2195F9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5804" y="3557685"/>
              <a:ext cx="180000" cy="0"/>
            </a:xfrm>
            <a:prstGeom prst="straightConnector1">
              <a:avLst/>
            </a:prstGeom>
            <a:ln w="25400" cap="rnd">
              <a:solidFill>
                <a:schemeClr val="tx1">
                  <a:lumMod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0" name="TextBox 279">
            <a:extLst>
              <a:ext uri="{FF2B5EF4-FFF2-40B4-BE49-F238E27FC236}">
                <a16:creationId xmlns:a16="http://schemas.microsoft.com/office/drawing/2014/main" id="{0FBF0C66-D0E3-78F9-7E36-93388B6FD4EB}"/>
              </a:ext>
            </a:extLst>
          </p:cNvPr>
          <p:cNvSpPr txBox="1"/>
          <p:nvPr/>
        </p:nvSpPr>
        <p:spPr>
          <a:xfrm>
            <a:off x="4420742" y="4035214"/>
            <a:ext cx="1067600" cy="3046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Randomly tangled</a:t>
            </a:r>
            <a:b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coils of mucins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C960E863-EABF-9D3F-F527-8D53E66E3CF6}"/>
              </a:ext>
            </a:extLst>
          </p:cNvPr>
          <p:cNvSpPr txBox="1"/>
          <p:nvPr/>
        </p:nvSpPr>
        <p:spPr>
          <a:xfrm>
            <a:off x="1084992" y="5288780"/>
            <a:ext cx="1053173" cy="45704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Densely packed</a:t>
            </a:r>
            <a:b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tethered mucins /</a:t>
            </a:r>
            <a:b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glycostructures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55" name="Group 954">
            <a:extLst>
              <a:ext uri="{FF2B5EF4-FFF2-40B4-BE49-F238E27FC236}">
                <a16:creationId xmlns:a16="http://schemas.microsoft.com/office/drawing/2014/main" id="{64EF9644-8A1B-27DA-4DD9-97D6DD64E12E}"/>
              </a:ext>
            </a:extLst>
          </p:cNvPr>
          <p:cNvGrpSpPr/>
          <p:nvPr/>
        </p:nvGrpSpPr>
        <p:grpSpPr>
          <a:xfrm>
            <a:off x="2125305" y="3622612"/>
            <a:ext cx="2327400" cy="2327400"/>
            <a:chOff x="2125305" y="3489263"/>
            <a:chExt cx="2327400" cy="2327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F334767-523D-86DB-0467-EB4CB369273E}"/>
                </a:ext>
              </a:extLst>
            </p:cNvPr>
            <p:cNvSpPr/>
            <p:nvPr/>
          </p:nvSpPr>
          <p:spPr>
            <a:xfrm>
              <a:off x="2125305" y="3489263"/>
              <a:ext cx="2327400" cy="2327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58167A38-62AB-CB8C-C97F-7FDCCC61F108}"/>
                </a:ext>
              </a:extLst>
            </p:cNvPr>
            <p:cNvSpPr/>
            <p:nvPr/>
          </p:nvSpPr>
          <p:spPr>
            <a:xfrm>
              <a:off x="2699461" y="3513593"/>
              <a:ext cx="1659567" cy="748606"/>
            </a:xfrm>
            <a:custGeom>
              <a:avLst/>
              <a:gdLst>
                <a:gd name="connsiteX0" fmla="*/ 573785 w 1659567"/>
                <a:gd name="connsiteY0" fmla="*/ 0 h 748606"/>
                <a:gd name="connsiteX1" fmla="*/ 1646036 w 1659567"/>
                <a:gd name="connsiteY1" fmla="*/ 710735 h 748606"/>
                <a:gd name="connsiteX2" fmla="*/ 1659567 w 1659567"/>
                <a:gd name="connsiteY2" fmla="*/ 747705 h 748606"/>
                <a:gd name="connsiteX3" fmla="*/ 1332816 w 1659567"/>
                <a:gd name="connsiteY3" fmla="*/ 748606 h 748606"/>
                <a:gd name="connsiteX4" fmla="*/ 111925 w 1659567"/>
                <a:gd name="connsiteY4" fmla="*/ 401052 h 748606"/>
                <a:gd name="connsiteX5" fmla="*/ 40538 w 1659567"/>
                <a:gd name="connsiteY5" fmla="*/ 271835 h 748606"/>
                <a:gd name="connsiteX6" fmla="*/ 0 w 1659567"/>
                <a:gd name="connsiteY6" fmla="*/ 152054 h 748606"/>
                <a:gd name="connsiteX7" fmla="*/ 19096 w 1659567"/>
                <a:gd name="connsiteY7" fmla="*/ 140452 h 748606"/>
                <a:gd name="connsiteX8" fmla="*/ 573785 w 1659567"/>
                <a:gd name="connsiteY8" fmla="*/ 0 h 74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9567" h="748606">
                  <a:moveTo>
                    <a:pt x="573785" y="0"/>
                  </a:moveTo>
                  <a:cubicBezTo>
                    <a:pt x="1055805" y="0"/>
                    <a:pt x="1469377" y="293066"/>
                    <a:pt x="1646036" y="710735"/>
                  </a:cubicBezTo>
                  <a:lnTo>
                    <a:pt x="1659567" y="747705"/>
                  </a:lnTo>
                  <a:lnTo>
                    <a:pt x="1332816" y="748606"/>
                  </a:lnTo>
                  <a:cubicBezTo>
                    <a:pt x="799949" y="745890"/>
                    <a:pt x="328623" y="707049"/>
                    <a:pt x="111925" y="401052"/>
                  </a:cubicBezTo>
                  <a:cubicBezTo>
                    <a:pt x="84838" y="362803"/>
                    <a:pt x="61130" y="319527"/>
                    <a:pt x="40538" y="271835"/>
                  </a:cubicBezTo>
                  <a:lnTo>
                    <a:pt x="0" y="152054"/>
                  </a:lnTo>
                  <a:lnTo>
                    <a:pt x="19096" y="140452"/>
                  </a:lnTo>
                  <a:cubicBezTo>
                    <a:pt x="183985" y="50880"/>
                    <a:pt x="372943" y="0"/>
                    <a:pt x="573785" y="0"/>
                  </a:cubicBezTo>
                  <a:close/>
                </a:path>
              </a:pathLst>
            </a:custGeom>
            <a:solidFill>
              <a:srgbClr val="DFD0E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23" name="Group 922">
              <a:extLst>
                <a:ext uri="{FF2B5EF4-FFF2-40B4-BE49-F238E27FC236}">
                  <a16:creationId xmlns:a16="http://schemas.microsoft.com/office/drawing/2014/main" id="{4DDDC85B-EA2D-9262-57C4-A50187840819}"/>
                </a:ext>
              </a:extLst>
            </p:cNvPr>
            <p:cNvGrpSpPr/>
            <p:nvPr/>
          </p:nvGrpSpPr>
          <p:grpSpPr>
            <a:xfrm rot="312048">
              <a:off x="2923904" y="3673524"/>
              <a:ext cx="1139098" cy="355534"/>
              <a:chOff x="2743464" y="3685906"/>
              <a:chExt cx="1139098" cy="355534"/>
            </a:xfrm>
          </p:grpSpPr>
          <p:grpSp>
            <p:nvGrpSpPr>
              <p:cNvPr id="752" name="Group 751">
                <a:extLst>
                  <a:ext uri="{FF2B5EF4-FFF2-40B4-BE49-F238E27FC236}">
                    <a16:creationId xmlns:a16="http://schemas.microsoft.com/office/drawing/2014/main" id="{99567145-56F8-2396-8B1C-AFE4FC66A7B6}"/>
                  </a:ext>
                </a:extLst>
              </p:cNvPr>
              <p:cNvGrpSpPr/>
              <p:nvPr/>
            </p:nvGrpSpPr>
            <p:grpSpPr>
              <a:xfrm rot="13363685">
                <a:off x="2743464" y="3782383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753" name="Group 752">
                  <a:extLst>
                    <a:ext uri="{FF2B5EF4-FFF2-40B4-BE49-F238E27FC236}">
                      <a16:creationId xmlns:a16="http://schemas.microsoft.com/office/drawing/2014/main" id="{803F85DB-D4C8-1E84-9D8E-D010B3A94F9E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755" name="Straight Connector 754">
                    <a:extLst>
                      <a:ext uri="{FF2B5EF4-FFF2-40B4-BE49-F238E27FC236}">
                        <a16:creationId xmlns:a16="http://schemas.microsoft.com/office/drawing/2014/main" id="{17A74103-D091-BEFA-27CB-569843940613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6" name="Straight Connector 755">
                    <a:extLst>
                      <a:ext uri="{FF2B5EF4-FFF2-40B4-BE49-F238E27FC236}">
                        <a16:creationId xmlns:a16="http://schemas.microsoft.com/office/drawing/2014/main" id="{5D36740C-C4D1-EFF7-EA29-33815F4777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7" name="Straight Connector 756">
                    <a:extLst>
                      <a:ext uri="{FF2B5EF4-FFF2-40B4-BE49-F238E27FC236}">
                        <a16:creationId xmlns:a16="http://schemas.microsoft.com/office/drawing/2014/main" id="{8BCBF0BD-3E79-AC77-E30A-C07A18F6D1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8" name="Straight Connector 757">
                    <a:extLst>
                      <a:ext uri="{FF2B5EF4-FFF2-40B4-BE49-F238E27FC236}">
                        <a16:creationId xmlns:a16="http://schemas.microsoft.com/office/drawing/2014/main" id="{287F90FC-324F-18C6-FDF0-AFB54D0FE3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9" name="Straight Connector 758">
                    <a:extLst>
                      <a:ext uri="{FF2B5EF4-FFF2-40B4-BE49-F238E27FC236}">
                        <a16:creationId xmlns:a16="http://schemas.microsoft.com/office/drawing/2014/main" id="{B11F101E-335C-5641-FC7D-C224E47D12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" name="Straight Connector 759">
                    <a:extLst>
                      <a:ext uri="{FF2B5EF4-FFF2-40B4-BE49-F238E27FC236}">
                        <a16:creationId xmlns:a16="http://schemas.microsoft.com/office/drawing/2014/main" id="{A02B9A1F-5271-2191-1556-E197CCBA35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1" name="Straight Connector 760">
                    <a:extLst>
                      <a:ext uri="{FF2B5EF4-FFF2-40B4-BE49-F238E27FC236}">
                        <a16:creationId xmlns:a16="http://schemas.microsoft.com/office/drawing/2014/main" id="{B1C21DD8-68D5-49BD-B5AB-778E2EF751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>
                    <a:extLst>
                      <a:ext uri="{FF2B5EF4-FFF2-40B4-BE49-F238E27FC236}">
                        <a16:creationId xmlns:a16="http://schemas.microsoft.com/office/drawing/2014/main" id="{6E919345-62FE-ACA4-AE6C-9B3BE6697E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>
                    <a:extLst>
                      <a:ext uri="{FF2B5EF4-FFF2-40B4-BE49-F238E27FC236}">
                        <a16:creationId xmlns:a16="http://schemas.microsoft.com/office/drawing/2014/main" id="{EB71590E-BD35-86B0-23C4-73F246F3D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>
                    <a:extLst>
                      <a:ext uri="{FF2B5EF4-FFF2-40B4-BE49-F238E27FC236}">
                        <a16:creationId xmlns:a16="http://schemas.microsoft.com/office/drawing/2014/main" id="{F9E04B80-D702-4320-01E8-995758DFB3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>
                    <a:extLst>
                      <a:ext uri="{FF2B5EF4-FFF2-40B4-BE49-F238E27FC236}">
                        <a16:creationId xmlns:a16="http://schemas.microsoft.com/office/drawing/2014/main" id="{E8150278-1CF9-1649-DAEB-E560A7E608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>
                    <a:extLst>
                      <a:ext uri="{FF2B5EF4-FFF2-40B4-BE49-F238E27FC236}">
                        <a16:creationId xmlns:a16="http://schemas.microsoft.com/office/drawing/2014/main" id="{66BDB0BB-2AC2-0B6D-FCA1-A47AC50982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>
                    <a:extLst>
                      <a:ext uri="{FF2B5EF4-FFF2-40B4-BE49-F238E27FC236}">
                        <a16:creationId xmlns:a16="http://schemas.microsoft.com/office/drawing/2014/main" id="{1462C83B-4F48-4CB0-3F6D-DEFEB11A7A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>
                    <a:extLst>
                      <a:ext uri="{FF2B5EF4-FFF2-40B4-BE49-F238E27FC236}">
                        <a16:creationId xmlns:a16="http://schemas.microsoft.com/office/drawing/2014/main" id="{89457BD1-7EC1-CF83-74B8-D3F6C10043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>
                    <a:extLst>
                      <a:ext uri="{FF2B5EF4-FFF2-40B4-BE49-F238E27FC236}">
                        <a16:creationId xmlns:a16="http://schemas.microsoft.com/office/drawing/2014/main" id="{7C02CDFB-7143-DE92-F5DC-EA748A1D61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" name="Straight Connector 769">
                    <a:extLst>
                      <a:ext uri="{FF2B5EF4-FFF2-40B4-BE49-F238E27FC236}">
                        <a16:creationId xmlns:a16="http://schemas.microsoft.com/office/drawing/2014/main" id="{483022C9-25F6-FB58-624B-459DD15FA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id="{E530910A-4474-478A-37BB-6FB87D606B2C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1" name="Group 770">
                <a:extLst>
                  <a:ext uri="{FF2B5EF4-FFF2-40B4-BE49-F238E27FC236}">
                    <a16:creationId xmlns:a16="http://schemas.microsoft.com/office/drawing/2014/main" id="{B9076B5F-DA20-AE52-6D0A-5F965321A5CE}"/>
                  </a:ext>
                </a:extLst>
              </p:cNvPr>
              <p:cNvGrpSpPr/>
              <p:nvPr/>
            </p:nvGrpSpPr>
            <p:grpSpPr>
              <a:xfrm rot="19331144">
                <a:off x="2793132" y="372102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772" name="Group 771">
                  <a:extLst>
                    <a:ext uri="{FF2B5EF4-FFF2-40B4-BE49-F238E27FC236}">
                      <a16:creationId xmlns:a16="http://schemas.microsoft.com/office/drawing/2014/main" id="{85EF4F56-485C-DA40-76E3-A3B08E567D15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774" name="Straight Connector 773">
                    <a:extLst>
                      <a:ext uri="{FF2B5EF4-FFF2-40B4-BE49-F238E27FC236}">
                        <a16:creationId xmlns:a16="http://schemas.microsoft.com/office/drawing/2014/main" id="{20D0DF67-9941-AA6D-D438-CF4D5FF96689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5" name="Straight Connector 774">
                    <a:extLst>
                      <a:ext uri="{FF2B5EF4-FFF2-40B4-BE49-F238E27FC236}">
                        <a16:creationId xmlns:a16="http://schemas.microsoft.com/office/drawing/2014/main" id="{4AE5DFD2-D44F-2EB5-4095-9CE49DEA77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6" name="Straight Connector 775">
                    <a:extLst>
                      <a:ext uri="{FF2B5EF4-FFF2-40B4-BE49-F238E27FC236}">
                        <a16:creationId xmlns:a16="http://schemas.microsoft.com/office/drawing/2014/main" id="{DA4B5CE7-9769-095F-5BB3-73DC54CC3C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7" name="Straight Connector 776">
                    <a:extLst>
                      <a:ext uri="{FF2B5EF4-FFF2-40B4-BE49-F238E27FC236}">
                        <a16:creationId xmlns:a16="http://schemas.microsoft.com/office/drawing/2014/main" id="{C73D2E72-479C-71C9-D170-1D345F063E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8" name="Straight Connector 777">
                    <a:extLst>
                      <a:ext uri="{FF2B5EF4-FFF2-40B4-BE49-F238E27FC236}">
                        <a16:creationId xmlns:a16="http://schemas.microsoft.com/office/drawing/2014/main" id="{D5630B5D-BDCC-7FED-4AC9-4BC94716FA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9" name="Straight Connector 778">
                    <a:extLst>
                      <a:ext uri="{FF2B5EF4-FFF2-40B4-BE49-F238E27FC236}">
                        <a16:creationId xmlns:a16="http://schemas.microsoft.com/office/drawing/2014/main" id="{A317BB46-306F-8E56-C8D7-491F286057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0" name="Straight Connector 779">
                    <a:extLst>
                      <a:ext uri="{FF2B5EF4-FFF2-40B4-BE49-F238E27FC236}">
                        <a16:creationId xmlns:a16="http://schemas.microsoft.com/office/drawing/2014/main" id="{7FAF981E-29A6-DD88-0E1E-F36FFE4678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1" name="Straight Connector 780">
                    <a:extLst>
                      <a:ext uri="{FF2B5EF4-FFF2-40B4-BE49-F238E27FC236}">
                        <a16:creationId xmlns:a16="http://schemas.microsoft.com/office/drawing/2014/main" id="{FBE8B145-5247-A3C6-4EE1-7020B23410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2" name="Straight Connector 781">
                    <a:extLst>
                      <a:ext uri="{FF2B5EF4-FFF2-40B4-BE49-F238E27FC236}">
                        <a16:creationId xmlns:a16="http://schemas.microsoft.com/office/drawing/2014/main" id="{F60DAE64-0A49-6F5E-D899-FFAEBFB70B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3" name="Straight Connector 782">
                    <a:extLst>
                      <a:ext uri="{FF2B5EF4-FFF2-40B4-BE49-F238E27FC236}">
                        <a16:creationId xmlns:a16="http://schemas.microsoft.com/office/drawing/2014/main" id="{235126B8-A2AD-A997-5DFD-EA2D0B75BD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4" name="Straight Connector 783">
                    <a:extLst>
                      <a:ext uri="{FF2B5EF4-FFF2-40B4-BE49-F238E27FC236}">
                        <a16:creationId xmlns:a16="http://schemas.microsoft.com/office/drawing/2014/main" id="{B076D3BC-9212-B78C-E3FC-61ED7D4CF5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5" name="Straight Connector 784">
                    <a:extLst>
                      <a:ext uri="{FF2B5EF4-FFF2-40B4-BE49-F238E27FC236}">
                        <a16:creationId xmlns:a16="http://schemas.microsoft.com/office/drawing/2014/main" id="{821F287A-CF13-9EB1-D9C0-13D6680641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6" name="Straight Connector 785">
                    <a:extLst>
                      <a:ext uri="{FF2B5EF4-FFF2-40B4-BE49-F238E27FC236}">
                        <a16:creationId xmlns:a16="http://schemas.microsoft.com/office/drawing/2014/main" id="{D36B7D7A-BB89-1A7F-CA59-E18B1D839A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7" name="Straight Connector 786">
                    <a:extLst>
                      <a:ext uri="{FF2B5EF4-FFF2-40B4-BE49-F238E27FC236}">
                        <a16:creationId xmlns:a16="http://schemas.microsoft.com/office/drawing/2014/main" id="{CB5F63A4-2C9C-33B6-00A4-706D05CFD6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8" name="Straight Connector 787">
                    <a:extLst>
                      <a:ext uri="{FF2B5EF4-FFF2-40B4-BE49-F238E27FC236}">
                        <a16:creationId xmlns:a16="http://schemas.microsoft.com/office/drawing/2014/main" id="{F193CFC4-AE81-A5FD-572D-BCDFF71525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9" name="Straight Connector 788">
                    <a:extLst>
                      <a:ext uri="{FF2B5EF4-FFF2-40B4-BE49-F238E27FC236}">
                        <a16:creationId xmlns:a16="http://schemas.microsoft.com/office/drawing/2014/main" id="{42CADAAA-4944-E990-E2B2-D2116D130A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id="{2336CFDE-CEC3-E4CE-BCE8-7848F672769E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90" name="Group 789">
                <a:extLst>
                  <a:ext uri="{FF2B5EF4-FFF2-40B4-BE49-F238E27FC236}">
                    <a16:creationId xmlns:a16="http://schemas.microsoft.com/office/drawing/2014/main" id="{83DA70A0-DEDA-2DA0-0499-1EE37BE5E67D}"/>
                  </a:ext>
                </a:extLst>
              </p:cNvPr>
              <p:cNvGrpSpPr/>
              <p:nvPr/>
            </p:nvGrpSpPr>
            <p:grpSpPr>
              <a:xfrm rot="2322605">
                <a:off x="2951150" y="3793080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791" name="Group 790">
                  <a:extLst>
                    <a:ext uri="{FF2B5EF4-FFF2-40B4-BE49-F238E27FC236}">
                      <a16:creationId xmlns:a16="http://schemas.microsoft.com/office/drawing/2014/main" id="{85B16DFA-321F-7462-9B08-B89B5E8D04FA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793" name="Straight Connector 792">
                    <a:extLst>
                      <a:ext uri="{FF2B5EF4-FFF2-40B4-BE49-F238E27FC236}">
                        <a16:creationId xmlns:a16="http://schemas.microsoft.com/office/drawing/2014/main" id="{60D69A8A-7459-57D6-54A4-4BBD99E7CD79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4" name="Straight Connector 793">
                    <a:extLst>
                      <a:ext uri="{FF2B5EF4-FFF2-40B4-BE49-F238E27FC236}">
                        <a16:creationId xmlns:a16="http://schemas.microsoft.com/office/drawing/2014/main" id="{11D37F49-DF8C-DBAD-9392-EA14438FE2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5" name="Straight Connector 794">
                    <a:extLst>
                      <a:ext uri="{FF2B5EF4-FFF2-40B4-BE49-F238E27FC236}">
                        <a16:creationId xmlns:a16="http://schemas.microsoft.com/office/drawing/2014/main" id="{E73D0DF8-61D6-3126-9D1E-9DAEEA98B8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" name="Straight Connector 795">
                    <a:extLst>
                      <a:ext uri="{FF2B5EF4-FFF2-40B4-BE49-F238E27FC236}">
                        <a16:creationId xmlns:a16="http://schemas.microsoft.com/office/drawing/2014/main" id="{5257D27C-6401-B33E-59B2-8D1F45384A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" name="Straight Connector 796">
                    <a:extLst>
                      <a:ext uri="{FF2B5EF4-FFF2-40B4-BE49-F238E27FC236}">
                        <a16:creationId xmlns:a16="http://schemas.microsoft.com/office/drawing/2014/main" id="{244F3DF2-BD39-EE4F-5AD3-996DB22EAB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8" name="Straight Connector 797">
                    <a:extLst>
                      <a:ext uri="{FF2B5EF4-FFF2-40B4-BE49-F238E27FC236}">
                        <a16:creationId xmlns:a16="http://schemas.microsoft.com/office/drawing/2014/main" id="{98291C3D-0871-720F-6FBE-D5D2F22776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9" name="Straight Connector 798">
                    <a:extLst>
                      <a:ext uri="{FF2B5EF4-FFF2-40B4-BE49-F238E27FC236}">
                        <a16:creationId xmlns:a16="http://schemas.microsoft.com/office/drawing/2014/main" id="{5C7FB83F-B6C3-0B97-63A6-A6AE0B879C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0" name="Straight Connector 799">
                    <a:extLst>
                      <a:ext uri="{FF2B5EF4-FFF2-40B4-BE49-F238E27FC236}">
                        <a16:creationId xmlns:a16="http://schemas.microsoft.com/office/drawing/2014/main" id="{558D16E7-A8CF-5C0E-3FDA-66E33783B5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1" name="Straight Connector 800">
                    <a:extLst>
                      <a:ext uri="{FF2B5EF4-FFF2-40B4-BE49-F238E27FC236}">
                        <a16:creationId xmlns:a16="http://schemas.microsoft.com/office/drawing/2014/main" id="{EE545CC9-9117-4B50-16CB-1A23385375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2" name="Straight Connector 801">
                    <a:extLst>
                      <a:ext uri="{FF2B5EF4-FFF2-40B4-BE49-F238E27FC236}">
                        <a16:creationId xmlns:a16="http://schemas.microsoft.com/office/drawing/2014/main" id="{DF74F4EF-F555-0A5E-7F57-040C880A41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3" name="Straight Connector 802">
                    <a:extLst>
                      <a:ext uri="{FF2B5EF4-FFF2-40B4-BE49-F238E27FC236}">
                        <a16:creationId xmlns:a16="http://schemas.microsoft.com/office/drawing/2014/main" id="{E12C3331-1AD8-5411-40A6-0E79F76FEC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4" name="Straight Connector 803">
                    <a:extLst>
                      <a:ext uri="{FF2B5EF4-FFF2-40B4-BE49-F238E27FC236}">
                        <a16:creationId xmlns:a16="http://schemas.microsoft.com/office/drawing/2014/main" id="{38A5E7D1-9C46-DBDB-F30C-E5BFD4CE6B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5" name="Straight Connector 804">
                    <a:extLst>
                      <a:ext uri="{FF2B5EF4-FFF2-40B4-BE49-F238E27FC236}">
                        <a16:creationId xmlns:a16="http://schemas.microsoft.com/office/drawing/2014/main" id="{A92F32FE-D53F-6C7C-D50B-93271BC0EC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6" name="Straight Connector 805">
                    <a:extLst>
                      <a:ext uri="{FF2B5EF4-FFF2-40B4-BE49-F238E27FC236}">
                        <a16:creationId xmlns:a16="http://schemas.microsoft.com/office/drawing/2014/main" id="{158D3DFB-5D55-00DE-29E9-94674CE008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7" name="Straight Connector 806">
                    <a:extLst>
                      <a:ext uri="{FF2B5EF4-FFF2-40B4-BE49-F238E27FC236}">
                        <a16:creationId xmlns:a16="http://schemas.microsoft.com/office/drawing/2014/main" id="{C74CB828-04FB-E5FC-0878-96F36F99F7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807">
                    <a:extLst>
                      <a:ext uri="{FF2B5EF4-FFF2-40B4-BE49-F238E27FC236}">
                        <a16:creationId xmlns:a16="http://schemas.microsoft.com/office/drawing/2014/main" id="{7B7EAA9E-1B21-3232-2394-5AEF701314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92" name="Freeform: Shape 791">
                  <a:extLst>
                    <a:ext uri="{FF2B5EF4-FFF2-40B4-BE49-F238E27FC236}">
                      <a16:creationId xmlns:a16="http://schemas.microsoft.com/office/drawing/2014/main" id="{251A1B64-ACB5-21C2-348E-88D7C20985FE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09" name="Group 808">
                <a:extLst>
                  <a:ext uri="{FF2B5EF4-FFF2-40B4-BE49-F238E27FC236}">
                    <a16:creationId xmlns:a16="http://schemas.microsoft.com/office/drawing/2014/main" id="{A0AC5F34-D8B5-923B-4744-23DF5D4636D4}"/>
                  </a:ext>
                </a:extLst>
              </p:cNvPr>
              <p:cNvGrpSpPr/>
              <p:nvPr/>
            </p:nvGrpSpPr>
            <p:grpSpPr>
              <a:xfrm rot="3459184">
                <a:off x="3164484" y="3799254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810" name="Group 809">
                  <a:extLst>
                    <a:ext uri="{FF2B5EF4-FFF2-40B4-BE49-F238E27FC236}">
                      <a16:creationId xmlns:a16="http://schemas.microsoft.com/office/drawing/2014/main" id="{68D8251D-4B44-4496-C2D5-58D52FD59472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812" name="Straight Connector 811">
                    <a:extLst>
                      <a:ext uri="{FF2B5EF4-FFF2-40B4-BE49-F238E27FC236}">
                        <a16:creationId xmlns:a16="http://schemas.microsoft.com/office/drawing/2014/main" id="{8A2859F6-C635-9B69-5ED2-819381E6F431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3" name="Straight Connector 812">
                    <a:extLst>
                      <a:ext uri="{FF2B5EF4-FFF2-40B4-BE49-F238E27FC236}">
                        <a16:creationId xmlns:a16="http://schemas.microsoft.com/office/drawing/2014/main" id="{41E00D8D-37D2-FE59-8353-A394F02676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4" name="Straight Connector 813">
                    <a:extLst>
                      <a:ext uri="{FF2B5EF4-FFF2-40B4-BE49-F238E27FC236}">
                        <a16:creationId xmlns:a16="http://schemas.microsoft.com/office/drawing/2014/main" id="{643BA466-8C3E-AA62-1A71-3A4310C5BE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5" name="Straight Connector 814">
                    <a:extLst>
                      <a:ext uri="{FF2B5EF4-FFF2-40B4-BE49-F238E27FC236}">
                        <a16:creationId xmlns:a16="http://schemas.microsoft.com/office/drawing/2014/main" id="{E41F9B5E-0D05-8062-5F84-94B647B46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6" name="Straight Connector 815">
                    <a:extLst>
                      <a:ext uri="{FF2B5EF4-FFF2-40B4-BE49-F238E27FC236}">
                        <a16:creationId xmlns:a16="http://schemas.microsoft.com/office/drawing/2014/main" id="{19FBDDD5-49E1-CFE2-8A48-4EC30667E5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7" name="Straight Connector 816">
                    <a:extLst>
                      <a:ext uri="{FF2B5EF4-FFF2-40B4-BE49-F238E27FC236}">
                        <a16:creationId xmlns:a16="http://schemas.microsoft.com/office/drawing/2014/main" id="{A55562C9-6C2B-8EE1-C7F7-FEF88C95D5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8" name="Straight Connector 817">
                    <a:extLst>
                      <a:ext uri="{FF2B5EF4-FFF2-40B4-BE49-F238E27FC236}">
                        <a16:creationId xmlns:a16="http://schemas.microsoft.com/office/drawing/2014/main" id="{1B8AE18F-541A-A1F7-2926-AF67D8BBE5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9" name="Straight Connector 818">
                    <a:extLst>
                      <a:ext uri="{FF2B5EF4-FFF2-40B4-BE49-F238E27FC236}">
                        <a16:creationId xmlns:a16="http://schemas.microsoft.com/office/drawing/2014/main" id="{B4611EDA-0AF3-191D-C720-B3F85FEF80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" name="Straight Connector 819">
                    <a:extLst>
                      <a:ext uri="{FF2B5EF4-FFF2-40B4-BE49-F238E27FC236}">
                        <a16:creationId xmlns:a16="http://schemas.microsoft.com/office/drawing/2014/main" id="{37EF6A1C-3B34-F330-DA44-F33243E2C9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" name="Straight Connector 820">
                    <a:extLst>
                      <a:ext uri="{FF2B5EF4-FFF2-40B4-BE49-F238E27FC236}">
                        <a16:creationId xmlns:a16="http://schemas.microsoft.com/office/drawing/2014/main" id="{166B156C-8CD6-DD22-AF3C-C7DDD226D6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2" name="Straight Connector 821">
                    <a:extLst>
                      <a:ext uri="{FF2B5EF4-FFF2-40B4-BE49-F238E27FC236}">
                        <a16:creationId xmlns:a16="http://schemas.microsoft.com/office/drawing/2014/main" id="{FCD0FBAC-CE85-18E9-C7D7-7FB19F53BE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3" name="Straight Connector 822">
                    <a:extLst>
                      <a:ext uri="{FF2B5EF4-FFF2-40B4-BE49-F238E27FC236}">
                        <a16:creationId xmlns:a16="http://schemas.microsoft.com/office/drawing/2014/main" id="{36863024-D50A-AAA2-6014-D05AE9D374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4" name="Straight Connector 823">
                    <a:extLst>
                      <a:ext uri="{FF2B5EF4-FFF2-40B4-BE49-F238E27FC236}">
                        <a16:creationId xmlns:a16="http://schemas.microsoft.com/office/drawing/2014/main" id="{1D056F12-D2C7-0E48-4B58-F571AE09D9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5" name="Straight Connector 824">
                    <a:extLst>
                      <a:ext uri="{FF2B5EF4-FFF2-40B4-BE49-F238E27FC236}">
                        <a16:creationId xmlns:a16="http://schemas.microsoft.com/office/drawing/2014/main" id="{17CCCC72-0A3D-5E4E-6032-5247670905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6" name="Straight Connector 825">
                    <a:extLst>
                      <a:ext uri="{FF2B5EF4-FFF2-40B4-BE49-F238E27FC236}">
                        <a16:creationId xmlns:a16="http://schemas.microsoft.com/office/drawing/2014/main" id="{EDBCE31F-A505-3FD3-DC14-87867C2F24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7" name="Straight Connector 826">
                    <a:extLst>
                      <a:ext uri="{FF2B5EF4-FFF2-40B4-BE49-F238E27FC236}">
                        <a16:creationId xmlns:a16="http://schemas.microsoft.com/office/drawing/2014/main" id="{36D89D92-3327-9508-B8DE-0D2C0BCC57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id="{F7F5003D-3BF4-9807-4521-11C2004705F5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28" name="Group 827">
                <a:extLst>
                  <a:ext uri="{FF2B5EF4-FFF2-40B4-BE49-F238E27FC236}">
                    <a16:creationId xmlns:a16="http://schemas.microsoft.com/office/drawing/2014/main" id="{F2B1F280-F754-FBEB-8EBB-0D1DD7590D9E}"/>
                  </a:ext>
                </a:extLst>
              </p:cNvPr>
              <p:cNvGrpSpPr/>
              <p:nvPr/>
            </p:nvGrpSpPr>
            <p:grpSpPr>
              <a:xfrm rot="1537501" flipH="1">
                <a:off x="3077148" y="3846913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829" name="Group 828">
                  <a:extLst>
                    <a:ext uri="{FF2B5EF4-FFF2-40B4-BE49-F238E27FC236}">
                      <a16:creationId xmlns:a16="http://schemas.microsoft.com/office/drawing/2014/main" id="{8D0731EA-B534-8664-B0F6-A15C9F13E6E3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831" name="Straight Connector 830">
                    <a:extLst>
                      <a:ext uri="{FF2B5EF4-FFF2-40B4-BE49-F238E27FC236}">
                        <a16:creationId xmlns:a16="http://schemas.microsoft.com/office/drawing/2014/main" id="{ABCB7821-4D51-8B3B-7483-C44238EA2015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>
                    <a:extLst>
                      <a:ext uri="{FF2B5EF4-FFF2-40B4-BE49-F238E27FC236}">
                        <a16:creationId xmlns:a16="http://schemas.microsoft.com/office/drawing/2014/main" id="{D628F103-AF08-26BB-0D13-86F37A128C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>
                    <a:extLst>
                      <a:ext uri="{FF2B5EF4-FFF2-40B4-BE49-F238E27FC236}">
                        <a16:creationId xmlns:a16="http://schemas.microsoft.com/office/drawing/2014/main" id="{3E8258FA-351A-35A6-EE18-ACF9DAAA17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>
                    <a:extLst>
                      <a:ext uri="{FF2B5EF4-FFF2-40B4-BE49-F238E27FC236}">
                        <a16:creationId xmlns:a16="http://schemas.microsoft.com/office/drawing/2014/main" id="{8891F68F-94D4-7486-6347-790757525F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>
                    <a:extLst>
                      <a:ext uri="{FF2B5EF4-FFF2-40B4-BE49-F238E27FC236}">
                        <a16:creationId xmlns:a16="http://schemas.microsoft.com/office/drawing/2014/main" id="{4A09C0ED-9B52-1015-4CC9-CE38409472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>
                    <a:extLst>
                      <a:ext uri="{FF2B5EF4-FFF2-40B4-BE49-F238E27FC236}">
                        <a16:creationId xmlns:a16="http://schemas.microsoft.com/office/drawing/2014/main" id="{EDD752F0-5BEC-9937-1617-D371DF8F0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>
                    <a:extLst>
                      <a:ext uri="{FF2B5EF4-FFF2-40B4-BE49-F238E27FC236}">
                        <a16:creationId xmlns:a16="http://schemas.microsoft.com/office/drawing/2014/main" id="{762E0893-19BD-257F-603F-7756E2F577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Straight Connector 837">
                    <a:extLst>
                      <a:ext uri="{FF2B5EF4-FFF2-40B4-BE49-F238E27FC236}">
                        <a16:creationId xmlns:a16="http://schemas.microsoft.com/office/drawing/2014/main" id="{71027BB6-5168-A7DB-CF39-9A62BA7E50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" name="Straight Connector 838">
                    <a:extLst>
                      <a:ext uri="{FF2B5EF4-FFF2-40B4-BE49-F238E27FC236}">
                        <a16:creationId xmlns:a16="http://schemas.microsoft.com/office/drawing/2014/main" id="{FA3331CC-020B-967C-6B1D-7D5A28E26E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>
                    <a:extLst>
                      <a:ext uri="{FF2B5EF4-FFF2-40B4-BE49-F238E27FC236}">
                        <a16:creationId xmlns:a16="http://schemas.microsoft.com/office/drawing/2014/main" id="{D8932811-D97D-DD92-A32E-7693DC4689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>
                    <a:extLst>
                      <a:ext uri="{FF2B5EF4-FFF2-40B4-BE49-F238E27FC236}">
                        <a16:creationId xmlns:a16="http://schemas.microsoft.com/office/drawing/2014/main" id="{53F3AF81-198A-4498-13A4-ED7B06640E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2" name="Straight Connector 841">
                    <a:extLst>
                      <a:ext uri="{FF2B5EF4-FFF2-40B4-BE49-F238E27FC236}">
                        <a16:creationId xmlns:a16="http://schemas.microsoft.com/office/drawing/2014/main" id="{A50C87EB-36B1-2310-A1E3-F192C9680A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3" name="Straight Connector 842">
                    <a:extLst>
                      <a:ext uri="{FF2B5EF4-FFF2-40B4-BE49-F238E27FC236}">
                        <a16:creationId xmlns:a16="http://schemas.microsoft.com/office/drawing/2014/main" id="{9EFE03CE-75DF-326A-2F89-7C70C11B3F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4" name="Straight Connector 843">
                    <a:extLst>
                      <a:ext uri="{FF2B5EF4-FFF2-40B4-BE49-F238E27FC236}">
                        <a16:creationId xmlns:a16="http://schemas.microsoft.com/office/drawing/2014/main" id="{D4AB7CEA-D758-0C34-30A3-E9371606A4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5" name="Straight Connector 844">
                    <a:extLst>
                      <a:ext uri="{FF2B5EF4-FFF2-40B4-BE49-F238E27FC236}">
                        <a16:creationId xmlns:a16="http://schemas.microsoft.com/office/drawing/2014/main" id="{7032D821-3811-820D-C36A-2E84A72042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6" name="Straight Connector 845">
                    <a:extLst>
                      <a:ext uri="{FF2B5EF4-FFF2-40B4-BE49-F238E27FC236}">
                        <a16:creationId xmlns:a16="http://schemas.microsoft.com/office/drawing/2014/main" id="{112BE121-58B7-484F-277A-7C19F61867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id="{FAB5221F-7AF7-127A-F766-C4A0F65F8EAD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7" name="Group 846">
                <a:extLst>
                  <a:ext uri="{FF2B5EF4-FFF2-40B4-BE49-F238E27FC236}">
                    <a16:creationId xmlns:a16="http://schemas.microsoft.com/office/drawing/2014/main" id="{126CB963-93C7-4397-CCBA-B2F41F9F6F59}"/>
                  </a:ext>
                </a:extLst>
              </p:cNvPr>
              <p:cNvGrpSpPr/>
              <p:nvPr/>
            </p:nvGrpSpPr>
            <p:grpSpPr>
              <a:xfrm rot="19642042">
                <a:off x="3250209" y="368590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848" name="Group 847">
                  <a:extLst>
                    <a:ext uri="{FF2B5EF4-FFF2-40B4-BE49-F238E27FC236}">
                      <a16:creationId xmlns:a16="http://schemas.microsoft.com/office/drawing/2014/main" id="{2FE6B1D2-C5F2-FBF1-C49E-0152D27F0FB2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850" name="Straight Connector 849">
                    <a:extLst>
                      <a:ext uri="{FF2B5EF4-FFF2-40B4-BE49-F238E27FC236}">
                        <a16:creationId xmlns:a16="http://schemas.microsoft.com/office/drawing/2014/main" id="{9CFA1419-2025-3FD0-7395-549BC12BBCBC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" name="Straight Connector 850">
                    <a:extLst>
                      <a:ext uri="{FF2B5EF4-FFF2-40B4-BE49-F238E27FC236}">
                        <a16:creationId xmlns:a16="http://schemas.microsoft.com/office/drawing/2014/main" id="{E50D2C76-7586-2771-D41C-ACB679C986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" name="Straight Connector 851">
                    <a:extLst>
                      <a:ext uri="{FF2B5EF4-FFF2-40B4-BE49-F238E27FC236}">
                        <a16:creationId xmlns:a16="http://schemas.microsoft.com/office/drawing/2014/main" id="{6712DE84-39A2-4A0B-C2BD-7ECA7103F6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" name="Straight Connector 852">
                    <a:extLst>
                      <a:ext uri="{FF2B5EF4-FFF2-40B4-BE49-F238E27FC236}">
                        <a16:creationId xmlns:a16="http://schemas.microsoft.com/office/drawing/2014/main" id="{0D309CA5-9687-5780-7E42-B711A85ADA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4" name="Straight Connector 853">
                    <a:extLst>
                      <a:ext uri="{FF2B5EF4-FFF2-40B4-BE49-F238E27FC236}">
                        <a16:creationId xmlns:a16="http://schemas.microsoft.com/office/drawing/2014/main" id="{E4174D1C-9D18-D192-0DAC-3878C11522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5" name="Straight Connector 854">
                    <a:extLst>
                      <a:ext uri="{FF2B5EF4-FFF2-40B4-BE49-F238E27FC236}">
                        <a16:creationId xmlns:a16="http://schemas.microsoft.com/office/drawing/2014/main" id="{6D43ACEA-48F5-6951-A5B2-4776A94D56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6" name="Straight Connector 855">
                    <a:extLst>
                      <a:ext uri="{FF2B5EF4-FFF2-40B4-BE49-F238E27FC236}">
                        <a16:creationId xmlns:a16="http://schemas.microsoft.com/office/drawing/2014/main" id="{E579BAC6-0A8D-9461-2B2E-B1EE9DDB63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7" name="Straight Connector 856">
                    <a:extLst>
                      <a:ext uri="{FF2B5EF4-FFF2-40B4-BE49-F238E27FC236}">
                        <a16:creationId xmlns:a16="http://schemas.microsoft.com/office/drawing/2014/main" id="{AB63E63E-5109-F8AC-6EE2-6BDD5EDFBC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8" name="Straight Connector 857">
                    <a:extLst>
                      <a:ext uri="{FF2B5EF4-FFF2-40B4-BE49-F238E27FC236}">
                        <a16:creationId xmlns:a16="http://schemas.microsoft.com/office/drawing/2014/main" id="{5D2B0254-708A-9EC9-C52B-18D885024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9" name="Straight Connector 858">
                    <a:extLst>
                      <a:ext uri="{FF2B5EF4-FFF2-40B4-BE49-F238E27FC236}">
                        <a16:creationId xmlns:a16="http://schemas.microsoft.com/office/drawing/2014/main" id="{8198A929-B90F-544E-1DFA-841C2AEABD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0" name="Straight Connector 859">
                    <a:extLst>
                      <a:ext uri="{FF2B5EF4-FFF2-40B4-BE49-F238E27FC236}">
                        <a16:creationId xmlns:a16="http://schemas.microsoft.com/office/drawing/2014/main" id="{A3DF3680-2F28-88C9-A51D-5459286134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1" name="Straight Connector 860">
                    <a:extLst>
                      <a:ext uri="{FF2B5EF4-FFF2-40B4-BE49-F238E27FC236}">
                        <a16:creationId xmlns:a16="http://schemas.microsoft.com/office/drawing/2014/main" id="{8C8C7E31-D1CD-68B0-E325-31FB51C38F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2" name="Straight Connector 861">
                    <a:extLst>
                      <a:ext uri="{FF2B5EF4-FFF2-40B4-BE49-F238E27FC236}">
                        <a16:creationId xmlns:a16="http://schemas.microsoft.com/office/drawing/2014/main" id="{52FF249D-FFE6-B91F-136E-2D75D5D2F9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3" name="Straight Connector 862">
                    <a:extLst>
                      <a:ext uri="{FF2B5EF4-FFF2-40B4-BE49-F238E27FC236}">
                        <a16:creationId xmlns:a16="http://schemas.microsoft.com/office/drawing/2014/main" id="{774E5A7E-13C3-BE47-46B3-5E2164241E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4" name="Straight Connector 863">
                    <a:extLst>
                      <a:ext uri="{FF2B5EF4-FFF2-40B4-BE49-F238E27FC236}">
                        <a16:creationId xmlns:a16="http://schemas.microsoft.com/office/drawing/2014/main" id="{1A519517-E8C9-74D0-B396-E25595DA8A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5" name="Straight Connector 864">
                    <a:extLst>
                      <a:ext uri="{FF2B5EF4-FFF2-40B4-BE49-F238E27FC236}">
                        <a16:creationId xmlns:a16="http://schemas.microsoft.com/office/drawing/2014/main" id="{C8924B3D-741E-1E88-C632-1FD866A639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49" name="Freeform: Shape 848">
                  <a:extLst>
                    <a:ext uri="{FF2B5EF4-FFF2-40B4-BE49-F238E27FC236}">
                      <a16:creationId xmlns:a16="http://schemas.microsoft.com/office/drawing/2014/main" id="{D5361EA2-F357-6312-C457-D557F98026EB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6" name="Group 865">
                <a:extLst>
                  <a:ext uri="{FF2B5EF4-FFF2-40B4-BE49-F238E27FC236}">
                    <a16:creationId xmlns:a16="http://schemas.microsoft.com/office/drawing/2014/main" id="{208FB3D5-485C-0609-0435-70F842C6FBB5}"/>
                  </a:ext>
                </a:extLst>
              </p:cNvPr>
              <p:cNvGrpSpPr/>
              <p:nvPr/>
            </p:nvGrpSpPr>
            <p:grpSpPr>
              <a:xfrm rot="13255071">
                <a:off x="3380996" y="378690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867" name="Group 866">
                  <a:extLst>
                    <a:ext uri="{FF2B5EF4-FFF2-40B4-BE49-F238E27FC236}">
                      <a16:creationId xmlns:a16="http://schemas.microsoft.com/office/drawing/2014/main" id="{11046449-13AB-0E2E-935B-5EE52F419452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869" name="Straight Connector 868">
                    <a:extLst>
                      <a:ext uri="{FF2B5EF4-FFF2-40B4-BE49-F238E27FC236}">
                        <a16:creationId xmlns:a16="http://schemas.microsoft.com/office/drawing/2014/main" id="{003313BA-6433-F6C5-5D83-27CAAF4EADED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" name="Straight Connector 869">
                    <a:extLst>
                      <a:ext uri="{FF2B5EF4-FFF2-40B4-BE49-F238E27FC236}">
                        <a16:creationId xmlns:a16="http://schemas.microsoft.com/office/drawing/2014/main" id="{6CF91B5E-6914-F522-90E2-E448965BA6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" name="Straight Connector 870">
                    <a:extLst>
                      <a:ext uri="{FF2B5EF4-FFF2-40B4-BE49-F238E27FC236}">
                        <a16:creationId xmlns:a16="http://schemas.microsoft.com/office/drawing/2014/main" id="{46001B49-CE68-F298-040D-E9EA458B9B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" name="Straight Connector 871">
                    <a:extLst>
                      <a:ext uri="{FF2B5EF4-FFF2-40B4-BE49-F238E27FC236}">
                        <a16:creationId xmlns:a16="http://schemas.microsoft.com/office/drawing/2014/main" id="{830E74C3-ACCB-9079-522C-7BD1D4C1A3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3" name="Straight Connector 872">
                    <a:extLst>
                      <a:ext uri="{FF2B5EF4-FFF2-40B4-BE49-F238E27FC236}">
                        <a16:creationId xmlns:a16="http://schemas.microsoft.com/office/drawing/2014/main" id="{712ED044-D1B4-3A54-ECF6-CBD03231BE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4" name="Straight Connector 873">
                    <a:extLst>
                      <a:ext uri="{FF2B5EF4-FFF2-40B4-BE49-F238E27FC236}">
                        <a16:creationId xmlns:a16="http://schemas.microsoft.com/office/drawing/2014/main" id="{65467C57-012E-F6DE-2296-4D218D9F86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5" name="Straight Connector 874">
                    <a:extLst>
                      <a:ext uri="{FF2B5EF4-FFF2-40B4-BE49-F238E27FC236}">
                        <a16:creationId xmlns:a16="http://schemas.microsoft.com/office/drawing/2014/main" id="{F0B0C848-FF3F-CFE6-B9F2-88EED80639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6" name="Straight Connector 875">
                    <a:extLst>
                      <a:ext uri="{FF2B5EF4-FFF2-40B4-BE49-F238E27FC236}">
                        <a16:creationId xmlns:a16="http://schemas.microsoft.com/office/drawing/2014/main" id="{D4F37E66-1661-B739-5BF0-E6F6BFC05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7" name="Straight Connector 876">
                    <a:extLst>
                      <a:ext uri="{FF2B5EF4-FFF2-40B4-BE49-F238E27FC236}">
                        <a16:creationId xmlns:a16="http://schemas.microsoft.com/office/drawing/2014/main" id="{46225F20-60BF-1663-DEB6-88DCE3CB94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8" name="Straight Connector 877">
                    <a:extLst>
                      <a:ext uri="{FF2B5EF4-FFF2-40B4-BE49-F238E27FC236}">
                        <a16:creationId xmlns:a16="http://schemas.microsoft.com/office/drawing/2014/main" id="{CCBA84D9-F844-16C5-D2DE-D4372D0FBE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9" name="Straight Connector 878">
                    <a:extLst>
                      <a:ext uri="{FF2B5EF4-FFF2-40B4-BE49-F238E27FC236}">
                        <a16:creationId xmlns:a16="http://schemas.microsoft.com/office/drawing/2014/main" id="{26D1C3EC-79E9-4C87-BEC5-AA7284FE59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0" name="Straight Connector 879">
                    <a:extLst>
                      <a:ext uri="{FF2B5EF4-FFF2-40B4-BE49-F238E27FC236}">
                        <a16:creationId xmlns:a16="http://schemas.microsoft.com/office/drawing/2014/main" id="{9E90A5C4-CC4F-939E-E7A2-4FCB70FDD3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1" name="Straight Connector 880">
                    <a:extLst>
                      <a:ext uri="{FF2B5EF4-FFF2-40B4-BE49-F238E27FC236}">
                        <a16:creationId xmlns:a16="http://schemas.microsoft.com/office/drawing/2014/main" id="{60532B27-4C30-DEB5-0B86-8B0A5FE6B0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2" name="Straight Connector 881">
                    <a:extLst>
                      <a:ext uri="{FF2B5EF4-FFF2-40B4-BE49-F238E27FC236}">
                        <a16:creationId xmlns:a16="http://schemas.microsoft.com/office/drawing/2014/main" id="{AD02BD1C-5255-62FC-E965-3547D0C64B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3" name="Straight Connector 882">
                    <a:extLst>
                      <a:ext uri="{FF2B5EF4-FFF2-40B4-BE49-F238E27FC236}">
                        <a16:creationId xmlns:a16="http://schemas.microsoft.com/office/drawing/2014/main" id="{72C84391-3D42-1300-B38D-CCEC19FC63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4" name="Straight Connector 883">
                    <a:extLst>
                      <a:ext uri="{FF2B5EF4-FFF2-40B4-BE49-F238E27FC236}">
                        <a16:creationId xmlns:a16="http://schemas.microsoft.com/office/drawing/2014/main" id="{1A1354A2-E3EE-8D8B-6BAE-2A79F0DFED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68" name="Freeform: Shape 867">
                  <a:extLst>
                    <a:ext uri="{FF2B5EF4-FFF2-40B4-BE49-F238E27FC236}">
                      <a16:creationId xmlns:a16="http://schemas.microsoft.com/office/drawing/2014/main" id="{412FF5D7-46D3-5C7F-6D38-BF07F7FAAA13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85" name="Group 884">
                <a:extLst>
                  <a:ext uri="{FF2B5EF4-FFF2-40B4-BE49-F238E27FC236}">
                    <a16:creationId xmlns:a16="http://schemas.microsoft.com/office/drawing/2014/main" id="{F574C608-0563-1775-F58B-F95B777B2742}"/>
                  </a:ext>
                </a:extLst>
              </p:cNvPr>
              <p:cNvGrpSpPr/>
              <p:nvPr/>
            </p:nvGrpSpPr>
            <p:grpSpPr>
              <a:xfrm rot="9080231">
                <a:off x="3492440" y="3853581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886" name="Group 885">
                  <a:extLst>
                    <a:ext uri="{FF2B5EF4-FFF2-40B4-BE49-F238E27FC236}">
                      <a16:creationId xmlns:a16="http://schemas.microsoft.com/office/drawing/2014/main" id="{C5EFABD8-B050-D9F4-FD1C-6D6AF8048E00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888" name="Straight Connector 887">
                    <a:extLst>
                      <a:ext uri="{FF2B5EF4-FFF2-40B4-BE49-F238E27FC236}">
                        <a16:creationId xmlns:a16="http://schemas.microsoft.com/office/drawing/2014/main" id="{1A5D28A2-A5BE-D173-A451-BF47D5AE06D9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>
                    <a:extLst>
                      <a:ext uri="{FF2B5EF4-FFF2-40B4-BE49-F238E27FC236}">
                        <a16:creationId xmlns:a16="http://schemas.microsoft.com/office/drawing/2014/main" id="{84C21CE7-60BF-1763-A114-051B2EA7A4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>
                    <a:extLst>
                      <a:ext uri="{FF2B5EF4-FFF2-40B4-BE49-F238E27FC236}">
                        <a16:creationId xmlns:a16="http://schemas.microsoft.com/office/drawing/2014/main" id="{11DD5B26-703E-4944-FE39-4F01E55CF8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>
                    <a:extLst>
                      <a:ext uri="{FF2B5EF4-FFF2-40B4-BE49-F238E27FC236}">
                        <a16:creationId xmlns:a16="http://schemas.microsoft.com/office/drawing/2014/main" id="{18323245-3639-BC30-5EC9-3F410ECBE4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>
                    <a:extLst>
                      <a:ext uri="{FF2B5EF4-FFF2-40B4-BE49-F238E27FC236}">
                        <a16:creationId xmlns:a16="http://schemas.microsoft.com/office/drawing/2014/main" id="{780BD94B-4634-2565-C527-906A0A87FF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>
                    <a:extLst>
                      <a:ext uri="{FF2B5EF4-FFF2-40B4-BE49-F238E27FC236}">
                        <a16:creationId xmlns:a16="http://schemas.microsoft.com/office/drawing/2014/main" id="{56F6407D-BE8D-ED41-DAD4-3C2678BCEB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>
                    <a:extLst>
                      <a:ext uri="{FF2B5EF4-FFF2-40B4-BE49-F238E27FC236}">
                        <a16:creationId xmlns:a16="http://schemas.microsoft.com/office/drawing/2014/main" id="{5CE9DCED-9C0E-3526-EE0F-2BB0603D18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94">
                    <a:extLst>
                      <a:ext uri="{FF2B5EF4-FFF2-40B4-BE49-F238E27FC236}">
                        <a16:creationId xmlns:a16="http://schemas.microsoft.com/office/drawing/2014/main" id="{A093105A-29C6-2102-BE3B-F20F62C25D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>
                    <a:extLst>
                      <a:ext uri="{FF2B5EF4-FFF2-40B4-BE49-F238E27FC236}">
                        <a16:creationId xmlns:a16="http://schemas.microsoft.com/office/drawing/2014/main" id="{A49B5EFB-F85F-3E40-AC50-1CF3956DE0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Straight Connector 896">
                    <a:extLst>
                      <a:ext uri="{FF2B5EF4-FFF2-40B4-BE49-F238E27FC236}">
                        <a16:creationId xmlns:a16="http://schemas.microsoft.com/office/drawing/2014/main" id="{2FED9614-46A2-F683-38B8-01A06582CE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Straight Connector 897">
                    <a:extLst>
                      <a:ext uri="{FF2B5EF4-FFF2-40B4-BE49-F238E27FC236}">
                        <a16:creationId xmlns:a16="http://schemas.microsoft.com/office/drawing/2014/main" id="{8A09721E-A32A-F90B-ECEF-0719A4FCF9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>
                    <a:extLst>
                      <a:ext uri="{FF2B5EF4-FFF2-40B4-BE49-F238E27FC236}">
                        <a16:creationId xmlns:a16="http://schemas.microsoft.com/office/drawing/2014/main" id="{210E8802-694F-64A7-0383-1ED95402F0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0" name="Straight Connector 899">
                    <a:extLst>
                      <a:ext uri="{FF2B5EF4-FFF2-40B4-BE49-F238E27FC236}">
                        <a16:creationId xmlns:a16="http://schemas.microsoft.com/office/drawing/2014/main" id="{8C1B0CCB-BBCE-89DD-5715-369DEA193D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1" name="Straight Connector 900">
                    <a:extLst>
                      <a:ext uri="{FF2B5EF4-FFF2-40B4-BE49-F238E27FC236}">
                        <a16:creationId xmlns:a16="http://schemas.microsoft.com/office/drawing/2014/main" id="{C52E754E-BAE3-3ADF-6744-7C8FD486F9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2" name="Straight Connector 901">
                    <a:extLst>
                      <a:ext uri="{FF2B5EF4-FFF2-40B4-BE49-F238E27FC236}">
                        <a16:creationId xmlns:a16="http://schemas.microsoft.com/office/drawing/2014/main" id="{4B53D861-3937-C6C9-DA2E-597D9A0262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3" name="Straight Connector 902">
                    <a:extLst>
                      <a:ext uri="{FF2B5EF4-FFF2-40B4-BE49-F238E27FC236}">
                        <a16:creationId xmlns:a16="http://schemas.microsoft.com/office/drawing/2014/main" id="{F4EBAA42-BE2F-A76D-8443-76F3415DF2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7" name="Freeform: Shape 886">
                  <a:extLst>
                    <a:ext uri="{FF2B5EF4-FFF2-40B4-BE49-F238E27FC236}">
                      <a16:creationId xmlns:a16="http://schemas.microsoft.com/office/drawing/2014/main" id="{F873E5A2-0D6D-39DC-CDC5-4E9A99E2F075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4" name="Group 903">
                <a:extLst>
                  <a:ext uri="{FF2B5EF4-FFF2-40B4-BE49-F238E27FC236}">
                    <a16:creationId xmlns:a16="http://schemas.microsoft.com/office/drawing/2014/main" id="{3F285929-F3BA-AEAA-B976-638AF646E73C}"/>
                  </a:ext>
                </a:extLst>
              </p:cNvPr>
              <p:cNvGrpSpPr/>
              <p:nvPr/>
            </p:nvGrpSpPr>
            <p:grpSpPr>
              <a:xfrm rot="2305082">
                <a:off x="3585785" y="3873584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905" name="Group 904">
                  <a:extLst>
                    <a:ext uri="{FF2B5EF4-FFF2-40B4-BE49-F238E27FC236}">
                      <a16:creationId xmlns:a16="http://schemas.microsoft.com/office/drawing/2014/main" id="{ACAA7AD1-8E7D-1592-6318-BF110DE51BFD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907" name="Straight Connector 906">
                    <a:extLst>
                      <a:ext uri="{FF2B5EF4-FFF2-40B4-BE49-F238E27FC236}">
                        <a16:creationId xmlns:a16="http://schemas.microsoft.com/office/drawing/2014/main" id="{03BE4002-3256-031E-FE03-60F33D1E84DE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" name="Straight Connector 907">
                    <a:extLst>
                      <a:ext uri="{FF2B5EF4-FFF2-40B4-BE49-F238E27FC236}">
                        <a16:creationId xmlns:a16="http://schemas.microsoft.com/office/drawing/2014/main" id="{A8AEBCAA-6F1F-EB82-E332-C4CFF99D1A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" name="Straight Connector 908">
                    <a:extLst>
                      <a:ext uri="{FF2B5EF4-FFF2-40B4-BE49-F238E27FC236}">
                        <a16:creationId xmlns:a16="http://schemas.microsoft.com/office/drawing/2014/main" id="{26D12996-4CAC-7630-C5AB-917AEF5978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0" name="Straight Connector 909">
                    <a:extLst>
                      <a:ext uri="{FF2B5EF4-FFF2-40B4-BE49-F238E27FC236}">
                        <a16:creationId xmlns:a16="http://schemas.microsoft.com/office/drawing/2014/main" id="{FCC4078B-643E-E577-E4DD-405F0C6CCD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1" name="Straight Connector 910">
                    <a:extLst>
                      <a:ext uri="{FF2B5EF4-FFF2-40B4-BE49-F238E27FC236}">
                        <a16:creationId xmlns:a16="http://schemas.microsoft.com/office/drawing/2014/main" id="{1346F2FF-053B-7758-B468-EBD26F1C46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2" name="Straight Connector 911">
                    <a:extLst>
                      <a:ext uri="{FF2B5EF4-FFF2-40B4-BE49-F238E27FC236}">
                        <a16:creationId xmlns:a16="http://schemas.microsoft.com/office/drawing/2014/main" id="{C3E4F608-D8F1-99E1-8337-0DB38455A4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3" name="Straight Connector 912">
                    <a:extLst>
                      <a:ext uri="{FF2B5EF4-FFF2-40B4-BE49-F238E27FC236}">
                        <a16:creationId xmlns:a16="http://schemas.microsoft.com/office/drawing/2014/main" id="{A8E87717-3D2E-F19C-D6B3-F403C2670D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4" name="Straight Connector 913">
                    <a:extLst>
                      <a:ext uri="{FF2B5EF4-FFF2-40B4-BE49-F238E27FC236}">
                        <a16:creationId xmlns:a16="http://schemas.microsoft.com/office/drawing/2014/main" id="{62B11E8C-300F-CBE8-FB84-A1C36D743A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5" name="Straight Connector 914">
                    <a:extLst>
                      <a:ext uri="{FF2B5EF4-FFF2-40B4-BE49-F238E27FC236}">
                        <a16:creationId xmlns:a16="http://schemas.microsoft.com/office/drawing/2014/main" id="{4717902A-ABDA-EB10-E19F-6E5CAEDD7A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6" name="Straight Connector 915">
                    <a:extLst>
                      <a:ext uri="{FF2B5EF4-FFF2-40B4-BE49-F238E27FC236}">
                        <a16:creationId xmlns:a16="http://schemas.microsoft.com/office/drawing/2014/main" id="{E5B2E2C7-694A-F5D9-8ABB-2695F495D6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7" name="Straight Connector 916">
                    <a:extLst>
                      <a:ext uri="{FF2B5EF4-FFF2-40B4-BE49-F238E27FC236}">
                        <a16:creationId xmlns:a16="http://schemas.microsoft.com/office/drawing/2014/main" id="{686C7133-75CD-B84F-1FCF-D80C90E7FF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8" name="Straight Connector 917">
                    <a:extLst>
                      <a:ext uri="{FF2B5EF4-FFF2-40B4-BE49-F238E27FC236}">
                        <a16:creationId xmlns:a16="http://schemas.microsoft.com/office/drawing/2014/main" id="{7CB5B66C-D071-6396-8785-54EE8B1F2F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9" name="Straight Connector 918">
                    <a:extLst>
                      <a:ext uri="{FF2B5EF4-FFF2-40B4-BE49-F238E27FC236}">
                        <a16:creationId xmlns:a16="http://schemas.microsoft.com/office/drawing/2014/main" id="{35ABCEA9-47EA-6D74-1F60-58F906014A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0" name="Straight Connector 919">
                    <a:extLst>
                      <a:ext uri="{FF2B5EF4-FFF2-40B4-BE49-F238E27FC236}">
                        <a16:creationId xmlns:a16="http://schemas.microsoft.com/office/drawing/2014/main" id="{C1692B16-91BA-A39A-4D15-C0B3EBFD9B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1" name="Straight Connector 920">
                    <a:extLst>
                      <a:ext uri="{FF2B5EF4-FFF2-40B4-BE49-F238E27FC236}">
                        <a16:creationId xmlns:a16="http://schemas.microsoft.com/office/drawing/2014/main" id="{BC49D5C9-3843-E344-04CB-78393705D5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2" name="Straight Connector 921">
                    <a:extLst>
                      <a:ext uri="{FF2B5EF4-FFF2-40B4-BE49-F238E27FC236}">
                        <a16:creationId xmlns:a16="http://schemas.microsoft.com/office/drawing/2014/main" id="{C654E0CD-65D4-DF1E-9F15-3845867E0A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06" name="Freeform: Shape 905">
                  <a:extLst>
                    <a:ext uri="{FF2B5EF4-FFF2-40B4-BE49-F238E27FC236}">
                      <a16:creationId xmlns:a16="http://schemas.microsoft.com/office/drawing/2014/main" id="{25BBA386-62DB-F2B9-CB87-7C290605CC90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4" name="Group 953">
              <a:extLst>
                <a:ext uri="{FF2B5EF4-FFF2-40B4-BE49-F238E27FC236}">
                  <a16:creationId xmlns:a16="http://schemas.microsoft.com/office/drawing/2014/main" id="{B2FAAD49-EEDC-F7DA-A44F-CE71D05BF851}"/>
                </a:ext>
              </a:extLst>
            </p:cNvPr>
            <p:cNvGrpSpPr/>
            <p:nvPr/>
          </p:nvGrpSpPr>
          <p:grpSpPr>
            <a:xfrm>
              <a:off x="2164396" y="4526198"/>
              <a:ext cx="591701" cy="1070742"/>
              <a:chOff x="1965093" y="4521041"/>
              <a:chExt cx="591701" cy="1070742"/>
            </a:xfrm>
          </p:grpSpPr>
          <p:sp>
            <p:nvSpPr>
              <p:cNvPr id="951" name="Freeform: Shape 950">
                <a:extLst>
                  <a:ext uri="{FF2B5EF4-FFF2-40B4-BE49-F238E27FC236}">
                    <a16:creationId xmlns:a16="http://schemas.microsoft.com/office/drawing/2014/main" id="{D5C228FC-47B5-AAF8-8358-F8EE3B8FF7FB}"/>
                  </a:ext>
                </a:extLst>
              </p:cNvPr>
              <p:cNvSpPr/>
              <p:nvPr/>
            </p:nvSpPr>
            <p:spPr>
              <a:xfrm>
                <a:off x="1965093" y="4521041"/>
                <a:ext cx="591701" cy="1070742"/>
              </a:xfrm>
              <a:custGeom>
                <a:avLst/>
                <a:gdLst>
                  <a:gd name="connsiteX0" fmla="*/ 320322 w 591701"/>
                  <a:gd name="connsiteY0" fmla="*/ 3 h 1070742"/>
                  <a:gd name="connsiteX1" fmla="*/ 389010 w 591701"/>
                  <a:gd name="connsiteY1" fmla="*/ 7122 h 1070742"/>
                  <a:gd name="connsiteX2" fmla="*/ 471190 w 591701"/>
                  <a:gd name="connsiteY2" fmla="*/ 1051023 h 1070742"/>
                  <a:gd name="connsiteX3" fmla="*/ 468334 w 591701"/>
                  <a:gd name="connsiteY3" fmla="*/ 1070742 h 1070742"/>
                  <a:gd name="connsiteX4" fmla="*/ 398418 w 591701"/>
                  <a:gd name="connsiteY4" fmla="*/ 1018460 h 1070742"/>
                  <a:gd name="connsiteX5" fmla="*/ 376750 w 591701"/>
                  <a:gd name="connsiteY5" fmla="*/ 998767 h 1070742"/>
                  <a:gd name="connsiteX6" fmla="*/ 401542 w 591701"/>
                  <a:gd name="connsiteY6" fmla="*/ 848923 h 1070742"/>
                  <a:gd name="connsiteX7" fmla="*/ 314538 w 591701"/>
                  <a:gd name="connsiteY7" fmla="*/ 54554 h 1070742"/>
                  <a:gd name="connsiteX8" fmla="*/ 21730 w 591701"/>
                  <a:gd name="connsiteY8" fmla="*/ 444333 h 1070742"/>
                  <a:gd name="connsiteX9" fmla="*/ 21636 w 591701"/>
                  <a:gd name="connsiteY9" fmla="*/ 444682 h 1070742"/>
                  <a:gd name="connsiteX10" fmla="*/ 0 w 591701"/>
                  <a:gd name="connsiteY10" fmla="*/ 360539 h 1070742"/>
                  <a:gd name="connsiteX11" fmla="*/ 28242 w 591701"/>
                  <a:gd name="connsiteY11" fmla="*/ 271923 h 1070742"/>
                  <a:gd name="connsiteX12" fmla="*/ 320322 w 591701"/>
                  <a:gd name="connsiteY12" fmla="*/ 3 h 1070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1701" h="1070742">
                    <a:moveTo>
                      <a:pt x="320322" y="3"/>
                    </a:moveTo>
                    <a:cubicBezTo>
                      <a:pt x="341756" y="101"/>
                      <a:pt x="364604" y="2422"/>
                      <a:pt x="389010" y="7122"/>
                    </a:cubicBezTo>
                    <a:cubicBezTo>
                      <a:pt x="730686" y="72919"/>
                      <a:pt x="555626" y="578254"/>
                      <a:pt x="471190" y="1051023"/>
                    </a:cubicBezTo>
                    <a:lnTo>
                      <a:pt x="468334" y="1070742"/>
                    </a:lnTo>
                    <a:lnTo>
                      <a:pt x="398418" y="1018460"/>
                    </a:lnTo>
                    <a:lnTo>
                      <a:pt x="376750" y="998767"/>
                    </a:lnTo>
                    <a:lnTo>
                      <a:pt x="401542" y="848923"/>
                    </a:lnTo>
                    <a:cubicBezTo>
                      <a:pt x="467846" y="440018"/>
                      <a:pt x="512874" y="53867"/>
                      <a:pt x="314538" y="54554"/>
                    </a:cubicBezTo>
                    <a:cubicBezTo>
                      <a:pt x="175702" y="55035"/>
                      <a:pt x="87730" y="220002"/>
                      <a:pt x="21730" y="444333"/>
                    </a:cubicBezTo>
                    <a:lnTo>
                      <a:pt x="21636" y="444682"/>
                    </a:lnTo>
                    <a:lnTo>
                      <a:pt x="0" y="360539"/>
                    </a:lnTo>
                    <a:lnTo>
                      <a:pt x="28242" y="271923"/>
                    </a:lnTo>
                    <a:cubicBezTo>
                      <a:pt x="89482" y="107610"/>
                      <a:pt x="170282" y="-680"/>
                      <a:pt x="320322" y="3"/>
                    </a:cubicBezTo>
                    <a:close/>
                  </a:path>
                </a:pathLst>
              </a:custGeom>
              <a:solidFill>
                <a:srgbClr val="F19C6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5" name="Freeform: Shape 944">
                <a:extLst>
                  <a:ext uri="{FF2B5EF4-FFF2-40B4-BE49-F238E27FC236}">
                    <a16:creationId xmlns:a16="http://schemas.microsoft.com/office/drawing/2014/main" id="{BC9EFFF1-69FB-40A0-D667-A4317DF674A4}"/>
                  </a:ext>
                </a:extLst>
              </p:cNvPr>
              <p:cNvSpPr/>
              <p:nvPr/>
            </p:nvSpPr>
            <p:spPr>
              <a:xfrm>
                <a:off x="1986728" y="4575594"/>
                <a:ext cx="436282" cy="944214"/>
              </a:xfrm>
              <a:custGeom>
                <a:avLst/>
                <a:gdLst>
                  <a:gd name="connsiteX0" fmla="*/ 292902 w 436282"/>
                  <a:gd name="connsiteY0" fmla="*/ 1 h 944214"/>
                  <a:gd name="connsiteX1" fmla="*/ 379906 w 436282"/>
                  <a:gd name="connsiteY1" fmla="*/ 794370 h 944214"/>
                  <a:gd name="connsiteX2" fmla="*/ 355114 w 436282"/>
                  <a:gd name="connsiteY2" fmla="*/ 944214 h 944214"/>
                  <a:gd name="connsiteX3" fmla="*/ 294142 w 436282"/>
                  <a:gd name="connsiteY3" fmla="*/ 888799 h 944214"/>
                  <a:gd name="connsiteX4" fmla="*/ 5620 w 436282"/>
                  <a:gd name="connsiteY4" fmla="*/ 411988 h 944214"/>
                  <a:gd name="connsiteX5" fmla="*/ 0 w 436282"/>
                  <a:gd name="connsiteY5" fmla="*/ 390129 h 944214"/>
                  <a:gd name="connsiteX6" fmla="*/ 94 w 436282"/>
                  <a:gd name="connsiteY6" fmla="*/ 389780 h 944214"/>
                  <a:gd name="connsiteX7" fmla="*/ 292902 w 436282"/>
                  <a:gd name="connsiteY7" fmla="*/ 1 h 94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6282" h="944214">
                    <a:moveTo>
                      <a:pt x="292902" y="1"/>
                    </a:moveTo>
                    <a:cubicBezTo>
                      <a:pt x="491238" y="-686"/>
                      <a:pt x="446210" y="385465"/>
                      <a:pt x="379906" y="794370"/>
                    </a:cubicBezTo>
                    <a:lnTo>
                      <a:pt x="355114" y="944214"/>
                    </a:lnTo>
                    <a:lnTo>
                      <a:pt x="294142" y="888799"/>
                    </a:lnTo>
                    <a:cubicBezTo>
                      <a:pt x="162524" y="757182"/>
                      <a:pt x="62288" y="594183"/>
                      <a:pt x="5620" y="411988"/>
                    </a:cubicBezTo>
                    <a:lnTo>
                      <a:pt x="0" y="390129"/>
                    </a:lnTo>
                    <a:lnTo>
                      <a:pt x="94" y="389780"/>
                    </a:lnTo>
                    <a:cubicBezTo>
                      <a:pt x="66094" y="165449"/>
                      <a:pt x="154066" y="482"/>
                      <a:pt x="292902" y="1"/>
                    </a:cubicBezTo>
                    <a:close/>
                  </a:path>
                </a:pathLst>
              </a:custGeom>
              <a:solidFill>
                <a:srgbClr val="F6C3A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53" name="Group 952">
              <a:extLst>
                <a:ext uri="{FF2B5EF4-FFF2-40B4-BE49-F238E27FC236}">
                  <a16:creationId xmlns:a16="http://schemas.microsoft.com/office/drawing/2014/main" id="{D5D16BB3-F5FB-C657-51D5-14E8235ACE4E}"/>
                </a:ext>
              </a:extLst>
            </p:cNvPr>
            <p:cNvGrpSpPr/>
            <p:nvPr/>
          </p:nvGrpSpPr>
          <p:grpSpPr>
            <a:xfrm>
              <a:off x="3184455" y="4555796"/>
              <a:ext cx="586985" cy="1247718"/>
              <a:chOff x="2993747" y="4557515"/>
              <a:chExt cx="586985" cy="1247718"/>
            </a:xfrm>
          </p:grpSpPr>
          <p:sp>
            <p:nvSpPr>
              <p:cNvPr id="950" name="Freeform: Shape 949">
                <a:extLst>
                  <a:ext uri="{FF2B5EF4-FFF2-40B4-BE49-F238E27FC236}">
                    <a16:creationId xmlns:a16="http://schemas.microsoft.com/office/drawing/2014/main" id="{2591941F-695B-AD17-EC58-90B09C1F2D30}"/>
                  </a:ext>
                </a:extLst>
              </p:cNvPr>
              <p:cNvSpPr/>
              <p:nvPr/>
            </p:nvSpPr>
            <p:spPr>
              <a:xfrm>
                <a:off x="2993747" y="4557515"/>
                <a:ext cx="586985" cy="1244434"/>
              </a:xfrm>
              <a:custGeom>
                <a:avLst/>
                <a:gdLst>
                  <a:gd name="connsiteX0" fmla="*/ 381736 w 586985"/>
                  <a:gd name="connsiteY0" fmla="*/ 213 h 1244434"/>
                  <a:gd name="connsiteX1" fmla="*/ 522056 w 586985"/>
                  <a:gd name="connsiteY1" fmla="*/ 1150884 h 1244434"/>
                  <a:gd name="connsiteX2" fmla="*/ 519640 w 586985"/>
                  <a:gd name="connsiteY2" fmla="*/ 1172121 h 1244434"/>
                  <a:gd name="connsiteX3" fmla="*/ 456034 w 586985"/>
                  <a:gd name="connsiteY3" fmla="*/ 1195400 h 1244434"/>
                  <a:gd name="connsiteX4" fmla="*/ 447432 w 586985"/>
                  <a:gd name="connsiteY4" fmla="*/ 1197612 h 1244434"/>
                  <a:gd name="connsiteX5" fmla="*/ 447588 w 586985"/>
                  <a:gd name="connsiteY5" fmla="*/ 1191884 h 1244434"/>
                  <a:gd name="connsiteX6" fmla="*/ 376636 w 586985"/>
                  <a:gd name="connsiteY6" fmla="*/ 18863 h 1244434"/>
                  <a:gd name="connsiteX7" fmla="*/ 58564 w 586985"/>
                  <a:gd name="connsiteY7" fmla="*/ 1106556 h 1244434"/>
                  <a:gd name="connsiteX8" fmla="*/ 44948 w 586985"/>
                  <a:gd name="connsiteY8" fmla="*/ 1244434 h 1244434"/>
                  <a:gd name="connsiteX9" fmla="*/ 0 w 586985"/>
                  <a:gd name="connsiteY9" fmla="*/ 1242165 h 1244434"/>
                  <a:gd name="connsiteX10" fmla="*/ 2814 w 586985"/>
                  <a:gd name="connsiteY10" fmla="*/ 1206968 h 1244434"/>
                  <a:gd name="connsiteX11" fmla="*/ 381736 w 586985"/>
                  <a:gd name="connsiteY11" fmla="*/ 213 h 124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6985" h="1244434">
                    <a:moveTo>
                      <a:pt x="381736" y="213"/>
                    </a:moveTo>
                    <a:cubicBezTo>
                      <a:pt x="683074" y="13746"/>
                      <a:pt x="579970" y="663842"/>
                      <a:pt x="522056" y="1150884"/>
                    </a:cubicBezTo>
                    <a:lnTo>
                      <a:pt x="519640" y="1172121"/>
                    </a:lnTo>
                    <a:lnTo>
                      <a:pt x="456034" y="1195400"/>
                    </a:lnTo>
                    <a:lnTo>
                      <a:pt x="447432" y="1197612"/>
                    </a:lnTo>
                    <a:lnTo>
                      <a:pt x="447588" y="1191884"/>
                    </a:lnTo>
                    <a:cubicBezTo>
                      <a:pt x="471576" y="741199"/>
                      <a:pt x="661616" y="65048"/>
                      <a:pt x="376636" y="18863"/>
                    </a:cubicBezTo>
                    <a:cubicBezTo>
                      <a:pt x="110656" y="-24244"/>
                      <a:pt x="100952" y="590833"/>
                      <a:pt x="58564" y="1106556"/>
                    </a:cubicBezTo>
                    <a:lnTo>
                      <a:pt x="44948" y="1244434"/>
                    </a:lnTo>
                    <a:lnTo>
                      <a:pt x="0" y="1242165"/>
                    </a:lnTo>
                    <a:lnTo>
                      <a:pt x="2814" y="1206968"/>
                    </a:lnTo>
                    <a:cubicBezTo>
                      <a:pt x="39370" y="712558"/>
                      <a:pt x="58872" y="-14288"/>
                      <a:pt x="381736" y="213"/>
                    </a:cubicBezTo>
                    <a:close/>
                  </a:path>
                </a:pathLst>
              </a:custGeom>
              <a:solidFill>
                <a:srgbClr val="F19C6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4" name="Freeform: Shape 943">
                <a:extLst>
                  <a:ext uri="{FF2B5EF4-FFF2-40B4-BE49-F238E27FC236}">
                    <a16:creationId xmlns:a16="http://schemas.microsoft.com/office/drawing/2014/main" id="{466A90A8-0313-562C-AB8E-F0DA1D5417A3}"/>
                  </a:ext>
                </a:extLst>
              </p:cNvPr>
              <p:cNvSpPr/>
              <p:nvPr/>
            </p:nvSpPr>
            <p:spPr>
              <a:xfrm>
                <a:off x="3038695" y="4574234"/>
                <a:ext cx="486881" cy="1230999"/>
              </a:xfrm>
              <a:custGeom>
                <a:avLst/>
                <a:gdLst>
                  <a:gd name="connsiteX0" fmla="*/ 331688 w 486881"/>
                  <a:gd name="connsiteY0" fmla="*/ 2144 h 1230999"/>
                  <a:gd name="connsiteX1" fmla="*/ 402640 w 486881"/>
                  <a:gd name="connsiteY1" fmla="*/ 1175165 h 1230999"/>
                  <a:gd name="connsiteX2" fmla="*/ 402484 w 486881"/>
                  <a:gd name="connsiteY2" fmla="*/ 1180893 h 1230999"/>
                  <a:gd name="connsiteX3" fmla="*/ 299564 w 486881"/>
                  <a:gd name="connsiteY3" fmla="*/ 1207357 h 1230999"/>
                  <a:gd name="connsiteX4" fmla="*/ 65036 w 486881"/>
                  <a:gd name="connsiteY4" fmla="*/ 1230999 h 1230999"/>
                  <a:gd name="connsiteX5" fmla="*/ 0 w 486881"/>
                  <a:gd name="connsiteY5" fmla="*/ 1227715 h 1230999"/>
                  <a:gd name="connsiteX6" fmla="*/ 13616 w 486881"/>
                  <a:gd name="connsiteY6" fmla="*/ 1089837 h 1230999"/>
                  <a:gd name="connsiteX7" fmla="*/ 331688 w 486881"/>
                  <a:gd name="connsiteY7" fmla="*/ 2144 h 123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81" h="1230999">
                    <a:moveTo>
                      <a:pt x="331688" y="2144"/>
                    </a:moveTo>
                    <a:cubicBezTo>
                      <a:pt x="616668" y="48329"/>
                      <a:pt x="426628" y="724480"/>
                      <a:pt x="402640" y="1175165"/>
                    </a:cubicBezTo>
                    <a:lnTo>
                      <a:pt x="402484" y="1180893"/>
                    </a:lnTo>
                    <a:lnTo>
                      <a:pt x="299564" y="1207357"/>
                    </a:lnTo>
                    <a:cubicBezTo>
                      <a:pt x="223808" y="1222859"/>
                      <a:pt x="145372" y="1230999"/>
                      <a:pt x="65036" y="1230999"/>
                    </a:cubicBezTo>
                    <a:lnTo>
                      <a:pt x="0" y="1227715"/>
                    </a:lnTo>
                    <a:lnTo>
                      <a:pt x="13616" y="1089837"/>
                    </a:lnTo>
                    <a:cubicBezTo>
                      <a:pt x="56004" y="574114"/>
                      <a:pt x="65708" y="-40963"/>
                      <a:pt x="331688" y="2144"/>
                    </a:cubicBezTo>
                    <a:close/>
                  </a:path>
                </a:pathLst>
              </a:custGeom>
              <a:solidFill>
                <a:srgbClr val="F6C3A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id="{5AE5CEA0-A75B-6EB7-248B-C3DDE8796FAF}"/>
                </a:ext>
              </a:extLst>
            </p:cNvPr>
            <p:cNvGrpSpPr/>
            <p:nvPr/>
          </p:nvGrpSpPr>
          <p:grpSpPr>
            <a:xfrm rot="16654373">
              <a:off x="2446430" y="4308429"/>
              <a:ext cx="296777" cy="167856"/>
              <a:chOff x="3437041" y="741999"/>
              <a:chExt cx="1015490" cy="574357"/>
            </a:xfrm>
          </p:grpSpPr>
          <p:grpSp>
            <p:nvGrpSpPr>
              <p:cNvPr id="396" name="Group 395">
                <a:extLst>
                  <a:ext uri="{FF2B5EF4-FFF2-40B4-BE49-F238E27FC236}">
                    <a16:creationId xmlns:a16="http://schemas.microsoft.com/office/drawing/2014/main" id="{9F259AE4-EAA1-7169-6E54-B37863F7809C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88FFD681-CAC7-BF8A-89DD-60072CDC585B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1FACC949-5C50-FFAD-1544-1FF3FD684F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:a16="http://schemas.microsoft.com/office/drawing/2014/main" id="{FEC2802E-4FBB-C83B-A214-6945CB8D95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Connector 400">
                  <a:extLst>
                    <a:ext uri="{FF2B5EF4-FFF2-40B4-BE49-F238E27FC236}">
                      <a16:creationId xmlns:a16="http://schemas.microsoft.com/office/drawing/2014/main" id="{9219FA47-E8B8-C35B-5DCA-045C7BE149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>
                  <a:extLst>
                    <a:ext uri="{FF2B5EF4-FFF2-40B4-BE49-F238E27FC236}">
                      <a16:creationId xmlns:a16="http://schemas.microsoft.com/office/drawing/2014/main" id="{FB49067F-451F-1D29-DC0A-7EA54959DC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Straight Connector 402">
                  <a:extLst>
                    <a:ext uri="{FF2B5EF4-FFF2-40B4-BE49-F238E27FC236}">
                      <a16:creationId xmlns:a16="http://schemas.microsoft.com/office/drawing/2014/main" id="{003D22AC-08F6-4AF2-A141-FC67813558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>
                  <a:extLst>
                    <a:ext uri="{FF2B5EF4-FFF2-40B4-BE49-F238E27FC236}">
                      <a16:creationId xmlns:a16="http://schemas.microsoft.com/office/drawing/2014/main" id="{DFE8F7F8-BA85-4F03-B917-F42D2AFDFD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id="{88A5360A-26EC-732D-8D2E-2A2AABEAE4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BA79D081-7F09-0988-3D65-58D12BDC2F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id="{75AB86D2-03C7-A591-0E16-C5D24F79DA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B16B63EB-ADD0-CB1F-E6B2-4D33A18E84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Connector 408">
                  <a:extLst>
                    <a:ext uri="{FF2B5EF4-FFF2-40B4-BE49-F238E27FC236}">
                      <a16:creationId xmlns:a16="http://schemas.microsoft.com/office/drawing/2014/main" id="{C25F01E8-D5EB-10AE-54CD-388D0F5928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>
                  <a:extLst>
                    <a:ext uri="{FF2B5EF4-FFF2-40B4-BE49-F238E27FC236}">
                      <a16:creationId xmlns:a16="http://schemas.microsoft.com/office/drawing/2014/main" id="{39B80F02-E0E4-8847-5B2C-D6DD7E1DCE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1DC8C379-43D1-3DE8-6DD2-1387DE881A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>
                  <a:extLst>
                    <a:ext uri="{FF2B5EF4-FFF2-40B4-BE49-F238E27FC236}">
                      <a16:creationId xmlns:a16="http://schemas.microsoft.com/office/drawing/2014/main" id="{7A89B915-EAB8-BB60-618F-736E5BD3B1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>
                  <a:extLst>
                    <a:ext uri="{FF2B5EF4-FFF2-40B4-BE49-F238E27FC236}">
                      <a16:creationId xmlns:a16="http://schemas.microsoft.com/office/drawing/2014/main" id="{B9B74395-E575-E9B0-8CE6-D0BAFBAEA0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87CCB85C-D7AC-AC4C-266A-82808CEF10EC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025019CA-67C6-8AAE-4E4E-90197E7353E1}"/>
                </a:ext>
              </a:extLst>
            </p:cNvPr>
            <p:cNvGrpSpPr/>
            <p:nvPr/>
          </p:nvGrpSpPr>
          <p:grpSpPr>
            <a:xfrm rot="10058225" flipH="1">
              <a:off x="2664787" y="4455294"/>
              <a:ext cx="296777" cy="167856"/>
              <a:chOff x="3437041" y="741999"/>
              <a:chExt cx="1015490" cy="574357"/>
            </a:xfrm>
          </p:grpSpPr>
          <p:grpSp>
            <p:nvGrpSpPr>
              <p:cNvPr id="422" name="Group 421">
                <a:extLst>
                  <a:ext uri="{FF2B5EF4-FFF2-40B4-BE49-F238E27FC236}">
                    <a16:creationId xmlns:a16="http://schemas.microsoft.com/office/drawing/2014/main" id="{B2FA3C09-AC27-328E-22EA-A7BDEFEE5F40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424" name="Straight Connector 423">
                  <a:extLst>
                    <a:ext uri="{FF2B5EF4-FFF2-40B4-BE49-F238E27FC236}">
                      <a16:creationId xmlns:a16="http://schemas.microsoft.com/office/drawing/2014/main" id="{08EB3A34-93FD-9BAA-75D6-071920006768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>
                  <a:extLst>
                    <a:ext uri="{FF2B5EF4-FFF2-40B4-BE49-F238E27FC236}">
                      <a16:creationId xmlns:a16="http://schemas.microsoft.com/office/drawing/2014/main" id="{6CFF6266-CB28-F68C-DD0D-D1805A379B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>
                  <a:extLst>
                    <a:ext uri="{FF2B5EF4-FFF2-40B4-BE49-F238E27FC236}">
                      <a16:creationId xmlns:a16="http://schemas.microsoft.com/office/drawing/2014/main" id="{FA9DCB4F-6A01-1654-3BC5-44798C7155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906E1884-9434-8546-74DF-70DE9E192D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B453DBBC-310C-0F07-FA0B-06A49ADF90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F77DE03B-4E79-4D08-AE44-923F42D902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Connector 429">
                  <a:extLst>
                    <a:ext uri="{FF2B5EF4-FFF2-40B4-BE49-F238E27FC236}">
                      <a16:creationId xmlns:a16="http://schemas.microsoft.com/office/drawing/2014/main" id="{FFFEF7AF-0334-8F10-F32A-3221CC0E47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D3E2B0EA-426A-612C-49D1-EB43878BD3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Straight Connector 431">
                  <a:extLst>
                    <a:ext uri="{FF2B5EF4-FFF2-40B4-BE49-F238E27FC236}">
                      <a16:creationId xmlns:a16="http://schemas.microsoft.com/office/drawing/2014/main" id="{894A903E-0B79-0E05-5EBC-CF86F20EA7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47DC2156-CAEC-8526-C436-0686760693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>
                  <a:extLst>
                    <a:ext uri="{FF2B5EF4-FFF2-40B4-BE49-F238E27FC236}">
                      <a16:creationId xmlns:a16="http://schemas.microsoft.com/office/drawing/2014/main" id="{AEB6E149-B765-8BDB-BF58-4539CC9248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434">
                  <a:extLst>
                    <a:ext uri="{FF2B5EF4-FFF2-40B4-BE49-F238E27FC236}">
                      <a16:creationId xmlns:a16="http://schemas.microsoft.com/office/drawing/2014/main" id="{56BB877D-DEE8-2F49-E084-5D6AD61644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Straight Connector 435">
                  <a:extLst>
                    <a:ext uri="{FF2B5EF4-FFF2-40B4-BE49-F238E27FC236}">
                      <a16:creationId xmlns:a16="http://schemas.microsoft.com/office/drawing/2014/main" id="{1A03D9B1-CBC0-A598-8D42-A3526CC203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>
                  <a:extLst>
                    <a:ext uri="{FF2B5EF4-FFF2-40B4-BE49-F238E27FC236}">
                      <a16:creationId xmlns:a16="http://schemas.microsoft.com/office/drawing/2014/main" id="{4323752D-B3F4-AF25-A9E6-9EA85E7798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Straight Connector 437">
                  <a:extLst>
                    <a:ext uri="{FF2B5EF4-FFF2-40B4-BE49-F238E27FC236}">
                      <a16:creationId xmlns:a16="http://schemas.microsoft.com/office/drawing/2014/main" id="{EA4551F5-978B-A5D7-5AD9-612ABA09B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Connector 438">
                  <a:extLst>
                    <a:ext uri="{FF2B5EF4-FFF2-40B4-BE49-F238E27FC236}">
                      <a16:creationId xmlns:a16="http://schemas.microsoft.com/office/drawing/2014/main" id="{D268DA66-F5ED-CBBB-033F-6E8AA7C55E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680F6E19-9C2A-2E85-20EB-EC673A14A09C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40" name="Group 439">
              <a:extLst>
                <a:ext uri="{FF2B5EF4-FFF2-40B4-BE49-F238E27FC236}">
                  <a16:creationId xmlns:a16="http://schemas.microsoft.com/office/drawing/2014/main" id="{3C4B0CB1-03E4-DC8C-9D74-5B3DCF8AF071}"/>
                </a:ext>
              </a:extLst>
            </p:cNvPr>
            <p:cNvGrpSpPr/>
            <p:nvPr/>
          </p:nvGrpSpPr>
          <p:grpSpPr>
            <a:xfrm rot="19342692">
              <a:off x="2739777" y="4709155"/>
              <a:ext cx="296777" cy="167856"/>
              <a:chOff x="3437041" y="741999"/>
              <a:chExt cx="1015490" cy="574357"/>
            </a:xfrm>
          </p:grpSpPr>
          <p:grpSp>
            <p:nvGrpSpPr>
              <p:cNvPr id="441" name="Group 440">
                <a:extLst>
                  <a:ext uri="{FF2B5EF4-FFF2-40B4-BE49-F238E27FC236}">
                    <a16:creationId xmlns:a16="http://schemas.microsoft.com/office/drawing/2014/main" id="{8DB515E8-02AE-872E-3091-2E2C385C95A9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443" name="Straight Connector 442">
                  <a:extLst>
                    <a:ext uri="{FF2B5EF4-FFF2-40B4-BE49-F238E27FC236}">
                      <a16:creationId xmlns:a16="http://schemas.microsoft.com/office/drawing/2014/main" id="{366CE187-FB85-2409-68D6-B5422EF431DD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>
                  <a:extLst>
                    <a:ext uri="{FF2B5EF4-FFF2-40B4-BE49-F238E27FC236}">
                      <a16:creationId xmlns:a16="http://schemas.microsoft.com/office/drawing/2014/main" id="{5A48590A-0C84-0A75-5A26-59012A5D5A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Straight Connector 444">
                  <a:extLst>
                    <a:ext uri="{FF2B5EF4-FFF2-40B4-BE49-F238E27FC236}">
                      <a16:creationId xmlns:a16="http://schemas.microsoft.com/office/drawing/2014/main" id="{02911C20-7667-AD5C-1978-DEE2C821C7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445">
                  <a:extLst>
                    <a:ext uri="{FF2B5EF4-FFF2-40B4-BE49-F238E27FC236}">
                      <a16:creationId xmlns:a16="http://schemas.microsoft.com/office/drawing/2014/main" id="{F7B0F5DB-1BD0-631D-AEFC-9DD29B0DE1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Connector 446">
                  <a:extLst>
                    <a:ext uri="{FF2B5EF4-FFF2-40B4-BE49-F238E27FC236}">
                      <a16:creationId xmlns:a16="http://schemas.microsoft.com/office/drawing/2014/main" id="{6DE7089F-B047-6FD4-8836-1DAFEB6371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Straight Connector 447">
                  <a:extLst>
                    <a:ext uri="{FF2B5EF4-FFF2-40B4-BE49-F238E27FC236}">
                      <a16:creationId xmlns:a16="http://schemas.microsoft.com/office/drawing/2014/main" id="{0BD4F2CB-ECAC-C48D-7B2F-A39F82B30E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99976DCD-D146-9D61-891D-669EDA3727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D4BE2004-4378-C37B-BCBC-043D67903E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A2700D8E-5451-2606-9770-402E4B0D16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Connector 451">
                  <a:extLst>
                    <a:ext uri="{FF2B5EF4-FFF2-40B4-BE49-F238E27FC236}">
                      <a16:creationId xmlns:a16="http://schemas.microsoft.com/office/drawing/2014/main" id="{69522A3B-A88C-94EF-F02C-E6A30822BB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>
                  <a:extLst>
                    <a:ext uri="{FF2B5EF4-FFF2-40B4-BE49-F238E27FC236}">
                      <a16:creationId xmlns:a16="http://schemas.microsoft.com/office/drawing/2014/main" id="{F44C6CCA-6432-924E-4B76-C88079C796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453">
                  <a:extLst>
                    <a:ext uri="{FF2B5EF4-FFF2-40B4-BE49-F238E27FC236}">
                      <a16:creationId xmlns:a16="http://schemas.microsoft.com/office/drawing/2014/main" id="{EE35BC79-8409-439D-ED56-E6C4F61C72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5FBBBEF3-2F0C-E7C3-3455-9876D07FAD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F1E9FA17-137C-8BC3-D846-41B5F42469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Straight Connector 456">
                  <a:extLst>
                    <a:ext uri="{FF2B5EF4-FFF2-40B4-BE49-F238E27FC236}">
                      <a16:creationId xmlns:a16="http://schemas.microsoft.com/office/drawing/2014/main" id="{85AAD07F-FA1B-9330-A02B-98CE98DE07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457">
                  <a:extLst>
                    <a:ext uri="{FF2B5EF4-FFF2-40B4-BE49-F238E27FC236}">
                      <a16:creationId xmlns:a16="http://schemas.microsoft.com/office/drawing/2014/main" id="{3182502E-7F4E-D96B-94A4-168708A0E3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652AE3EA-C1BC-C187-EEFB-A90FC28046FC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99903D03-9E71-268E-95F5-DFF3170CCAFF}"/>
                </a:ext>
              </a:extLst>
            </p:cNvPr>
            <p:cNvGrpSpPr/>
            <p:nvPr/>
          </p:nvGrpSpPr>
          <p:grpSpPr>
            <a:xfrm rot="14797583">
              <a:off x="2177604" y="4316769"/>
              <a:ext cx="296777" cy="167856"/>
              <a:chOff x="3437041" y="741999"/>
              <a:chExt cx="1015490" cy="574357"/>
            </a:xfrm>
          </p:grpSpPr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2A1E4488-C7B3-9571-703E-828F76054FE1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464" name="Straight Connector 463">
                  <a:extLst>
                    <a:ext uri="{FF2B5EF4-FFF2-40B4-BE49-F238E27FC236}">
                      <a16:creationId xmlns:a16="http://schemas.microsoft.com/office/drawing/2014/main" id="{FABB5A0C-FDBC-BAC5-90D2-66C8AFE3EA9A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8D6FF7A2-66FE-9DD0-C2B4-78FBB213FE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C1BD736E-3937-6410-48F9-F3B981D5CA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>
                  <a:extLst>
                    <a:ext uri="{FF2B5EF4-FFF2-40B4-BE49-F238E27FC236}">
                      <a16:creationId xmlns:a16="http://schemas.microsoft.com/office/drawing/2014/main" id="{996DE65E-5C85-C9C7-3632-61E827DB71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>
                  <a:extLst>
                    <a:ext uri="{FF2B5EF4-FFF2-40B4-BE49-F238E27FC236}">
                      <a16:creationId xmlns:a16="http://schemas.microsoft.com/office/drawing/2014/main" id="{CADFFB91-8375-80B6-BBB1-34ECDA46C4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>
                  <a:extLst>
                    <a:ext uri="{FF2B5EF4-FFF2-40B4-BE49-F238E27FC236}">
                      <a16:creationId xmlns:a16="http://schemas.microsoft.com/office/drawing/2014/main" id="{AE7EC32D-90AA-966E-3854-26433582F0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>
                  <a:extLst>
                    <a:ext uri="{FF2B5EF4-FFF2-40B4-BE49-F238E27FC236}">
                      <a16:creationId xmlns:a16="http://schemas.microsoft.com/office/drawing/2014/main" id="{14882BE0-D726-1B63-6210-7D8FBB308E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>
                  <a:extLst>
                    <a:ext uri="{FF2B5EF4-FFF2-40B4-BE49-F238E27FC236}">
                      <a16:creationId xmlns:a16="http://schemas.microsoft.com/office/drawing/2014/main" id="{207DC4FD-5A11-4D64-2B28-FC4EAA59BD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Straight Connector 471">
                  <a:extLst>
                    <a:ext uri="{FF2B5EF4-FFF2-40B4-BE49-F238E27FC236}">
                      <a16:creationId xmlns:a16="http://schemas.microsoft.com/office/drawing/2014/main" id="{3A0607AF-9598-8EE2-F651-8F1173B8B7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Straight Connector 472">
                  <a:extLst>
                    <a:ext uri="{FF2B5EF4-FFF2-40B4-BE49-F238E27FC236}">
                      <a16:creationId xmlns:a16="http://schemas.microsoft.com/office/drawing/2014/main" id="{106F847C-2F2B-62BA-1D63-C02C3DF2E4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Straight Connector 473">
                  <a:extLst>
                    <a:ext uri="{FF2B5EF4-FFF2-40B4-BE49-F238E27FC236}">
                      <a16:creationId xmlns:a16="http://schemas.microsoft.com/office/drawing/2014/main" id="{0A50CF37-BCC0-B172-15E2-070915FEE3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Straight Connector 474">
                  <a:extLst>
                    <a:ext uri="{FF2B5EF4-FFF2-40B4-BE49-F238E27FC236}">
                      <a16:creationId xmlns:a16="http://schemas.microsoft.com/office/drawing/2014/main" id="{B753E5B8-4E9D-1977-8089-FBC419AE97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Straight Connector 475">
                  <a:extLst>
                    <a:ext uri="{FF2B5EF4-FFF2-40B4-BE49-F238E27FC236}">
                      <a16:creationId xmlns:a16="http://schemas.microsoft.com/office/drawing/2014/main" id="{0CD6890A-AB93-F68C-2E74-F1D9F04CCE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Straight Connector 476">
                  <a:extLst>
                    <a:ext uri="{FF2B5EF4-FFF2-40B4-BE49-F238E27FC236}">
                      <a16:creationId xmlns:a16="http://schemas.microsoft.com/office/drawing/2014/main" id="{ADD0694D-B455-8039-EF95-EC88D03DB4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260BC7FC-BFAA-73F3-E439-FBB2847BC6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5F04FC1E-678D-8553-6B68-498A904765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11DDBF93-802F-9432-0610-E0FDB1C8B97E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DF465208-330C-1D95-AA84-A528ADE8252A}"/>
                </a:ext>
              </a:extLst>
            </p:cNvPr>
            <p:cNvGrpSpPr/>
            <p:nvPr/>
          </p:nvGrpSpPr>
          <p:grpSpPr>
            <a:xfrm rot="1554950" flipV="1">
              <a:off x="2738492" y="4974998"/>
              <a:ext cx="296777" cy="167856"/>
              <a:chOff x="3437041" y="741999"/>
              <a:chExt cx="1015490" cy="574357"/>
            </a:xfrm>
          </p:grpSpPr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E905969F-5C55-FA2D-32F8-60F0E7E5A59D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483" name="Straight Connector 482">
                  <a:extLst>
                    <a:ext uri="{FF2B5EF4-FFF2-40B4-BE49-F238E27FC236}">
                      <a16:creationId xmlns:a16="http://schemas.microsoft.com/office/drawing/2014/main" id="{90A010A1-AA0E-5860-F37F-9180C080D7B8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18367CDC-41DD-10F1-6101-823BD6BFD7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F98D57AC-F431-0B9C-826B-8F30BAD8AF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Straight Connector 485">
                  <a:extLst>
                    <a:ext uri="{FF2B5EF4-FFF2-40B4-BE49-F238E27FC236}">
                      <a16:creationId xmlns:a16="http://schemas.microsoft.com/office/drawing/2014/main" id="{CE21419E-9727-3EAF-DDF4-A937AAF5CC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Straight Connector 486">
                  <a:extLst>
                    <a:ext uri="{FF2B5EF4-FFF2-40B4-BE49-F238E27FC236}">
                      <a16:creationId xmlns:a16="http://schemas.microsoft.com/office/drawing/2014/main" id="{022F04B1-F217-0991-E680-B7635A86C2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Straight Connector 487">
                  <a:extLst>
                    <a:ext uri="{FF2B5EF4-FFF2-40B4-BE49-F238E27FC236}">
                      <a16:creationId xmlns:a16="http://schemas.microsoft.com/office/drawing/2014/main" id="{C9FF296C-A6FC-FB9D-9CCF-6B5EC096A0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Straight Connector 488">
                  <a:extLst>
                    <a:ext uri="{FF2B5EF4-FFF2-40B4-BE49-F238E27FC236}">
                      <a16:creationId xmlns:a16="http://schemas.microsoft.com/office/drawing/2014/main" id="{6C9D832F-8467-E9BE-DB37-FD90EFC305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Straight Connector 489">
                  <a:extLst>
                    <a:ext uri="{FF2B5EF4-FFF2-40B4-BE49-F238E27FC236}">
                      <a16:creationId xmlns:a16="http://schemas.microsoft.com/office/drawing/2014/main" id="{1D094277-6280-D00A-54E0-5978E35234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Straight Connector 490">
                  <a:extLst>
                    <a:ext uri="{FF2B5EF4-FFF2-40B4-BE49-F238E27FC236}">
                      <a16:creationId xmlns:a16="http://schemas.microsoft.com/office/drawing/2014/main" id="{090F4960-F1CA-B4C3-C079-B054AC5FCB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Straight Connector 491">
                  <a:extLst>
                    <a:ext uri="{FF2B5EF4-FFF2-40B4-BE49-F238E27FC236}">
                      <a16:creationId xmlns:a16="http://schemas.microsoft.com/office/drawing/2014/main" id="{9FE507B8-37F4-2DA0-43E5-22E503F6F4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>
                  <a:extLst>
                    <a:ext uri="{FF2B5EF4-FFF2-40B4-BE49-F238E27FC236}">
                      <a16:creationId xmlns:a16="http://schemas.microsoft.com/office/drawing/2014/main" id="{D09C0670-78AD-F66D-FF9C-40AA7454B4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F7FC50A0-B33E-0B1B-5C69-D953E656D3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5017DB0B-7B0F-0E6F-293C-2EDE53EA70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Straight Connector 495">
                  <a:extLst>
                    <a:ext uri="{FF2B5EF4-FFF2-40B4-BE49-F238E27FC236}">
                      <a16:creationId xmlns:a16="http://schemas.microsoft.com/office/drawing/2014/main" id="{A689818A-7D78-D893-9011-1B6950383D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Straight Connector 496">
                  <a:extLst>
                    <a:ext uri="{FF2B5EF4-FFF2-40B4-BE49-F238E27FC236}">
                      <a16:creationId xmlns:a16="http://schemas.microsoft.com/office/drawing/2014/main" id="{4A44834C-07AB-F626-82E4-F56F448BC6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Straight Connector 497">
                  <a:extLst>
                    <a:ext uri="{FF2B5EF4-FFF2-40B4-BE49-F238E27FC236}">
                      <a16:creationId xmlns:a16="http://schemas.microsoft.com/office/drawing/2014/main" id="{1C420BA6-698A-D154-9F7E-0D538BD750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DC24DD6C-793E-53AB-5A43-A18CBF68AB05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B3D47175-B962-E065-1F4A-D3A7751D401F}"/>
                </a:ext>
              </a:extLst>
            </p:cNvPr>
            <p:cNvGrpSpPr/>
            <p:nvPr/>
          </p:nvGrpSpPr>
          <p:grpSpPr>
            <a:xfrm rot="2010080" flipV="1">
              <a:off x="2698681" y="5186903"/>
              <a:ext cx="296777" cy="167856"/>
              <a:chOff x="3437041" y="741999"/>
              <a:chExt cx="1015490" cy="574357"/>
            </a:xfrm>
          </p:grpSpPr>
          <p:grpSp>
            <p:nvGrpSpPr>
              <p:cNvPr id="500" name="Group 499">
                <a:extLst>
                  <a:ext uri="{FF2B5EF4-FFF2-40B4-BE49-F238E27FC236}">
                    <a16:creationId xmlns:a16="http://schemas.microsoft.com/office/drawing/2014/main" id="{8682AB09-11BF-2C48-8550-634DEDA7743F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502" name="Straight Connector 501">
                  <a:extLst>
                    <a:ext uri="{FF2B5EF4-FFF2-40B4-BE49-F238E27FC236}">
                      <a16:creationId xmlns:a16="http://schemas.microsoft.com/office/drawing/2014/main" id="{A3135832-F544-4B4F-9B41-487B4E381B06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>
                  <a:extLst>
                    <a:ext uri="{FF2B5EF4-FFF2-40B4-BE49-F238E27FC236}">
                      <a16:creationId xmlns:a16="http://schemas.microsoft.com/office/drawing/2014/main" id="{4BF2D68B-5DF2-D2FB-AB85-AEBE4741BD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503">
                  <a:extLst>
                    <a:ext uri="{FF2B5EF4-FFF2-40B4-BE49-F238E27FC236}">
                      <a16:creationId xmlns:a16="http://schemas.microsoft.com/office/drawing/2014/main" id="{38AE3673-4686-DFDD-A1FE-04D9758553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Connector 504">
                  <a:extLst>
                    <a:ext uri="{FF2B5EF4-FFF2-40B4-BE49-F238E27FC236}">
                      <a16:creationId xmlns:a16="http://schemas.microsoft.com/office/drawing/2014/main" id="{9BF7665A-DBB5-8E01-3842-E0D68B782C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Straight Connector 505">
                  <a:extLst>
                    <a:ext uri="{FF2B5EF4-FFF2-40B4-BE49-F238E27FC236}">
                      <a16:creationId xmlns:a16="http://schemas.microsoft.com/office/drawing/2014/main" id="{E67BB600-5D7E-CCB7-E218-D962F07449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9618CF0-CB67-CAC4-1384-FF7044E74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21A44E4B-1C4B-EEED-6A6F-5AD69CD754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5C9B1F6B-C4E6-E31C-7104-72B62D893B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" name="Straight Connector 509">
                  <a:extLst>
                    <a:ext uri="{FF2B5EF4-FFF2-40B4-BE49-F238E27FC236}">
                      <a16:creationId xmlns:a16="http://schemas.microsoft.com/office/drawing/2014/main" id="{8283E99E-B7D0-AC5D-E7C1-71D4AE1C46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510">
                  <a:extLst>
                    <a:ext uri="{FF2B5EF4-FFF2-40B4-BE49-F238E27FC236}">
                      <a16:creationId xmlns:a16="http://schemas.microsoft.com/office/drawing/2014/main" id="{A4E6172A-9F60-3EAE-7D61-9C5CB9972D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Straight Connector 511">
                  <a:extLst>
                    <a:ext uri="{FF2B5EF4-FFF2-40B4-BE49-F238E27FC236}">
                      <a16:creationId xmlns:a16="http://schemas.microsoft.com/office/drawing/2014/main" id="{2DFD5583-D539-8951-37E9-07B1D9A201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8642F7E8-3EB8-E28B-5489-E903E29CB3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0DE590A2-1938-E14E-FA9D-BC5357DF32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>
                  <a:extLst>
                    <a:ext uri="{FF2B5EF4-FFF2-40B4-BE49-F238E27FC236}">
                      <a16:creationId xmlns:a16="http://schemas.microsoft.com/office/drawing/2014/main" id="{B6FC5CC6-835C-388F-DAA6-9D2457776D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Straight Connector 515">
                  <a:extLst>
                    <a:ext uri="{FF2B5EF4-FFF2-40B4-BE49-F238E27FC236}">
                      <a16:creationId xmlns:a16="http://schemas.microsoft.com/office/drawing/2014/main" id="{077F6024-19DB-353E-01DF-80416C126B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Straight Connector 516">
                  <a:extLst>
                    <a:ext uri="{FF2B5EF4-FFF2-40B4-BE49-F238E27FC236}">
                      <a16:creationId xmlns:a16="http://schemas.microsoft.com/office/drawing/2014/main" id="{1561CBCC-C151-0F2A-1699-DF2344C1A7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216FB41E-F4E8-F33E-9654-BBDBF677EEEC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18" name="Group 517">
              <a:extLst>
                <a:ext uri="{FF2B5EF4-FFF2-40B4-BE49-F238E27FC236}">
                  <a16:creationId xmlns:a16="http://schemas.microsoft.com/office/drawing/2014/main" id="{43EA3E66-C9F4-BECA-A7AE-723C0AB2C9B6}"/>
                </a:ext>
              </a:extLst>
            </p:cNvPr>
            <p:cNvGrpSpPr/>
            <p:nvPr/>
          </p:nvGrpSpPr>
          <p:grpSpPr>
            <a:xfrm rot="21254148">
              <a:off x="2662719" y="5391103"/>
              <a:ext cx="296777" cy="167856"/>
              <a:chOff x="3437041" y="741999"/>
              <a:chExt cx="1015490" cy="574357"/>
            </a:xfrm>
          </p:grpSpPr>
          <p:grpSp>
            <p:nvGrpSpPr>
              <p:cNvPr id="519" name="Group 518">
                <a:extLst>
                  <a:ext uri="{FF2B5EF4-FFF2-40B4-BE49-F238E27FC236}">
                    <a16:creationId xmlns:a16="http://schemas.microsoft.com/office/drawing/2014/main" id="{F92EACC6-A198-6A3A-4B96-720B89220587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521" name="Straight Connector 520">
                  <a:extLst>
                    <a:ext uri="{FF2B5EF4-FFF2-40B4-BE49-F238E27FC236}">
                      <a16:creationId xmlns:a16="http://schemas.microsoft.com/office/drawing/2014/main" id="{2C9A6795-9C6E-66FA-94DE-DE79A1063BA9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Straight Connector 521">
                  <a:extLst>
                    <a:ext uri="{FF2B5EF4-FFF2-40B4-BE49-F238E27FC236}">
                      <a16:creationId xmlns:a16="http://schemas.microsoft.com/office/drawing/2014/main" id="{BC8CEE24-36EC-D6E0-A077-8A236DC0D0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025F1C26-2166-55D0-672E-12101662B5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45B27815-04B1-957A-87B0-46854C097D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Straight Connector 524">
                  <a:extLst>
                    <a:ext uri="{FF2B5EF4-FFF2-40B4-BE49-F238E27FC236}">
                      <a16:creationId xmlns:a16="http://schemas.microsoft.com/office/drawing/2014/main" id="{4118E1EF-DEC3-4809-AE05-E7A33F5E56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Straight Connector 525">
                  <a:extLst>
                    <a:ext uri="{FF2B5EF4-FFF2-40B4-BE49-F238E27FC236}">
                      <a16:creationId xmlns:a16="http://schemas.microsoft.com/office/drawing/2014/main" id="{12F86EEE-E46D-BC09-E608-4B3F221D23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Straight Connector 526">
                  <a:extLst>
                    <a:ext uri="{FF2B5EF4-FFF2-40B4-BE49-F238E27FC236}">
                      <a16:creationId xmlns:a16="http://schemas.microsoft.com/office/drawing/2014/main" id="{C04CD1F3-FF27-03AD-A597-C2867168BE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Straight Connector 527">
                  <a:extLst>
                    <a:ext uri="{FF2B5EF4-FFF2-40B4-BE49-F238E27FC236}">
                      <a16:creationId xmlns:a16="http://schemas.microsoft.com/office/drawing/2014/main" id="{523D5F8A-B51C-EA96-E4F8-8201DE866A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Straight Connector 528">
                  <a:extLst>
                    <a:ext uri="{FF2B5EF4-FFF2-40B4-BE49-F238E27FC236}">
                      <a16:creationId xmlns:a16="http://schemas.microsoft.com/office/drawing/2014/main" id="{61E08E00-50C3-986A-6685-D312172B51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Straight Connector 529">
                  <a:extLst>
                    <a:ext uri="{FF2B5EF4-FFF2-40B4-BE49-F238E27FC236}">
                      <a16:creationId xmlns:a16="http://schemas.microsoft.com/office/drawing/2014/main" id="{BBC5AA09-AD6D-0FA8-12DF-0A5C9C2711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Straight Connector 530">
                  <a:extLst>
                    <a:ext uri="{FF2B5EF4-FFF2-40B4-BE49-F238E27FC236}">
                      <a16:creationId xmlns:a16="http://schemas.microsoft.com/office/drawing/2014/main" id="{8C5C3ADA-114C-1F13-CB04-C0FF1F31B8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Straight Connector 531">
                  <a:extLst>
                    <a:ext uri="{FF2B5EF4-FFF2-40B4-BE49-F238E27FC236}">
                      <a16:creationId xmlns:a16="http://schemas.microsoft.com/office/drawing/2014/main" id="{45EB9A49-527E-A7AB-2429-CA6F614B4E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Straight Connector 532">
                  <a:extLst>
                    <a:ext uri="{FF2B5EF4-FFF2-40B4-BE49-F238E27FC236}">
                      <a16:creationId xmlns:a16="http://schemas.microsoft.com/office/drawing/2014/main" id="{4A29CE41-A7F7-3771-10F9-35AF93B823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Straight Connector 533">
                  <a:extLst>
                    <a:ext uri="{FF2B5EF4-FFF2-40B4-BE49-F238E27FC236}">
                      <a16:creationId xmlns:a16="http://schemas.microsoft.com/office/drawing/2014/main" id="{7F221341-7974-7C5C-3B8C-CA89738235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Straight Connector 534">
                  <a:extLst>
                    <a:ext uri="{FF2B5EF4-FFF2-40B4-BE49-F238E27FC236}">
                      <a16:creationId xmlns:a16="http://schemas.microsoft.com/office/drawing/2014/main" id="{6BE50F23-D278-7E5D-BDFE-FE30485486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Straight Connector 535">
                  <a:extLst>
                    <a:ext uri="{FF2B5EF4-FFF2-40B4-BE49-F238E27FC236}">
                      <a16:creationId xmlns:a16="http://schemas.microsoft.com/office/drawing/2014/main" id="{522D67E4-E2A1-48AF-B2F0-8C7FE7A5B0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04DFF6F9-A121-B52F-1F62-CF80EB2F3EB0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37" name="Group 536">
              <a:extLst>
                <a:ext uri="{FF2B5EF4-FFF2-40B4-BE49-F238E27FC236}">
                  <a16:creationId xmlns:a16="http://schemas.microsoft.com/office/drawing/2014/main" id="{0E22648E-6C27-B993-6AA6-662B69C136BD}"/>
                </a:ext>
              </a:extLst>
            </p:cNvPr>
            <p:cNvGrpSpPr/>
            <p:nvPr/>
          </p:nvGrpSpPr>
          <p:grpSpPr>
            <a:xfrm rot="15564053">
              <a:off x="3469993" y="4337766"/>
              <a:ext cx="296777" cy="167856"/>
              <a:chOff x="3437041" y="741999"/>
              <a:chExt cx="1015490" cy="574357"/>
            </a:xfrm>
          </p:grpSpPr>
          <p:grpSp>
            <p:nvGrpSpPr>
              <p:cNvPr id="538" name="Group 537">
                <a:extLst>
                  <a:ext uri="{FF2B5EF4-FFF2-40B4-BE49-F238E27FC236}">
                    <a16:creationId xmlns:a16="http://schemas.microsoft.com/office/drawing/2014/main" id="{87E9567A-7FF5-B6FC-AEB9-486068F034C1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540" name="Straight Connector 539">
                  <a:extLst>
                    <a:ext uri="{FF2B5EF4-FFF2-40B4-BE49-F238E27FC236}">
                      <a16:creationId xmlns:a16="http://schemas.microsoft.com/office/drawing/2014/main" id="{5D327F51-228F-13A8-1FEE-255F4B3D002C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Straight Connector 540">
                  <a:extLst>
                    <a:ext uri="{FF2B5EF4-FFF2-40B4-BE49-F238E27FC236}">
                      <a16:creationId xmlns:a16="http://schemas.microsoft.com/office/drawing/2014/main" id="{966F8A85-E685-5B3B-9D92-066BFA2C66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" name="Straight Connector 541">
                  <a:extLst>
                    <a:ext uri="{FF2B5EF4-FFF2-40B4-BE49-F238E27FC236}">
                      <a16:creationId xmlns:a16="http://schemas.microsoft.com/office/drawing/2014/main" id="{93DDEEAF-2659-7065-B620-F46E6C654E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Straight Connector 542">
                  <a:extLst>
                    <a:ext uri="{FF2B5EF4-FFF2-40B4-BE49-F238E27FC236}">
                      <a16:creationId xmlns:a16="http://schemas.microsoft.com/office/drawing/2014/main" id="{C2B2F896-9795-C079-E574-121EC7DF39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4" name="Straight Connector 543">
                  <a:extLst>
                    <a:ext uri="{FF2B5EF4-FFF2-40B4-BE49-F238E27FC236}">
                      <a16:creationId xmlns:a16="http://schemas.microsoft.com/office/drawing/2014/main" id="{5E2C0E9C-BE54-426E-9FCA-82C677F147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Straight Connector 544">
                  <a:extLst>
                    <a:ext uri="{FF2B5EF4-FFF2-40B4-BE49-F238E27FC236}">
                      <a16:creationId xmlns:a16="http://schemas.microsoft.com/office/drawing/2014/main" id="{F54A07C2-55BE-A4E9-7F82-6F28A45A26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" name="Straight Connector 545">
                  <a:extLst>
                    <a:ext uri="{FF2B5EF4-FFF2-40B4-BE49-F238E27FC236}">
                      <a16:creationId xmlns:a16="http://schemas.microsoft.com/office/drawing/2014/main" id="{EEDC5324-F817-C548-68B9-08DA87754C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Straight Connector 546">
                  <a:extLst>
                    <a:ext uri="{FF2B5EF4-FFF2-40B4-BE49-F238E27FC236}">
                      <a16:creationId xmlns:a16="http://schemas.microsoft.com/office/drawing/2014/main" id="{E03F6436-AD77-1B70-0B19-421C4548CE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>
                  <a:extLst>
                    <a:ext uri="{FF2B5EF4-FFF2-40B4-BE49-F238E27FC236}">
                      <a16:creationId xmlns:a16="http://schemas.microsoft.com/office/drawing/2014/main" id="{DB0F1948-C4DE-8436-EF83-98981A2DCB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Straight Connector 548">
                  <a:extLst>
                    <a:ext uri="{FF2B5EF4-FFF2-40B4-BE49-F238E27FC236}">
                      <a16:creationId xmlns:a16="http://schemas.microsoft.com/office/drawing/2014/main" id="{1B2AB5E6-A05C-13F6-3763-48F789161E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Straight Connector 549">
                  <a:extLst>
                    <a:ext uri="{FF2B5EF4-FFF2-40B4-BE49-F238E27FC236}">
                      <a16:creationId xmlns:a16="http://schemas.microsoft.com/office/drawing/2014/main" id="{74F39DAF-1209-FD65-73B6-0205D0BD17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Straight Connector 550">
                  <a:extLst>
                    <a:ext uri="{FF2B5EF4-FFF2-40B4-BE49-F238E27FC236}">
                      <a16:creationId xmlns:a16="http://schemas.microsoft.com/office/drawing/2014/main" id="{DE6AFE04-B149-EAA9-B413-78801A2F97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Straight Connector 551">
                  <a:extLst>
                    <a:ext uri="{FF2B5EF4-FFF2-40B4-BE49-F238E27FC236}">
                      <a16:creationId xmlns:a16="http://schemas.microsoft.com/office/drawing/2014/main" id="{191D12F8-76F9-9EFC-C0D5-8870AEB1D2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Straight Connector 552">
                  <a:extLst>
                    <a:ext uri="{FF2B5EF4-FFF2-40B4-BE49-F238E27FC236}">
                      <a16:creationId xmlns:a16="http://schemas.microsoft.com/office/drawing/2014/main" id="{73655938-0A4F-D13A-F929-A98A79EA5B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Straight Connector 553">
                  <a:extLst>
                    <a:ext uri="{FF2B5EF4-FFF2-40B4-BE49-F238E27FC236}">
                      <a16:creationId xmlns:a16="http://schemas.microsoft.com/office/drawing/2014/main" id="{D27B0F9F-77D5-43EF-8628-2D09808168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Straight Connector 554">
                  <a:extLst>
                    <a:ext uri="{FF2B5EF4-FFF2-40B4-BE49-F238E27FC236}">
                      <a16:creationId xmlns:a16="http://schemas.microsoft.com/office/drawing/2014/main" id="{4BA4649B-298D-0EED-6C53-BCDD43421A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795999F4-ABBB-22DD-81C6-9D2129629F6B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34470D59-03E9-B5DE-E8BB-E73B122D3616}"/>
                </a:ext>
              </a:extLst>
            </p:cNvPr>
            <p:cNvGrpSpPr/>
            <p:nvPr/>
          </p:nvGrpSpPr>
          <p:grpSpPr>
            <a:xfrm rot="10058225" flipH="1">
              <a:off x="3711467" y="4524645"/>
              <a:ext cx="296777" cy="167856"/>
              <a:chOff x="3437041" y="741999"/>
              <a:chExt cx="1015490" cy="574357"/>
            </a:xfrm>
          </p:grpSpPr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5CAEE8C4-E7A9-5509-213F-298AFBF0C930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559" name="Straight Connector 558">
                  <a:extLst>
                    <a:ext uri="{FF2B5EF4-FFF2-40B4-BE49-F238E27FC236}">
                      <a16:creationId xmlns:a16="http://schemas.microsoft.com/office/drawing/2014/main" id="{33FD5166-8EB4-AFDC-B211-0909A7F2445F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>
                  <a:extLst>
                    <a:ext uri="{FF2B5EF4-FFF2-40B4-BE49-F238E27FC236}">
                      <a16:creationId xmlns:a16="http://schemas.microsoft.com/office/drawing/2014/main" id="{159BAC51-FB18-05D4-072D-AFD71FBBE8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>
                  <a:extLst>
                    <a:ext uri="{FF2B5EF4-FFF2-40B4-BE49-F238E27FC236}">
                      <a16:creationId xmlns:a16="http://schemas.microsoft.com/office/drawing/2014/main" id="{DD7CB512-C6AD-DABD-4991-C0B9CB446F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Straight Connector 561">
                  <a:extLst>
                    <a:ext uri="{FF2B5EF4-FFF2-40B4-BE49-F238E27FC236}">
                      <a16:creationId xmlns:a16="http://schemas.microsoft.com/office/drawing/2014/main" id="{667BF1B2-2582-2A48-40EA-8126329764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>
                  <a:extLst>
                    <a:ext uri="{FF2B5EF4-FFF2-40B4-BE49-F238E27FC236}">
                      <a16:creationId xmlns:a16="http://schemas.microsoft.com/office/drawing/2014/main" id="{59E0A762-46E0-5D0F-D042-CB36D4264F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Straight Connector 563">
                  <a:extLst>
                    <a:ext uri="{FF2B5EF4-FFF2-40B4-BE49-F238E27FC236}">
                      <a16:creationId xmlns:a16="http://schemas.microsoft.com/office/drawing/2014/main" id="{080886C9-6A91-72F4-D06B-0DB20E4788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>
                  <a:extLst>
                    <a:ext uri="{FF2B5EF4-FFF2-40B4-BE49-F238E27FC236}">
                      <a16:creationId xmlns:a16="http://schemas.microsoft.com/office/drawing/2014/main" id="{C8A89F98-17B6-C70C-ABE9-5416269C76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>
                  <a:extLst>
                    <a:ext uri="{FF2B5EF4-FFF2-40B4-BE49-F238E27FC236}">
                      <a16:creationId xmlns:a16="http://schemas.microsoft.com/office/drawing/2014/main" id="{CBB00272-8D20-A965-BDDA-DD4A94C164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>
                  <a:extLst>
                    <a:ext uri="{FF2B5EF4-FFF2-40B4-BE49-F238E27FC236}">
                      <a16:creationId xmlns:a16="http://schemas.microsoft.com/office/drawing/2014/main" id="{DB0D7B80-94E9-2DF3-9F7E-4FD3FE5710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567">
                  <a:extLst>
                    <a:ext uri="{FF2B5EF4-FFF2-40B4-BE49-F238E27FC236}">
                      <a16:creationId xmlns:a16="http://schemas.microsoft.com/office/drawing/2014/main" id="{71F74D0B-93B5-50AE-3445-E211D97DC2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>
                  <a:extLst>
                    <a:ext uri="{FF2B5EF4-FFF2-40B4-BE49-F238E27FC236}">
                      <a16:creationId xmlns:a16="http://schemas.microsoft.com/office/drawing/2014/main" id="{C60FCF5E-E395-724F-E723-78B796C2BB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Straight Connector 569">
                  <a:extLst>
                    <a:ext uri="{FF2B5EF4-FFF2-40B4-BE49-F238E27FC236}">
                      <a16:creationId xmlns:a16="http://schemas.microsoft.com/office/drawing/2014/main" id="{EC833C0A-226F-C5E6-5625-063C52A5F5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>
                  <a:extLst>
                    <a:ext uri="{FF2B5EF4-FFF2-40B4-BE49-F238E27FC236}">
                      <a16:creationId xmlns:a16="http://schemas.microsoft.com/office/drawing/2014/main" id="{1E786412-7C3F-4BF1-0314-CE276ABA46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Straight Connector 571">
                  <a:extLst>
                    <a:ext uri="{FF2B5EF4-FFF2-40B4-BE49-F238E27FC236}">
                      <a16:creationId xmlns:a16="http://schemas.microsoft.com/office/drawing/2014/main" id="{3C43DA1E-6B80-38ED-4264-BFCE91D25E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>
                  <a:extLst>
                    <a:ext uri="{FF2B5EF4-FFF2-40B4-BE49-F238E27FC236}">
                      <a16:creationId xmlns:a16="http://schemas.microsoft.com/office/drawing/2014/main" id="{19CA475A-45F5-9F7A-14CC-47C0E75B6D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573">
                  <a:extLst>
                    <a:ext uri="{FF2B5EF4-FFF2-40B4-BE49-F238E27FC236}">
                      <a16:creationId xmlns:a16="http://schemas.microsoft.com/office/drawing/2014/main" id="{28010D98-4748-A5FE-24C0-A52E23AA7F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F3A68391-B923-9518-F635-11224673AD3A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id="{DBF49D8D-681D-1CA1-32A8-9AF87FB3DE47}"/>
                </a:ext>
              </a:extLst>
            </p:cNvPr>
            <p:cNvGrpSpPr/>
            <p:nvPr/>
          </p:nvGrpSpPr>
          <p:grpSpPr>
            <a:xfrm rot="19342692">
              <a:off x="3759488" y="4739978"/>
              <a:ext cx="296777" cy="167856"/>
              <a:chOff x="3437041" y="741999"/>
              <a:chExt cx="1015490" cy="574357"/>
            </a:xfrm>
          </p:grpSpPr>
          <p:grpSp>
            <p:nvGrpSpPr>
              <p:cNvPr id="576" name="Group 575">
                <a:extLst>
                  <a:ext uri="{FF2B5EF4-FFF2-40B4-BE49-F238E27FC236}">
                    <a16:creationId xmlns:a16="http://schemas.microsoft.com/office/drawing/2014/main" id="{C13C54E0-49CD-7600-6EAC-4AC9C1A0051B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578" name="Straight Connector 577">
                  <a:extLst>
                    <a:ext uri="{FF2B5EF4-FFF2-40B4-BE49-F238E27FC236}">
                      <a16:creationId xmlns:a16="http://schemas.microsoft.com/office/drawing/2014/main" id="{8BE87981-95B3-2914-B2C8-31F6EDFB2E90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>
                  <a:extLst>
                    <a:ext uri="{FF2B5EF4-FFF2-40B4-BE49-F238E27FC236}">
                      <a16:creationId xmlns:a16="http://schemas.microsoft.com/office/drawing/2014/main" id="{6FB570B7-4E6D-EB9A-3BE7-F48A128EC0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Straight Connector 579">
                  <a:extLst>
                    <a:ext uri="{FF2B5EF4-FFF2-40B4-BE49-F238E27FC236}">
                      <a16:creationId xmlns:a16="http://schemas.microsoft.com/office/drawing/2014/main" id="{406B2E95-CF07-C313-E552-F97F7F5B34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Straight Connector 580">
                  <a:extLst>
                    <a:ext uri="{FF2B5EF4-FFF2-40B4-BE49-F238E27FC236}">
                      <a16:creationId xmlns:a16="http://schemas.microsoft.com/office/drawing/2014/main" id="{87D81885-C438-F574-D5CF-72D7D4A8F3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Straight Connector 581">
                  <a:extLst>
                    <a:ext uri="{FF2B5EF4-FFF2-40B4-BE49-F238E27FC236}">
                      <a16:creationId xmlns:a16="http://schemas.microsoft.com/office/drawing/2014/main" id="{78FDEF31-2302-2DE0-93E0-79FB75690C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Straight Connector 582">
                  <a:extLst>
                    <a:ext uri="{FF2B5EF4-FFF2-40B4-BE49-F238E27FC236}">
                      <a16:creationId xmlns:a16="http://schemas.microsoft.com/office/drawing/2014/main" id="{E8695645-9568-FD69-C7FD-25E1EF97D5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Straight Connector 583">
                  <a:extLst>
                    <a:ext uri="{FF2B5EF4-FFF2-40B4-BE49-F238E27FC236}">
                      <a16:creationId xmlns:a16="http://schemas.microsoft.com/office/drawing/2014/main" id="{075E2E6B-C311-4BCA-4C67-72D22F1345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Straight Connector 584">
                  <a:extLst>
                    <a:ext uri="{FF2B5EF4-FFF2-40B4-BE49-F238E27FC236}">
                      <a16:creationId xmlns:a16="http://schemas.microsoft.com/office/drawing/2014/main" id="{9F1C9626-EE2A-C714-F4A4-9D305CE701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Straight Connector 585">
                  <a:extLst>
                    <a:ext uri="{FF2B5EF4-FFF2-40B4-BE49-F238E27FC236}">
                      <a16:creationId xmlns:a16="http://schemas.microsoft.com/office/drawing/2014/main" id="{0296CA3B-D327-5786-8E8A-B3F665F15E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Straight Connector 586">
                  <a:extLst>
                    <a:ext uri="{FF2B5EF4-FFF2-40B4-BE49-F238E27FC236}">
                      <a16:creationId xmlns:a16="http://schemas.microsoft.com/office/drawing/2014/main" id="{0F174710-3561-C74A-3050-E6A2401AC5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Straight Connector 587">
                  <a:extLst>
                    <a:ext uri="{FF2B5EF4-FFF2-40B4-BE49-F238E27FC236}">
                      <a16:creationId xmlns:a16="http://schemas.microsoft.com/office/drawing/2014/main" id="{186A857B-58CC-7FB7-DCD2-94670A7FDA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Straight Connector 588">
                  <a:extLst>
                    <a:ext uri="{FF2B5EF4-FFF2-40B4-BE49-F238E27FC236}">
                      <a16:creationId xmlns:a16="http://schemas.microsoft.com/office/drawing/2014/main" id="{8A6A6E24-800E-DA59-C278-D19815998C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" name="Straight Connector 589">
                  <a:extLst>
                    <a:ext uri="{FF2B5EF4-FFF2-40B4-BE49-F238E27FC236}">
                      <a16:creationId xmlns:a16="http://schemas.microsoft.com/office/drawing/2014/main" id="{E5CA8DAA-3891-2802-5B56-A30E0FC2E1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Straight Connector 590">
                  <a:extLst>
                    <a:ext uri="{FF2B5EF4-FFF2-40B4-BE49-F238E27FC236}">
                      <a16:creationId xmlns:a16="http://schemas.microsoft.com/office/drawing/2014/main" id="{D61A2E9A-AE87-88B6-6058-C5437951F6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Straight Connector 591">
                  <a:extLst>
                    <a:ext uri="{FF2B5EF4-FFF2-40B4-BE49-F238E27FC236}">
                      <a16:creationId xmlns:a16="http://schemas.microsoft.com/office/drawing/2014/main" id="{87074AA7-8191-DF03-158C-32638D5EDD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>
                  <a:extLst>
                    <a:ext uri="{FF2B5EF4-FFF2-40B4-BE49-F238E27FC236}">
                      <a16:creationId xmlns:a16="http://schemas.microsoft.com/office/drawing/2014/main" id="{F07D094C-E096-DD93-A799-279FCE6D73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55A4C662-9C37-7766-34E4-629AAAF02BBD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406F932D-2394-75DB-3401-52E4958FB04D}"/>
                </a:ext>
              </a:extLst>
            </p:cNvPr>
            <p:cNvGrpSpPr/>
            <p:nvPr/>
          </p:nvGrpSpPr>
          <p:grpSpPr>
            <a:xfrm rot="13363685">
              <a:off x="3193461" y="4387405"/>
              <a:ext cx="296777" cy="167856"/>
              <a:chOff x="3437041" y="741999"/>
              <a:chExt cx="1015490" cy="574357"/>
            </a:xfrm>
          </p:grpSpPr>
          <p:grpSp>
            <p:nvGrpSpPr>
              <p:cNvPr id="595" name="Group 594">
                <a:extLst>
                  <a:ext uri="{FF2B5EF4-FFF2-40B4-BE49-F238E27FC236}">
                    <a16:creationId xmlns:a16="http://schemas.microsoft.com/office/drawing/2014/main" id="{BBD7E21A-67CC-BEC2-60D3-0BEEA1EA79C8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597" name="Straight Connector 596">
                  <a:extLst>
                    <a:ext uri="{FF2B5EF4-FFF2-40B4-BE49-F238E27FC236}">
                      <a16:creationId xmlns:a16="http://schemas.microsoft.com/office/drawing/2014/main" id="{9C098FD7-5393-6A9F-320F-EAB069A3B672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" name="Straight Connector 597">
                  <a:extLst>
                    <a:ext uri="{FF2B5EF4-FFF2-40B4-BE49-F238E27FC236}">
                      <a16:creationId xmlns:a16="http://schemas.microsoft.com/office/drawing/2014/main" id="{8F04C3E3-4FDD-BAD3-53B1-7E94243919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Straight Connector 598">
                  <a:extLst>
                    <a:ext uri="{FF2B5EF4-FFF2-40B4-BE49-F238E27FC236}">
                      <a16:creationId xmlns:a16="http://schemas.microsoft.com/office/drawing/2014/main" id="{E944C587-1A38-E773-0363-AFE4FEF336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Straight Connector 599">
                  <a:extLst>
                    <a:ext uri="{FF2B5EF4-FFF2-40B4-BE49-F238E27FC236}">
                      <a16:creationId xmlns:a16="http://schemas.microsoft.com/office/drawing/2014/main" id="{8288A4DB-1529-1E09-626B-D08C20F0F3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Straight Connector 600">
                  <a:extLst>
                    <a:ext uri="{FF2B5EF4-FFF2-40B4-BE49-F238E27FC236}">
                      <a16:creationId xmlns:a16="http://schemas.microsoft.com/office/drawing/2014/main" id="{208DC16E-9161-526B-B803-FE931A8584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2" name="Straight Connector 601">
                  <a:extLst>
                    <a:ext uri="{FF2B5EF4-FFF2-40B4-BE49-F238E27FC236}">
                      <a16:creationId xmlns:a16="http://schemas.microsoft.com/office/drawing/2014/main" id="{B4D5AAFE-465F-F24E-06B2-13807B4EBC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3" name="Straight Connector 602">
                  <a:extLst>
                    <a:ext uri="{FF2B5EF4-FFF2-40B4-BE49-F238E27FC236}">
                      <a16:creationId xmlns:a16="http://schemas.microsoft.com/office/drawing/2014/main" id="{E50782C3-0B20-545D-F536-369A772298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Straight Connector 603">
                  <a:extLst>
                    <a:ext uri="{FF2B5EF4-FFF2-40B4-BE49-F238E27FC236}">
                      <a16:creationId xmlns:a16="http://schemas.microsoft.com/office/drawing/2014/main" id="{69579C65-5CB2-BCF8-8422-B84F5D358B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>
                  <a:extLst>
                    <a:ext uri="{FF2B5EF4-FFF2-40B4-BE49-F238E27FC236}">
                      <a16:creationId xmlns:a16="http://schemas.microsoft.com/office/drawing/2014/main" id="{5BF87968-12E7-B625-6839-F8ED984FA0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Straight Connector 605">
                  <a:extLst>
                    <a:ext uri="{FF2B5EF4-FFF2-40B4-BE49-F238E27FC236}">
                      <a16:creationId xmlns:a16="http://schemas.microsoft.com/office/drawing/2014/main" id="{95030505-D87E-3C26-D1D0-3209A33F9F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Straight Connector 606">
                  <a:extLst>
                    <a:ext uri="{FF2B5EF4-FFF2-40B4-BE49-F238E27FC236}">
                      <a16:creationId xmlns:a16="http://schemas.microsoft.com/office/drawing/2014/main" id="{60D3FD04-31C2-BEA1-278C-FCC38A1D03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Straight Connector 607">
                  <a:extLst>
                    <a:ext uri="{FF2B5EF4-FFF2-40B4-BE49-F238E27FC236}">
                      <a16:creationId xmlns:a16="http://schemas.microsoft.com/office/drawing/2014/main" id="{EE871C05-42EA-14F8-E590-61C87F8CA9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9" name="Straight Connector 608">
                  <a:extLst>
                    <a:ext uri="{FF2B5EF4-FFF2-40B4-BE49-F238E27FC236}">
                      <a16:creationId xmlns:a16="http://schemas.microsoft.com/office/drawing/2014/main" id="{1603B14B-5A53-CFD8-5B5A-5EA79BE0E2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0" name="Straight Connector 609">
                  <a:extLst>
                    <a:ext uri="{FF2B5EF4-FFF2-40B4-BE49-F238E27FC236}">
                      <a16:creationId xmlns:a16="http://schemas.microsoft.com/office/drawing/2014/main" id="{D175A570-BD6A-237E-42F3-D439EDF470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1" name="Straight Connector 610">
                  <a:extLst>
                    <a:ext uri="{FF2B5EF4-FFF2-40B4-BE49-F238E27FC236}">
                      <a16:creationId xmlns:a16="http://schemas.microsoft.com/office/drawing/2014/main" id="{565AD6A5-12B6-7CA7-B274-37519C2BAC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2" name="Straight Connector 611">
                  <a:extLst>
                    <a:ext uri="{FF2B5EF4-FFF2-40B4-BE49-F238E27FC236}">
                      <a16:creationId xmlns:a16="http://schemas.microsoft.com/office/drawing/2014/main" id="{F93556BD-4DFA-6B90-44D0-ED56999DB1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25693F48-1769-8BE2-257C-56D704C12939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13" name="Group 612">
              <a:extLst>
                <a:ext uri="{FF2B5EF4-FFF2-40B4-BE49-F238E27FC236}">
                  <a16:creationId xmlns:a16="http://schemas.microsoft.com/office/drawing/2014/main" id="{5ED584BF-8121-C3FF-F322-D2F3DF281EB2}"/>
                </a:ext>
              </a:extLst>
            </p:cNvPr>
            <p:cNvGrpSpPr/>
            <p:nvPr/>
          </p:nvGrpSpPr>
          <p:grpSpPr>
            <a:xfrm rot="1554950" flipV="1">
              <a:off x="3771046" y="4992979"/>
              <a:ext cx="296777" cy="167856"/>
              <a:chOff x="3437041" y="741999"/>
              <a:chExt cx="1015490" cy="574357"/>
            </a:xfrm>
          </p:grpSpPr>
          <p:grpSp>
            <p:nvGrpSpPr>
              <p:cNvPr id="614" name="Group 613">
                <a:extLst>
                  <a:ext uri="{FF2B5EF4-FFF2-40B4-BE49-F238E27FC236}">
                    <a16:creationId xmlns:a16="http://schemas.microsoft.com/office/drawing/2014/main" id="{6FF0A196-2965-8E75-9DEB-D87D459C2695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616" name="Straight Connector 615">
                  <a:extLst>
                    <a:ext uri="{FF2B5EF4-FFF2-40B4-BE49-F238E27FC236}">
                      <a16:creationId xmlns:a16="http://schemas.microsoft.com/office/drawing/2014/main" id="{3EF595DF-1F99-49AD-E35D-524A97D638A3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Straight Connector 616">
                  <a:extLst>
                    <a:ext uri="{FF2B5EF4-FFF2-40B4-BE49-F238E27FC236}">
                      <a16:creationId xmlns:a16="http://schemas.microsoft.com/office/drawing/2014/main" id="{B4A1479A-1A13-BD29-D877-EE6588AB52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Straight Connector 617">
                  <a:extLst>
                    <a:ext uri="{FF2B5EF4-FFF2-40B4-BE49-F238E27FC236}">
                      <a16:creationId xmlns:a16="http://schemas.microsoft.com/office/drawing/2014/main" id="{4C4CDE64-B0D0-9474-7739-3A851A1468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9" name="Straight Connector 618">
                  <a:extLst>
                    <a:ext uri="{FF2B5EF4-FFF2-40B4-BE49-F238E27FC236}">
                      <a16:creationId xmlns:a16="http://schemas.microsoft.com/office/drawing/2014/main" id="{42A3010C-05C3-4D4B-3EDD-32EE48C837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>
                  <a:extLst>
                    <a:ext uri="{FF2B5EF4-FFF2-40B4-BE49-F238E27FC236}">
                      <a16:creationId xmlns:a16="http://schemas.microsoft.com/office/drawing/2014/main" id="{EF5BEB9B-7693-8DC7-2471-074FB503CE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Straight Connector 620">
                  <a:extLst>
                    <a:ext uri="{FF2B5EF4-FFF2-40B4-BE49-F238E27FC236}">
                      <a16:creationId xmlns:a16="http://schemas.microsoft.com/office/drawing/2014/main" id="{2AB39D5A-09AA-EB06-3162-87257DD161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Straight Connector 621">
                  <a:extLst>
                    <a:ext uri="{FF2B5EF4-FFF2-40B4-BE49-F238E27FC236}">
                      <a16:creationId xmlns:a16="http://schemas.microsoft.com/office/drawing/2014/main" id="{A0BE7609-1D69-413A-54E5-BB1E8BBB5C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Straight Connector 622">
                  <a:extLst>
                    <a:ext uri="{FF2B5EF4-FFF2-40B4-BE49-F238E27FC236}">
                      <a16:creationId xmlns:a16="http://schemas.microsoft.com/office/drawing/2014/main" id="{B35C8B8F-7192-60D6-D2AB-BEBB3D1F0F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Straight Connector 623">
                  <a:extLst>
                    <a:ext uri="{FF2B5EF4-FFF2-40B4-BE49-F238E27FC236}">
                      <a16:creationId xmlns:a16="http://schemas.microsoft.com/office/drawing/2014/main" id="{B906005E-5A7F-23CC-5F24-6D7C72690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Straight Connector 624">
                  <a:extLst>
                    <a:ext uri="{FF2B5EF4-FFF2-40B4-BE49-F238E27FC236}">
                      <a16:creationId xmlns:a16="http://schemas.microsoft.com/office/drawing/2014/main" id="{57469114-EF1D-940F-02DA-50F5ADB59A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Straight Connector 625">
                  <a:extLst>
                    <a:ext uri="{FF2B5EF4-FFF2-40B4-BE49-F238E27FC236}">
                      <a16:creationId xmlns:a16="http://schemas.microsoft.com/office/drawing/2014/main" id="{07D0D7C6-FAE0-5E59-A9FF-34022AE97B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Straight Connector 626">
                  <a:extLst>
                    <a:ext uri="{FF2B5EF4-FFF2-40B4-BE49-F238E27FC236}">
                      <a16:creationId xmlns:a16="http://schemas.microsoft.com/office/drawing/2014/main" id="{969EEBE6-07FC-E828-7CE0-0650D31DB6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8" name="Straight Connector 627">
                  <a:extLst>
                    <a:ext uri="{FF2B5EF4-FFF2-40B4-BE49-F238E27FC236}">
                      <a16:creationId xmlns:a16="http://schemas.microsoft.com/office/drawing/2014/main" id="{6EAB24D1-0100-85A3-37F1-072E4A3FE4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Straight Connector 628">
                  <a:extLst>
                    <a:ext uri="{FF2B5EF4-FFF2-40B4-BE49-F238E27FC236}">
                      <a16:creationId xmlns:a16="http://schemas.microsoft.com/office/drawing/2014/main" id="{012C4EB5-D58F-3B49-464E-F0CD38043A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Straight Connector 629">
                  <a:extLst>
                    <a:ext uri="{FF2B5EF4-FFF2-40B4-BE49-F238E27FC236}">
                      <a16:creationId xmlns:a16="http://schemas.microsoft.com/office/drawing/2014/main" id="{C4D9F023-ECC5-1A55-C08A-8B6D5610B8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Straight Connector 630">
                  <a:extLst>
                    <a:ext uri="{FF2B5EF4-FFF2-40B4-BE49-F238E27FC236}">
                      <a16:creationId xmlns:a16="http://schemas.microsoft.com/office/drawing/2014/main" id="{53444B6E-AA29-21BD-F63A-8E59635334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605BB0CD-A3C0-6F65-143C-691E01B5415A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F50CD111-7D0D-CB37-E0B3-EC7A1C8C7388}"/>
                </a:ext>
              </a:extLst>
            </p:cNvPr>
            <p:cNvGrpSpPr/>
            <p:nvPr/>
          </p:nvGrpSpPr>
          <p:grpSpPr>
            <a:xfrm rot="2010080" flipV="1">
              <a:off x="3751782" y="5222863"/>
              <a:ext cx="296777" cy="167856"/>
              <a:chOff x="3437041" y="741999"/>
              <a:chExt cx="1015490" cy="574357"/>
            </a:xfrm>
          </p:grpSpPr>
          <p:grpSp>
            <p:nvGrpSpPr>
              <p:cNvPr id="633" name="Group 632">
                <a:extLst>
                  <a:ext uri="{FF2B5EF4-FFF2-40B4-BE49-F238E27FC236}">
                    <a16:creationId xmlns:a16="http://schemas.microsoft.com/office/drawing/2014/main" id="{A6B5100E-E8FF-7E1E-2A78-835D6A7FDBB6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635" name="Straight Connector 634">
                  <a:extLst>
                    <a:ext uri="{FF2B5EF4-FFF2-40B4-BE49-F238E27FC236}">
                      <a16:creationId xmlns:a16="http://schemas.microsoft.com/office/drawing/2014/main" id="{3EA167E6-9F50-0B67-AEA5-96682A95066B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6" name="Straight Connector 635">
                  <a:extLst>
                    <a:ext uri="{FF2B5EF4-FFF2-40B4-BE49-F238E27FC236}">
                      <a16:creationId xmlns:a16="http://schemas.microsoft.com/office/drawing/2014/main" id="{BAB3B904-D3B3-824D-FFEF-4C3083DC5A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7" name="Straight Connector 636">
                  <a:extLst>
                    <a:ext uri="{FF2B5EF4-FFF2-40B4-BE49-F238E27FC236}">
                      <a16:creationId xmlns:a16="http://schemas.microsoft.com/office/drawing/2014/main" id="{E7BAD364-2E8C-D689-A786-FCA3588C6E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8" name="Straight Connector 637">
                  <a:extLst>
                    <a:ext uri="{FF2B5EF4-FFF2-40B4-BE49-F238E27FC236}">
                      <a16:creationId xmlns:a16="http://schemas.microsoft.com/office/drawing/2014/main" id="{15A80788-0DE8-2F66-602C-BE61A827DE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9" name="Straight Connector 638">
                  <a:extLst>
                    <a:ext uri="{FF2B5EF4-FFF2-40B4-BE49-F238E27FC236}">
                      <a16:creationId xmlns:a16="http://schemas.microsoft.com/office/drawing/2014/main" id="{9E43AACA-ABAC-2BD2-FD00-DF6E04603D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0" name="Straight Connector 639">
                  <a:extLst>
                    <a:ext uri="{FF2B5EF4-FFF2-40B4-BE49-F238E27FC236}">
                      <a16:creationId xmlns:a16="http://schemas.microsoft.com/office/drawing/2014/main" id="{8CA00103-3F2D-7951-C831-EB038516F3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1" name="Straight Connector 640">
                  <a:extLst>
                    <a:ext uri="{FF2B5EF4-FFF2-40B4-BE49-F238E27FC236}">
                      <a16:creationId xmlns:a16="http://schemas.microsoft.com/office/drawing/2014/main" id="{6C1DED3B-E270-5E93-1D1F-8FBC927A3F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2" name="Straight Connector 641">
                  <a:extLst>
                    <a:ext uri="{FF2B5EF4-FFF2-40B4-BE49-F238E27FC236}">
                      <a16:creationId xmlns:a16="http://schemas.microsoft.com/office/drawing/2014/main" id="{2D3A6CAD-8F88-436D-25E2-1A17F90EF4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3" name="Straight Connector 642">
                  <a:extLst>
                    <a:ext uri="{FF2B5EF4-FFF2-40B4-BE49-F238E27FC236}">
                      <a16:creationId xmlns:a16="http://schemas.microsoft.com/office/drawing/2014/main" id="{E3ED6C8C-55C3-3639-8CF3-BD49CB1A8D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4" name="Straight Connector 643">
                  <a:extLst>
                    <a:ext uri="{FF2B5EF4-FFF2-40B4-BE49-F238E27FC236}">
                      <a16:creationId xmlns:a16="http://schemas.microsoft.com/office/drawing/2014/main" id="{367179E4-0128-0269-522C-0366B22791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5" name="Straight Connector 644">
                  <a:extLst>
                    <a:ext uri="{FF2B5EF4-FFF2-40B4-BE49-F238E27FC236}">
                      <a16:creationId xmlns:a16="http://schemas.microsoft.com/office/drawing/2014/main" id="{D2095691-C0EF-E1AE-30DF-E05440BC47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6" name="Straight Connector 645">
                  <a:extLst>
                    <a:ext uri="{FF2B5EF4-FFF2-40B4-BE49-F238E27FC236}">
                      <a16:creationId xmlns:a16="http://schemas.microsoft.com/office/drawing/2014/main" id="{26DA8B00-86C8-4924-84F1-94609C5873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>
                  <a:extLst>
                    <a:ext uri="{FF2B5EF4-FFF2-40B4-BE49-F238E27FC236}">
                      <a16:creationId xmlns:a16="http://schemas.microsoft.com/office/drawing/2014/main" id="{325F4732-49A3-DFB1-244F-ADD2E6541D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8" name="Straight Connector 647">
                  <a:extLst>
                    <a:ext uri="{FF2B5EF4-FFF2-40B4-BE49-F238E27FC236}">
                      <a16:creationId xmlns:a16="http://schemas.microsoft.com/office/drawing/2014/main" id="{561B0E04-AA74-D89C-71CD-4104460F9A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9" name="Straight Connector 648">
                  <a:extLst>
                    <a:ext uri="{FF2B5EF4-FFF2-40B4-BE49-F238E27FC236}">
                      <a16:creationId xmlns:a16="http://schemas.microsoft.com/office/drawing/2014/main" id="{B8DAEABF-600C-C36F-C52F-F771BBDE03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0" name="Straight Connector 649">
                  <a:extLst>
                    <a:ext uri="{FF2B5EF4-FFF2-40B4-BE49-F238E27FC236}">
                      <a16:creationId xmlns:a16="http://schemas.microsoft.com/office/drawing/2014/main" id="{100EC1F6-39AB-67A5-1F87-249E52A41B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B6F66B5A-3854-09E6-D62C-E5BB8BC6CDE0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70" name="Group 669">
              <a:extLst>
                <a:ext uri="{FF2B5EF4-FFF2-40B4-BE49-F238E27FC236}">
                  <a16:creationId xmlns:a16="http://schemas.microsoft.com/office/drawing/2014/main" id="{FAAF0218-9EFA-3B18-E4EC-E569F7521970}"/>
                </a:ext>
              </a:extLst>
            </p:cNvPr>
            <p:cNvGrpSpPr/>
            <p:nvPr/>
          </p:nvGrpSpPr>
          <p:grpSpPr>
            <a:xfrm rot="3194635" flipH="1">
              <a:off x="3037226" y="4618397"/>
              <a:ext cx="296777" cy="167856"/>
              <a:chOff x="3437041" y="741999"/>
              <a:chExt cx="1015490" cy="574357"/>
            </a:xfrm>
          </p:grpSpPr>
          <p:grpSp>
            <p:nvGrpSpPr>
              <p:cNvPr id="671" name="Group 670">
                <a:extLst>
                  <a:ext uri="{FF2B5EF4-FFF2-40B4-BE49-F238E27FC236}">
                    <a16:creationId xmlns:a16="http://schemas.microsoft.com/office/drawing/2014/main" id="{21BB48CC-8502-8E61-7207-39184A1F83DE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673" name="Straight Connector 672">
                  <a:extLst>
                    <a:ext uri="{FF2B5EF4-FFF2-40B4-BE49-F238E27FC236}">
                      <a16:creationId xmlns:a16="http://schemas.microsoft.com/office/drawing/2014/main" id="{F12433D7-3CFE-A6DB-3E48-5C66CF03FDB5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4" name="Straight Connector 673">
                  <a:extLst>
                    <a:ext uri="{FF2B5EF4-FFF2-40B4-BE49-F238E27FC236}">
                      <a16:creationId xmlns:a16="http://schemas.microsoft.com/office/drawing/2014/main" id="{F0907253-42F1-2D05-B28A-FDCD494FDE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Straight Connector 674">
                  <a:extLst>
                    <a:ext uri="{FF2B5EF4-FFF2-40B4-BE49-F238E27FC236}">
                      <a16:creationId xmlns:a16="http://schemas.microsoft.com/office/drawing/2014/main" id="{6E7B8FEC-1EF5-195E-7783-234A0E6B36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6" name="Straight Connector 675">
                  <a:extLst>
                    <a:ext uri="{FF2B5EF4-FFF2-40B4-BE49-F238E27FC236}">
                      <a16:creationId xmlns:a16="http://schemas.microsoft.com/office/drawing/2014/main" id="{2BA02784-DCAB-0E69-C3C0-CD2BB2AAA4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7" name="Straight Connector 676">
                  <a:extLst>
                    <a:ext uri="{FF2B5EF4-FFF2-40B4-BE49-F238E27FC236}">
                      <a16:creationId xmlns:a16="http://schemas.microsoft.com/office/drawing/2014/main" id="{37AD0E12-0F5A-B783-8935-56A0E811BE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8" name="Straight Connector 677">
                  <a:extLst>
                    <a:ext uri="{FF2B5EF4-FFF2-40B4-BE49-F238E27FC236}">
                      <a16:creationId xmlns:a16="http://schemas.microsoft.com/office/drawing/2014/main" id="{4E9C5362-FABE-92F4-EF5D-DF548C9388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>
                  <a:extLst>
                    <a:ext uri="{FF2B5EF4-FFF2-40B4-BE49-F238E27FC236}">
                      <a16:creationId xmlns:a16="http://schemas.microsoft.com/office/drawing/2014/main" id="{FD9F4901-FD05-4D76-591A-387BC27B72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Straight Connector 679">
                  <a:extLst>
                    <a:ext uri="{FF2B5EF4-FFF2-40B4-BE49-F238E27FC236}">
                      <a16:creationId xmlns:a16="http://schemas.microsoft.com/office/drawing/2014/main" id="{E6BE59FD-353D-5D74-0C08-DFEC6311C2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>
                  <a:extLst>
                    <a:ext uri="{FF2B5EF4-FFF2-40B4-BE49-F238E27FC236}">
                      <a16:creationId xmlns:a16="http://schemas.microsoft.com/office/drawing/2014/main" id="{105D19A5-4282-CFDB-B4F6-26BB3A219D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Straight Connector 681">
                  <a:extLst>
                    <a:ext uri="{FF2B5EF4-FFF2-40B4-BE49-F238E27FC236}">
                      <a16:creationId xmlns:a16="http://schemas.microsoft.com/office/drawing/2014/main" id="{C943A4E5-FA14-A5F3-B525-865514B252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>
                  <a:extLst>
                    <a:ext uri="{FF2B5EF4-FFF2-40B4-BE49-F238E27FC236}">
                      <a16:creationId xmlns:a16="http://schemas.microsoft.com/office/drawing/2014/main" id="{70F3D0CA-0AC1-6BCE-2C40-9763859639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Straight Connector 683">
                  <a:extLst>
                    <a:ext uri="{FF2B5EF4-FFF2-40B4-BE49-F238E27FC236}">
                      <a16:creationId xmlns:a16="http://schemas.microsoft.com/office/drawing/2014/main" id="{7ED435D5-6A05-BCB1-003C-5FE32312CE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>
                  <a:extLst>
                    <a:ext uri="{FF2B5EF4-FFF2-40B4-BE49-F238E27FC236}">
                      <a16:creationId xmlns:a16="http://schemas.microsoft.com/office/drawing/2014/main" id="{EA439CAD-9123-53DF-BD65-24F4BEA67D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Straight Connector 685">
                  <a:extLst>
                    <a:ext uri="{FF2B5EF4-FFF2-40B4-BE49-F238E27FC236}">
                      <a16:creationId xmlns:a16="http://schemas.microsoft.com/office/drawing/2014/main" id="{49C8DF7E-52D7-0514-7339-06960C1510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>
                  <a:extLst>
                    <a:ext uri="{FF2B5EF4-FFF2-40B4-BE49-F238E27FC236}">
                      <a16:creationId xmlns:a16="http://schemas.microsoft.com/office/drawing/2014/main" id="{61C37F13-B3E6-2B9B-4230-0F95B1561D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8" name="Straight Connector 687">
                  <a:extLst>
                    <a:ext uri="{FF2B5EF4-FFF2-40B4-BE49-F238E27FC236}">
                      <a16:creationId xmlns:a16="http://schemas.microsoft.com/office/drawing/2014/main" id="{F08A91ED-CEFB-122C-B387-CF713741B6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E624EC2D-A79E-897F-7110-E0FBA84052EB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89" name="Group 688">
              <a:extLst>
                <a:ext uri="{FF2B5EF4-FFF2-40B4-BE49-F238E27FC236}">
                  <a16:creationId xmlns:a16="http://schemas.microsoft.com/office/drawing/2014/main" id="{459DD2A7-8A8B-BEEF-5568-24FC489C4E23}"/>
                </a:ext>
              </a:extLst>
            </p:cNvPr>
            <p:cNvGrpSpPr/>
            <p:nvPr/>
          </p:nvGrpSpPr>
          <p:grpSpPr>
            <a:xfrm rot="20702806" flipH="1" flipV="1">
              <a:off x="2958886" y="4864977"/>
              <a:ext cx="296777" cy="167856"/>
              <a:chOff x="3437041" y="741999"/>
              <a:chExt cx="1015490" cy="574357"/>
            </a:xfrm>
          </p:grpSpPr>
          <p:grpSp>
            <p:nvGrpSpPr>
              <p:cNvPr id="690" name="Group 689">
                <a:extLst>
                  <a:ext uri="{FF2B5EF4-FFF2-40B4-BE49-F238E27FC236}">
                    <a16:creationId xmlns:a16="http://schemas.microsoft.com/office/drawing/2014/main" id="{0735DB09-B9CD-41F8-31D2-7764F5F15DC1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692" name="Straight Connector 691">
                  <a:extLst>
                    <a:ext uri="{FF2B5EF4-FFF2-40B4-BE49-F238E27FC236}">
                      <a16:creationId xmlns:a16="http://schemas.microsoft.com/office/drawing/2014/main" id="{9C91F32F-2688-B1B2-57F5-5245462D8086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>
                  <a:extLst>
                    <a:ext uri="{FF2B5EF4-FFF2-40B4-BE49-F238E27FC236}">
                      <a16:creationId xmlns:a16="http://schemas.microsoft.com/office/drawing/2014/main" id="{B8B6AB26-2EB9-29DA-BBB3-58221B65CE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4" name="Straight Connector 693">
                  <a:extLst>
                    <a:ext uri="{FF2B5EF4-FFF2-40B4-BE49-F238E27FC236}">
                      <a16:creationId xmlns:a16="http://schemas.microsoft.com/office/drawing/2014/main" id="{4370BD6E-F32F-3072-1CEC-10BCCE1F3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>
                  <a:extLst>
                    <a:ext uri="{FF2B5EF4-FFF2-40B4-BE49-F238E27FC236}">
                      <a16:creationId xmlns:a16="http://schemas.microsoft.com/office/drawing/2014/main" id="{4E6A2FFC-DD00-8745-1791-8B09058AA3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Straight Connector 695">
                  <a:extLst>
                    <a:ext uri="{FF2B5EF4-FFF2-40B4-BE49-F238E27FC236}">
                      <a16:creationId xmlns:a16="http://schemas.microsoft.com/office/drawing/2014/main" id="{EDE0D2E7-F384-0FC5-D99B-50896B79FF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>
                  <a:extLst>
                    <a:ext uri="{FF2B5EF4-FFF2-40B4-BE49-F238E27FC236}">
                      <a16:creationId xmlns:a16="http://schemas.microsoft.com/office/drawing/2014/main" id="{5477C91A-3C61-7CEB-A365-E5D93ECAB0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Straight Connector 697">
                  <a:extLst>
                    <a:ext uri="{FF2B5EF4-FFF2-40B4-BE49-F238E27FC236}">
                      <a16:creationId xmlns:a16="http://schemas.microsoft.com/office/drawing/2014/main" id="{650B428F-57C1-8A5D-0D39-F58C59FEAC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9" name="Straight Connector 698">
                  <a:extLst>
                    <a:ext uri="{FF2B5EF4-FFF2-40B4-BE49-F238E27FC236}">
                      <a16:creationId xmlns:a16="http://schemas.microsoft.com/office/drawing/2014/main" id="{FDD52D53-FCC8-E3AC-D198-1589DD039F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0" name="Straight Connector 699">
                  <a:extLst>
                    <a:ext uri="{FF2B5EF4-FFF2-40B4-BE49-F238E27FC236}">
                      <a16:creationId xmlns:a16="http://schemas.microsoft.com/office/drawing/2014/main" id="{1BBD8B40-0429-7210-B9B3-BA8F6EA7EE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Straight Connector 700">
                  <a:extLst>
                    <a:ext uri="{FF2B5EF4-FFF2-40B4-BE49-F238E27FC236}">
                      <a16:creationId xmlns:a16="http://schemas.microsoft.com/office/drawing/2014/main" id="{17341FF8-47D2-16BD-3514-C308907505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2" name="Straight Connector 701">
                  <a:extLst>
                    <a:ext uri="{FF2B5EF4-FFF2-40B4-BE49-F238E27FC236}">
                      <a16:creationId xmlns:a16="http://schemas.microsoft.com/office/drawing/2014/main" id="{37006267-F890-DDFF-F62C-1F934A5159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3" name="Straight Connector 702">
                  <a:extLst>
                    <a:ext uri="{FF2B5EF4-FFF2-40B4-BE49-F238E27FC236}">
                      <a16:creationId xmlns:a16="http://schemas.microsoft.com/office/drawing/2014/main" id="{21F6DE59-1CD4-5429-A1A6-44FB41B5C3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4" name="Straight Connector 703">
                  <a:extLst>
                    <a:ext uri="{FF2B5EF4-FFF2-40B4-BE49-F238E27FC236}">
                      <a16:creationId xmlns:a16="http://schemas.microsoft.com/office/drawing/2014/main" id="{E61FE4C1-BD2E-40FF-7EEB-B690171D4F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5" name="Straight Connector 704">
                  <a:extLst>
                    <a:ext uri="{FF2B5EF4-FFF2-40B4-BE49-F238E27FC236}">
                      <a16:creationId xmlns:a16="http://schemas.microsoft.com/office/drawing/2014/main" id="{3330DD54-1E82-CC95-D8FE-9AB554823E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6" name="Straight Connector 705">
                  <a:extLst>
                    <a:ext uri="{FF2B5EF4-FFF2-40B4-BE49-F238E27FC236}">
                      <a16:creationId xmlns:a16="http://schemas.microsoft.com/office/drawing/2014/main" id="{2965242A-9699-BC5C-7EDF-22329490A3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7" name="Straight Connector 706">
                  <a:extLst>
                    <a:ext uri="{FF2B5EF4-FFF2-40B4-BE49-F238E27FC236}">
                      <a16:creationId xmlns:a16="http://schemas.microsoft.com/office/drawing/2014/main" id="{7093448D-0D8F-EAB4-208A-19EEA5435C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C258ED62-71BF-8529-28A1-B950F14975D9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08" name="Group 707">
              <a:extLst>
                <a:ext uri="{FF2B5EF4-FFF2-40B4-BE49-F238E27FC236}">
                  <a16:creationId xmlns:a16="http://schemas.microsoft.com/office/drawing/2014/main" id="{92F7A085-91F6-7A6C-34C3-731947D4782C}"/>
                </a:ext>
              </a:extLst>
            </p:cNvPr>
            <p:cNvGrpSpPr/>
            <p:nvPr/>
          </p:nvGrpSpPr>
          <p:grpSpPr>
            <a:xfrm rot="1908074" flipH="1">
              <a:off x="2922926" y="5105136"/>
              <a:ext cx="296777" cy="167856"/>
              <a:chOff x="3437041" y="741999"/>
              <a:chExt cx="1015490" cy="574357"/>
            </a:xfrm>
          </p:grpSpPr>
          <p:grpSp>
            <p:nvGrpSpPr>
              <p:cNvPr id="709" name="Group 708">
                <a:extLst>
                  <a:ext uri="{FF2B5EF4-FFF2-40B4-BE49-F238E27FC236}">
                    <a16:creationId xmlns:a16="http://schemas.microsoft.com/office/drawing/2014/main" id="{61E523E7-84EA-E755-8D58-E63CA2726EEB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711" name="Straight Connector 710">
                  <a:extLst>
                    <a:ext uri="{FF2B5EF4-FFF2-40B4-BE49-F238E27FC236}">
                      <a16:creationId xmlns:a16="http://schemas.microsoft.com/office/drawing/2014/main" id="{AF859E32-8277-9A86-FD7F-CD7D9F091332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2" name="Straight Connector 711">
                  <a:extLst>
                    <a:ext uri="{FF2B5EF4-FFF2-40B4-BE49-F238E27FC236}">
                      <a16:creationId xmlns:a16="http://schemas.microsoft.com/office/drawing/2014/main" id="{B7E6EF2F-B8D4-9439-6707-139D91D886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3" name="Straight Connector 712">
                  <a:extLst>
                    <a:ext uri="{FF2B5EF4-FFF2-40B4-BE49-F238E27FC236}">
                      <a16:creationId xmlns:a16="http://schemas.microsoft.com/office/drawing/2014/main" id="{E7E8F3DB-24CA-FA03-0FFC-20F96A4CCB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Straight Connector 713">
                  <a:extLst>
                    <a:ext uri="{FF2B5EF4-FFF2-40B4-BE49-F238E27FC236}">
                      <a16:creationId xmlns:a16="http://schemas.microsoft.com/office/drawing/2014/main" id="{A6C59FC3-8E2A-71D1-079F-311A6CECED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5" name="Straight Connector 714">
                  <a:extLst>
                    <a:ext uri="{FF2B5EF4-FFF2-40B4-BE49-F238E27FC236}">
                      <a16:creationId xmlns:a16="http://schemas.microsoft.com/office/drawing/2014/main" id="{2F9EADA8-DC0A-836E-82FA-37E22293C2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6" name="Straight Connector 715">
                  <a:extLst>
                    <a:ext uri="{FF2B5EF4-FFF2-40B4-BE49-F238E27FC236}">
                      <a16:creationId xmlns:a16="http://schemas.microsoft.com/office/drawing/2014/main" id="{AEFF443E-AA1E-D935-0852-7161F519C7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" name="Straight Connector 716">
                  <a:extLst>
                    <a:ext uri="{FF2B5EF4-FFF2-40B4-BE49-F238E27FC236}">
                      <a16:creationId xmlns:a16="http://schemas.microsoft.com/office/drawing/2014/main" id="{EA96B6B2-52BC-7699-0702-FA0E52AF89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Straight Connector 717">
                  <a:extLst>
                    <a:ext uri="{FF2B5EF4-FFF2-40B4-BE49-F238E27FC236}">
                      <a16:creationId xmlns:a16="http://schemas.microsoft.com/office/drawing/2014/main" id="{B6F2CB9D-5876-6C18-A528-FFD7997839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9" name="Straight Connector 718">
                  <a:extLst>
                    <a:ext uri="{FF2B5EF4-FFF2-40B4-BE49-F238E27FC236}">
                      <a16:creationId xmlns:a16="http://schemas.microsoft.com/office/drawing/2014/main" id="{29DE0FB8-1B9A-797B-1016-DEA7AD4909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0" name="Straight Connector 719">
                  <a:extLst>
                    <a:ext uri="{FF2B5EF4-FFF2-40B4-BE49-F238E27FC236}">
                      <a16:creationId xmlns:a16="http://schemas.microsoft.com/office/drawing/2014/main" id="{635A2D71-76E5-26EB-2238-6633DB42A8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1" name="Straight Connector 720">
                  <a:extLst>
                    <a:ext uri="{FF2B5EF4-FFF2-40B4-BE49-F238E27FC236}">
                      <a16:creationId xmlns:a16="http://schemas.microsoft.com/office/drawing/2014/main" id="{4ED3CB72-2819-D315-589E-5289BFB762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2" name="Straight Connector 721">
                  <a:extLst>
                    <a:ext uri="{FF2B5EF4-FFF2-40B4-BE49-F238E27FC236}">
                      <a16:creationId xmlns:a16="http://schemas.microsoft.com/office/drawing/2014/main" id="{ECE101FD-5908-3001-AB7F-4B7C7D79DC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Straight Connector 722">
                  <a:extLst>
                    <a:ext uri="{FF2B5EF4-FFF2-40B4-BE49-F238E27FC236}">
                      <a16:creationId xmlns:a16="http://schemas.microsoft.com/office/drawing/2014/main" id="{C5E61579-8C70-CA85-277D-11649A14B4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4" name="Straight Connector 723">
                  <a:extLst>
                    <a:ext uri="{FF2B5EF4-FFF2-40B4-BE49-F238E27FC236}">
                      <a16:creationId xmlns:a16="http://schemas.microsoft.com/office/drawing/2014/main" id="{A4272731-828E-43A8-EB36-F0E057BEB8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Straight Connector 724">
                  <a:extLst>
                    <a:ext uri="{FF2B5EF4-FFF2-40B4-BE49-F238E27FC236}">
                      <a16:creationId xmlns:a16="http://schemas.microsoft.com/office/drawing/2014/main" id="{16D76D20-DAE6-4DDE-1C19-3C6B92D947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6" name="Straight Connector 725">
                  <a:extLst>
                    <a:ext uri="{FF2B5EF4-FFF2-40B4-BE49-F238E27FC236}">
                      <a16:creationId xmlns:a16="http://schemas.microsoft.com/office/drawing/2014/main" id="{8511F0CA-1048-6FE7-FBFD-F4A829B736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id="{EFDD6E4F-9091-D685-E772-580BC0C1C2D8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28" name="Group 727">
              <a:extLst>
                <a:ext uri="{FF2B5EF4-FFF2-40B4-BE49-F238E27FC236}">
                  <a16:creationId xmlns:a16="http://schemas.microsoft.com/office/drawing/2014/main" id="{AA3D6746-282E-1DE4-CCD2-6E0E3B7620A4}"/>
                </a:ext>
              </a:extLst>
            </p:cNvPr>
            <p:cNvGrpSpPr/>
            <p:nvPr/>
          </p:nvGrpSpPr>
          <p:grpSpPr>
            <a:xfrm rot="2010080" flipV="1">
              <a:off x="2884900" y="5346153"/>
              <a:ext cx="296777" cy="167856"/>
              <a:chOff x="3437041" y="741999"/>
              <a:chExt cx="1015490" cy="574357"/>
            </a:xfrm>
          </p:grpSpPr>
          <p:grpSp>
            <p:nvGrpSpPr>
              <p:cNvPr id="729" name="Group 728">
                <a:extLst>
                  <a:ext uri="{FF2B5EF4-FFF2-40B4-BE49-F238E27FC236}">
                    <a16:creationId xmlns:a16="http://schemas.microsoft.com/office/drawing/2014/main" id="{C6345CC6-9A38-A22F-C9BA-027D12EE6E46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731" name="Straight Connector 730">
                  <a:extLst>
                    <a:ext uri="{FF2B5EF4-FFF2-40B4-BE49-F238E27FC236}">
                      <a16:creationId xmlns:a16="http://schemas.microsoft.com/office/drawing/2014/main" id="{421471A8-7C19-6E79-C016-D459645BEFC1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2" name="Straight Connector 731">
                  <a:extLst>
                    <a:ext uri="{FF2B5EF4-FFF2-40B4-BE49-F238E27FC236}">
                      <a16:creationId xmlns:a16="http://schemas.microsoft.com/office/drawing/2014/main" id="{58365E0B-7456-8E49-0B79-D9B33B243C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3" name="Straight Connector 732">
                  <a:extLst>
                    <a:ext uri="{FF2B5EF4-FFF2-40B4-BE49-F238E27FC236}">
                      <a16:creationId xmlns:a16="http://schemas.microsoft.com/office/drawing/2014/main" id="{F38DEC62-483C-90E9-B993-036E9FD4A4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4" name="Straight Connector 733">
                  <a:extLst>
                    <a:ext uri="{FF2B5EF4-FFF2-40B4-BE49-F238E27FC236}">
                      <a16:creationId xmlns:a16="http://schemas.microsoft.com/office/drawing/2014/main" id="{98770739-2989-C39E-B88F-B13494582B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Straight Connector 734">
                  <a:extLst>
                    <a:ext uri="{FF2B5EF4-FFF2-40B4-BE49-F238E27FC236}">
                      <a16:creationId xmlns:a16="http://schemas.microsoft.com/office/drawing/2014/main" id="{84787C4D-003E-E43E-0763-F08AF60644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Straight Connector 735">
                  <a:extLst>
                    <a:ext uri="{FF2B5EF4-FFF2-40B4-BE49-F238E27FC236}">
                      <a16:creationId xmlns:a16="http://schemas.microsoft.com/office/drawing/2014/main" id="{F3357AF8-2A00-DA67-CD35-B8B77F890E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7" name="Straight Connector 736">
                  <a:extLst>
                    <a:ext uri="{FF2B5EF4-FFF2-40B4-BE49-F238E27FC236}">
                      <a16:creationId xmlns:a16="http://schemas.microsoft.com/office/drawing/2014/main" id="{5ECC8332-B2F1-DD24-6D93-0039458A8C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>
                  <a:extLst>
                    <a:ext uri="{FF2B5EF4-FFF2-40B4-BE49-F238E27FC236}">
                      <a16:creationId xmlns:a16="http://schemas.microsoft.com/office/drawing/2014/main" id="{7D77B89F-566A-A0C4-9010-C5286E31D5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Straight Connector 738">
                  <a:extLst>
                    <a:ext uri="{FF2B5EF4-FFF2-40B4-BE49-F238E27FC236}">
                      <a16:creationId xmlns:a16="http://schemas.microsoft.com/office/drawing/2014/main" id="{4CC44B8F-1927-B713-B4CA-77B1B00D93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>
                  <a:extLst>
                    <a:ext uri="{FF2B5EF4-FFF2-40B4-BE49-F238E27FC236}">
                      <a16:creationId xmlns:a16="http://schemas.microsoft.com/office/drawing/2014/main" id="{59FC7B17-17F2-F191-7949-FB629C482E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Straight Connector 740">
                  <a:extLst>
                    <a:ext uri="{FF2B5EF4-FFF2-40B4-BE49-F238E27FC236}">
                      <a16:creationId xmlns:a16="http://schemas.microsoft.com/office/drawing/2014/main" id="{A54C3EDE-565D-13AF-4B05-EAC5974B30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>
                  <a:extLst>
                    <a:ext uri="{FF2B5EF4-FFF2-40B4-BE49-F238E27FC236}">
                      <a16:creationId xmlns:a16="http://schemas.microsoft.com/office/drawing/2014/main" id="{6B89D482-95F0-684E-308C-46D4062444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Straight Connector 742">
                  <a:extLst>
                    <a:ext uri="{FF2B5EF4-FFF2-40B4-BE49-F238E27FC236}">
                      <a16:creationId xmlns:a16="http://schemas.microsoft.com/office/drawing/2014/main" id="{33E014E0-40EA-D2C7-5F34-C5A4A36B61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>
                  <a:extLst>
                    <a:ext uri="{FF2B5EF4-FFF2-40B4-BE49-F238E27FC236}">
                      <a16:creationId xmlns:a16="http://schemas.microsoft.com/office/drawing/2014/main" id="{2C10B451-02BB-6C89-E2DE-ECA018B8C7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Straight Connector 744">
                  <a:extLst>
                    <a:ext uri="{FF2B5EF4-FFF2-40B4-BE49-F238E27FC236}">
                      <a16:creationId xmlns:a16="http://schemas.microsoft.com/office/drawing/2014/main" id="{826863C3-9B8A-D549-BB55-84CF8EE9B7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>
                  <a:extLst>
                    <a:ext uri="{FF2B5EF4-FFF2-40B4-BE49-F238E27FC236}">
                      <a16:creationId xmlns:a16="http://schemas.microsoft.com/office/drawing/2014/main" id="{279F4D0F-CCCF-0172-BF0B-40F53F1613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0" name="Freeform: Shape 729">
                <a:extLst>
                  <a:ext uri="{FF2B5EF4-FFF2-40B4-BE49-F238E27FC236}">
                    <a16:creationId xmlns:a16="http://schemas.microsoft.com/office/drawing/2014/main" id="{A9DA91CE-A210-44C6-3CA6-60350ECD74C1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40" name="TextBox 1939">
            <a:extLst>
              <a:ext uri="{FF2B5EF4-FFF2-40B4-BE49-F238E27FC236}">
                <a16:creationId xmlns:a16="http://schemas.microsoft.com/office/drawing/2014/main" id="{BC2D86CC-D7DD-A022-2FBB-39A63D029319}"/>
              </a:ext>
            </a:extLst>
          </p:cNvPr>
          <p:cNvSpPr txBox="1"/>
          <p:nvPr/>
        </p:nvSpPr>
        <p:spPr>
          <a:xfrm>
            <a:off x="6586105" y="1825701"/>
            <a:ext cx="1144544" cy="3046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Cilial disorientation</a:t>
            </a:r>
            <a:b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and loss of cilia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941" name="Group 1940">
            <a:extLst>
              <a:ext uri="{FF2B5EF4-FFF2-40B4-BE49-F238E27FC236}">
                <a16:creationId xmlns:a16="http://schemas.microsoft.com/office/drawing/2014/main" id="{411C4AE9-2C6F-A195-47E2-6B95DE877747}"/>
              </a:ext>
            </a:extLst>
          </p:cNvPr>
          <p:cNvGrpSpPr/>
          <p:nvPr/>
        </p:nvGrpSpPr>
        <p:grpSpPr>
          <a:xfrm>
            <a:off x="10310456" y="2167024"/>
            <a:ext cx="731836" cy="1181638"/>
            <a:chOff x="3717906" y="3039468"/>
            <a:chExt cx="1972632" cy="3185054"/>
          </a:xfrm>
        </p:grpSpPr>
        <p:sp>
          <p:nvSpPr>
            <p:cNvPr id="1942" name="Freeform: Shape 1941">
              <a:extLst>
                <a:ext uri="{FF2B5EF4-FFF2-40B4-BE49-F238E27FC236}">
                  <a16:creationId xmlns:a16="http://schemas.microsoft.com/office/drawing/2014/main" id="{F4415D18-81EF-07AA-9905-CCBAF7374A01}"/>
                </a:ext>
              </a:extLst>
            </p:cNvPr>
            <p:cNvSpPr/>
            <p:nvPr/>
          </p:nvSpPr>
          <p:spPr>
            <a:xfrm>
              <a:off x="3717906" y="3039468"/>
              <a:ext cx="1972632" cy="318505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37091 w 463815"/>
                <a:gd name="connsiteY0" fmla="*/ 3306 h 538011"/>
                <a:gd name="connsiteX1" fmla="*/ 228145 w 463815"/>
                <a:gd name="connsiteY1" fmla="*/ 68838 h 538011"/>
                <a:gd name="connsiteX2" fmla="*/ 230552 w 463815"/>
                <a:gd name="connsiteY2" fmla="*/ 130155 h 538011"/>
                <a:gd name="connsiteX3" fmla="*/ 258625 w 463815"/>
                <a:gd name="connsiteY3" fmla="*/ 62171 h 538011"/>
                <a:gd name="connsiteX4" fmla="*/ 294929 w 463815"/>
                <a:gd name="connsiteY4" fmla="*/ 12044 h 538011"/>
                <a:gd name="connsiteX5" fmla="*/ 295772 w 463815"/>
                <a:gd name="connsiteY5" fmla="*/ 73601 h 538011"/>
                <a:gd name="connsiteX6" fmla="*/ 310738 w 463815"/>
                <a:gd name="connsiteY6" fmla="*/ 125370 h 538011"/>
                <a:gd name="connsiteX7" fmla="*/ 333872 w 463815"/>
                <a:gd name="connsiteY7" fmla="*/ 45978 h 538011"/>
                <a:gd name="connsiteX8" fmla="*/ 364074 w 463815"/>
                <a:gd name="connsiteY8" fmla="*/ 9560 h 538011"/>
                <a:gd name="connsiteX9" fmla="*/ 363401 w 463815"/>
                <a:gd name="connsiteY9" fmla="*/ 62170 h 538011"/>
                <a:gd name="connsiteX10" fmla="*/ 375142 w 463815"/>
                <a:gd name="connsiteY10" fmla="*/ 124582 h 538011"/>
                <a:gd name="connsiteX11" fmla="*/ 405310 w 463815"/>
                <a:gd name="connsiteY11" fmla="*/ 43120 h 538011"/>
                <a:gd name="connsiteX12" fmla="*/ 440925 w 463815"/>
                <a:gd name="connsiteY12" fmla="*/ 9974 h 538011"/>
                <a:gd name="connsiteX13" fmla="*/ 431980 w 463815"/>
                <a:gd name="connsiteY13" fmla="*/ 68838 h 538011"/>
                <a:gd name="connsiteX14" fmla="*/ 453507 w 463815"/>
                <a:gd name="connsiteY14" fmla="*/ 129202 h 538011"/>
                <a:gd name="connsiteX15" fmla="*/ 459114 w 463815"/>
                <a:gd name="connsiteY15" fmla="*/ 229801 h 538011"/>
                <a:gd name="connsiteX16" fmla="*/ 432689 w 463815"/>
                <a:gd name="connsiteY16" fmla="*/ 358186 h 538011"/>
                <a:gd name="connsiteX17" fmla="*/ 451573 w 463815"/>
                <a:gd name="connsiteY17" fmla="*/ 519710 h 538011"/>
                <a:gd name="connsiteX18" fmla="*/ 212424 w 463815"/>
                <a:gd name="connsiteY18" fmla="*/ 530197 h 538011"/>
                <a:gd name="connsiteX19" fmla="*/ 37620 w 463815"/>
                <a:gd name="connsiteY19" fmla="*/ 521427 h 538011"/>
                <a:gd name="connsiteX20" fmla="*/ 1532 w 463815"/>
                <a:gd name="connsiteY20" fmla="*/ 344024 h 538011"/>
                <a:gd name="connsiteX21" fmla="*/ 11397 w 463815"/>
                <a:gd name="connsiteY21" fmla="*/ 231859 h 538011"/>
                <a:gd name="connsiteX22" fmla="*/ 27478 w 463815"/>
                <a:gd name="connsiteY22" fmla="*/ 151625 h 538011"/>
                <a:gd name="connsiteX23" fmla="*/ 54790 w 463815"/>
                <a:gd name="connsiteY23" fmla="*/ 62171 h 538011"/>
                <a:gd name="connsiteX24" fmla="*/ 96561 w 463815"/>
                <a:gd name="connsiteY24" fmla="*/ 4424 h 538011"/>
                <a:gd name="connsiteX25" fmla="*/ 91937 w 463815"/>
                <a:gd name="connsiteY25" fmla="*/ 73601 h 538011"/>
                <a:gd name="connsiteX26" fmla="*/ 107854 w 463815"/>
                <a:gd name="connsiteY26" fmla="*/ 137753 h 538011"/>
                <a:gd name="connsiteX27" fmla="*/ 130037 w 463815"/>
                <a:gd name="connsiteY27" fmla="*/ 45978 h 538011"/>
                <a:gd name="connsiteX28" fmla="*/ 168439 w 463815"/>
                <a:gd name="connsiteY28" fmla="*/ 3844 h 538011"/>
                <a:gd name="connsiteX29" fmla="*/ 159566 w 463815"/>
                <a:gd name="connsiteY29" fmla="*/ 62170 h 538011"/>
                <a:gd name="connsiteX30" fmla="*/ 168818 w 463815"/>
                <a:gd name="connsiteY30" fmla="*/ 129345 h 538011"/>
                <a:gd name="connsiteX31" fmla="*/ 201475 w 463815"/>
                <a:gd name="connsiteY31" fmla="*/ 43120 h 538011"/>
                <a:gd name="connsiteX32" fmla="*/ 237091 w 463815"/>
                <a:gd name="connsiteY32" fmla="*/ 3306 h 538011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7709 w 454963"/>
                <a:gd name="connsiteY24" fmla="*/ 4424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47871 w 454963"/>
                <a:gd name="connsiteY28" fmla="*/ 25069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6077 w 454963"/>
                <a:gd name="connsiteY4" fmla="*/ 5777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48192 w 454963"/>
                <a:gd name="connsiteY8" fmla="*/ 25605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6458 w 454963"/>
                <a:gd name="connsiteY11" fmla="*/ 3103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9472 h 522320"/>
                <a:gd name="connsiteX1" fmla="*/ 219293 w 454963"/>
                <a:gd name="connsiteY1" fmla="*/ 53236 h 522320"/>
                <a:gd name="connsiteX2" fmla="*/ 221700 w 454963"/>
                <a:gd name="connsiteY2" fmla="*/ 114553 h 522320"/>
                <a:gd name="connsiteX3" fmla="*/ 249773 w 454963"/>
                <a:gd name="connsiteY3" fmla="*/ 46569 h 522320"/>
                <a:gd name="connsiteX4" fmla="*/ 284515 w 454963"/>
                <a:gd name="connsiteY4" fmla="*/ 12224 h 522320"/>
                <a:gd name="connsiteX5" fmla="*/ 286920 w 454963"/>
                <a:gd name="connsiteY5" fmla="*/ 57999 h 522320"/>
                <a:gd name="connsiteX6" fmla="*/ 301886 w 454963"/>
                <a:gd name="connsiteY6" fmla="*/ 109768 h 522320"/>
                <a:gd name="connsiteX7" fmla="*/ 325020 w 454963"/>
                <a:gd name="connsiteY7" fmla="*/ 30376 h 522320"/>
                <a:gd name="connsiteX8" fmla="*/ 348192 w 454963"/>
                <a:gd name="connsiteY8" fmla="*/ 16270 h 522320"/>
                <a:gd name="connsiteX9" fmla="*/ 354549 w 454963"/>
                <a:gd name="connsiteY9" fmla="*/ 46568 h 522320"/>
                <a:gd name="connsiteX10" fmla="*/ 366290 w 454963"/>
                <a:gd name="connsiteY10" fmla="*/ 108980 h 522320"/>
                <a:gd name="connsiteX11" fmla="*/ 394114 w 454963"/>
                <a:gd name="connsiteY11" fmla="*/ 52008 h 522320"/>
                <a:gd name="connsiteX12" fmla="*/ 418795 w 454963"/>
                <a:gd name="connsiteY12" fmla="*/ 18317 h 522320"/>
                <a:gd name="connsiteX13" fmla="*/ 423128 w 454963"/>
                <a:gd name="connsiteY13" fmla="*/ 53236 h 522320"/>
                <a:gd name="connsiteX14" fmla="*/ 444655 w 454963"/>
                <a:gd name="connsiteY14" fmla="*/ 113600 h 522320"/>
                <a:gd name="connsiteX15" fmla="*/ 450262 w 454963"/>
                <a:gd name="connsiteY15" fmla="*/ 214199 h 522320"/>
                <a:gd name="connsiteX16" fmla="*/ 423837 w 454963"/>
                <a:gd name="connsiteY16" fmla="*/ 342584 h 522320"/>
                <a:gd name="connsiteX17" fmla="*/ 442721 w 454963"/>
                <a:gd name="connsiteY17" fmla="*/ 504108 h 522320"/>
                <a:gd name="connsiteX18" fmla="*/ 203572 w 454963"/>
                <a:gd name="connsiteY18" fmla="*/ 514595 h 522320"/>
                <a:gd name="connsiteX19" fmla="*/ 28768 w 454963"/>
                <a:gd name="connsiteY19" fmla="*/ 505825 h 522320"/>
                <a:gd name="connsiteX20" fmla="*/ 3549 w 454963"/>
                <a:gd name="connsiteY20" fmla="*/ 329683 h 522320"/>
                <a:gd name="connsiteX21" fmla="*/ 2545 w 454963"/>
                <a:gd name="connsiteY21" fmla="*/ 216257 h 522320"/>
                <a:gd name="connsiteX22" fmla="*/ 18626 w 454963"/>
                <a:gd name="connsiteY22" fmla="*/ 136023 h 522320"/>
                <a:gd name="connsiteX23" fmla="*/ 45938 w 454963"/>
                <a:gd name="connsiteY23" fmla="*/ 46569 h 522320"/>
                <a:gd name="connsiteX24" fmla="*/ 81461 w 454963"/>
                <a:gd name="connsiteY24" fmla="*/ 251 h 522320"/>
                <a:gd name="connsiteX25" fmla="*/ 83085 w 454963"/>
                <a:gd name="connsiteY25" fmla="*/ 57999 h 522320"/>
                <a:gd name="connsiteX26" fmla="*/ 99002 w 454963"/>
                <a:gd name="connsiteY26" fmla="*/ 122151 h 522320"/>
                <a:gd name="connsiteX27" fmla="*/ 121185 w 454963"/>
                <a:gd name="connsiteY27" fmla="*/ 30376 h 522320"/>
                <a:gd name="connsiteX28" fmla="*/ 147871 w 454963"/>
                <a:gd name="connsiteY28" fmla="*/ 9467 h 522320"/>
                <a:gd name="connsiteX29" fmla="*/ 150714 w 454963"/>
                <a:gd name="connsiteY29" fmla="*/ 46568 h 522320"/>
                <a:gd name="connsiteX30" fmla="*/ 159966 w 454963"/>
                <a:gd name="connsiteY30" fmla="*/ 113743 h 522320"/>
                <a:gd name="connsiteX31" fmla="*/ 192623 w 454963"/>
                <a:gd name="connsiteY31" fmla="*/ 27518 h 522320"/>
                <a:gd name="connsiteX32" fmla="*/ 220428 w 454963"/>
                <a:gd name="connsiteY32" fmla="*/ 9472 h 522320"/>
                <a:gd name="connsiteX0" fmla="*/ 220428 w 454963"/>
                <a:gd name="connsiteY0" fmla="*/ 5505 h 518353"/>
                <a:gd name="connsiteX1" fmla="*/ 219293 w 454963"/>
                <a:gd name="connsiteY1" fmla="*/ 49269 h 518353"/>
                <a:gd name="connsiteX2" fmla="*/ 221700 w 454963"/>
                <a:gd name="connsiteY2" fmla="*/ 110586 h 518353"/>
                <a:gd name="connsiteX3" fmla="*/ 249773 w 454963"/>
                <a:gd name="connsiteY3" fmla="*/ 42602 h 518353"/>
                <a:gd name="connsiteX4" fmla="*/ 284515 w 454963"/>
                <a:gd name="connsiteY4" fmla="*/ 8257 h 518353"/>
                <a:gd name="connsiteX5" fmla="*/ 286920 w 454963"/>
                <a:gd name="connsiteY5" fmla="*/ 54032 h 518353"/>
                <a:gd name="connsiteX6" fmla="*/ 301886 w 454963"/>
                <a:gd name="connsiteY6" fmla="*/ 105801 h 518353"/>
                <a:gd name="connsiteX7" fmla="*/ 325020 w 454963"/>
                <a:gd name="connsiteY7" fmla="*/ 26409 h 518353"/>
                <a:gd name="connsiteX8" fmla="*/ 348192 w 454963"/>
                <a:gd name="connsiteY8" fmla="*/ 12303 h 518353"/>
                <a:gd name="connsiteX9" fmla="*/ 354549 w 454963"/>
                <a:gd name="connsiteY9" fmla="*/ 42601 h 518353"/>
                <a:gd name="connsiteX10" fmla="*/ 366290 w 454963"/>
                <a:gd name="connsiteY10" fmla="*/ 105013 h 518353"/>
                <a:gd name="connsiteX11" fmla="*/ 394114 w 454963"/>
                <a:gd name="connsiteY11" fmla="*/ 48041 h 518353"/>
                <a:gd name="connsiteX12" fmla="*/ 418795 w 454963"/>
                <a:gd name="connsiteY12" fmla="*/ 14350 h 518353"/>
                <a:gd name="connsiteX13" fmla="*/ 423128 w 454963"/>
                <a:gd name="connsiteY13" fmla="*/ 49269 h 518353"/>
                <a:gd name="connsiteX14" fmla="*/ 444655 w 454963"/>
                <a:gd name="connsiteY14" fmla="*/ 109633 h 518353"/>
                <a:gd name="connsiteX15" fmla="*/ 450262 w 454963"/>
                <a:gd name="connsiteY15" fmla="*/ 210232 h 518353"/>
                <a:gd name="connsiteX16" fmla="*/ 423837 w 454963"/>
                <a:gd name="connsiteY16" fmla="*/ 338617 h 518353"/>
                <a:gd name="connsiteX17" fmla="*/ 442721 w 454963"/>
                <a:gd name="connsiteY17" fmla="*/ 500141 h 518353"/>
                <a:gd name="connsiteX18" fmla="*/ 203572 w 454963"/>
                <a:gd name="connsiteY18" fmla="*/ 510628 h 518353"/>
                <a:gd name="connsiteX19" fmla="*/ 28768 w 454963"/>
                <a:gd name="connsiteY19" fmla="*/ 501858 h 518353"/>
                <a:gd name="connsiteX20" fmla="*/ 3549 w 454963"/>
                <a:gd name="connsiteY20" fmla="*/ 325716 h 518353"/>
                <a:gd name="connsiteX21" fmla="*/ 2545 w 454963"/>
                <a:gd name="connsiteY21" fmla="*/ 212290 h 518353"/>
                <a:gd name="connsiteX22" fmla="*/ 18626 w 454963"/>
                <a:gd name="connsiteY22" fmla="*/ 132056 h 518353"/>
                <a:gd name="connsiteX23" fmla="*/ 45938 w 454963"/>
                <a:gd name="connsiteY23" fmla="*/ 42602 h 518353"/>
                <a:gd name="connsiteX24" fmla="*/ 79899 w 454963"/>
                <a:gd name="connsiteY24" fmla="*/ 2270 h 518353"/>
                <a:gd name="connsiteX25" fmla="*/ 83085 w 454963"/>
                <a:gd name="connsiteY25" fmla="*/ 54032 h 518353"/>
                <a:gd name="connsiteX26" fmla="*/ 99002 w 454963"/>
                <a:gd name="connsiteY26" fmla="*/ 118184 h 518353"/>
                <a:gd name="connsiteX27" fmla="*/ 121185 w 454963"/>
                <a:gd name="connsiteY27" fmla="*/ 26409 h 518353"/>
                <a:gd name="connsiteX28" fmla="*/ 147871 w 454963"/>
                <a:gd name="connsiteY28" fmla="*/ 5500 h 518353"/>
                <a:gd name="connsiteX29" fmla="*/ 150714 w 454963"/>
                <a:gd name="connsiteY29" fmla="*/ 42601 h 518353"/>
                <a:gd name="connsiteX30" fmla="*/ 159966 w 454963"/>
                <a:gd name="connsiteY30" fmla="*/ 109776 h 518353"/>
                <a:gd name="connsiteX31" fmla="*/ 192623 w 454963"/>
                <a:gd name="connsiteY31" fmla="*/ 23551 h 518353"/>
                <a:gd name="connsiteX32" fmla="*/ 220428 w 454963"/>
                <a:gd name="connsiteY32" fmla="*/ 5505 h 518353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2623 w 454963"/>
                <a:gd name="connsiteY31" fmla="*/ 21583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331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9395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9213"/>
                <a:gd name="connsiteY0" fmla="*/ 2537 h 516385"/>
                <a:gd name="connsiteX1" fmla="*/ 219293 w 459213"/>
                <a:gd name="connsiteY1" fmla="*/ 47301 h 516385"/>
                <a:gd name="connsiteX2" fmla="*/ 225286 w 459213"/>
                <a:gd name="connsiteY2" fmla="*/ 111949 h 516385"/>
                <a:gd name="connsiteX3" fmla="*/ 252642 w 459213"/>
                <a:gd name="connsiteY3" fmla="*/ 51461 h 516385"/>
                <a:gd name="connsiteX4" fmla="*/ 284515 w 459213"/>
                <a:gd name="connsiteY4" fmla="*/ 6289 h 516385"/>
                <a:gd name="connsiteX5" fmla="*/ 286920 w 459213"/>
                <a:gd name="connsiteY5" fmla="*/ 52064 h 516385"/>
                <a:gd name="connsiteX6" fmla="*/ 300691 w 459213"/>
                <a:gd name="connsiteY6" fmla="*/ 109663 h 516385"/>
                <a:gd name="connsiteX7" fmla="*/ 318326 w 459213"/>
                <a:gd name="connsiteY7" fmla="*/ 53757 h 516385"/>
                <a:gd name="connsiteX8" fmla="*/ 343650 w 459213"/>
                <a:gd name="connsiteY8" fmla="*/ 9503 h 516385"/>
                <a:gd name="connsiteX9" fmla="*/ 350007 w 459213"/>
                <a:gd name="connsiteY9" fmla="*/ 58623 h 516385"/>
                <a:gd name="connsiteX10" fmla="*/ 366529 w 459213"/>
                <a:gd name="connsiteY10" fmla="*/ 112206 h 516385"/>
                <a:gd name="connsiteX11" fmla="*/ 394114 w 459213"/>
                <a:gd name="connsiteY11" fmla="*/ 46073 h 516385"/>
                <a:gd name="connsiteX12" fmla="*/ 415448 w 459213"/>
                <a:gd name="connsiteY12" fmla="*/ 12382 h 516385"/>
                <a:gd name="connsiteX13" fmla="*/ 424802 w 459213"/>
                <a:gd name="connsiteY13" fmla="*/ 63792 h 516385"/>
                <a:gd name="connsiteX14" fmla="*/ 435649 w 459213"/>
                <a:gd name="connsiteY14" fmla="*/ 115655 h 516385"/>
                <a:gd name="connsiteX15" fmla="*/ 450262 w 459213"/>
                <a:gd name="connsiteY15" fmla="*/ 208264 h 516385"/>
                <a:gd name="connsiteX16" fmla="*/ 440320 w 459213"/>
                <a:gd name="connsiteY16" fmla="*/ 336649 h 516385"/>
                <a:gd name="connsiteX17" fmla="*/ 442721 w 459213"/>
                <a:gd name="connsiteY17" fmla="*/ 498173 h 516385"/>
                <a:gd name="connsiteX18" fmla="*/ 203572 w 459213"/>
                <a:gd name="connsiteY18" fmla="*/ 508660 h 516385"/>
                <a:gd name="connsiteX19" fmla="*/ 28768 w 459213"/>
                <a:gd name="connsiteY19" fmla="*/ 499890 h 516385"/>
                <a:gd name="connsiteX20" fmla="*/ 3549 w 459213"/>
                <a:gd name="connsiteY20" fmla="*/ 323748 h 516385"/>
                <a:gd name="connsiteX21" fmla="*/ 2545 w 459213"/>
                <a:gd name="connsiteY21" fmla="*/ 210322 h 516385"/>
                <a:gd name="connsiteX22" fmla="*/ 18626 w 459213"/>
                <a:gd name="connsiteY22" fmla="*/ 130088 h 516385"/>
                <a:gd name="connsiteX23" fmla="*/ 45938 w 459213"/>
                <a:gd name="connsiteY23" fmla="*/ 40634 h 516385"/>
                <a:gd name="connsiteX24" fmla="*/ 79899 w 459213"/>
                <a:gd name="connsiteY24" fmla="*/ 302 h 516385"/>
                <a:gd name="connsiteX25" fmla="*/ 83085 w 459213"/>
                <a:gd name="connsiteY25" fmla="*/ 52064 h 516385"/>
                <a:gd name="connsiteX26" fmla="*/ 93981 w 459213"/>
                <a:gd name="connsiteY26" fmla="*/ 117882 h 516385"/>
                <a:gd name="connsiteX27" fmla="*/ 117837 w 459213"/>
                <a:gd name="connsiteY27" fmla="*/ 55756 h 516385"/>
                <a:gd name="connsiteX28" fmla="*/ 140938 w 459213"/>
                <a:gd name="connsiteY28" fmla="*/ 1533 h 516385"/>
                <a:gd name="connsiteX29" fmla="*/ 148084 w 459213"/>
                <a:gd name="connsiteY29" fmla="*/ 57623 h 516385"/>
                <a:gd name="connsiteX30" fmla="*/ 159249 w 459213"/>
                <a:gd name="connsiteY30" fmla="*/ 110640 h 516385"/>
                <a:gd name="connsiteX31" fmla="*/ 184606 w 459213"/>
                <a:gd name="connsiteY31" fmla="*/ 51456 h 516385"/>
                <a:gd name="connsiteX32" fmla="*/ 218276 w 459213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35649 w 462047"/>
                <a:gd name="connsiteY14" fmla="*/ 115655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44160 w 462047"/>
                <a:gd name="connsiteY14" fmla="*/ 116714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7969 w 461740"/>
                <a:gd name="connsiteY0" fmla="*/ 2532 h 516380"/>
                <a:gd name="connsiteX1" fmla="*/ 218986 w 461740"/>
                <a:gd name="connsiteY1" fmla="*/ 47296 h 516380"/>
                <a:gd name="connsiteX2" fmla="*/ 224979 w 461740"/>
                <a:gd name="connsiteY2" fmla="*/ 111944 h 516380"/>
                <a:gd name="connsiteX3" fmla="*/ 252335 w 461740"/>
                <a:gd name="connsiteY3" fmla="*/ 51456 h 516380"/>
                <a:gd name="connsiteX4" fmla="*/ 284208 w 461740"/>
                <a:gd name="connsiteY4" fmla="*/ 6284 h 516380"/>
                <a:gd name="connsiteX5" fmla="*/ 286613 w 461740"/>
                <a:gd name="connsiteY5" fmla="*/ 52059 h 516380"/>
                <a:gd name="connsiteX6" fmla="*/ 300384 w 461740"/>
                <a:gd name="connsiteY6" fmla="*/ 109658 h 516380"/>
                <a:gd name="connsiteX7" fmla="*/ 318019 w 461740"/>
                <a:gd name="connsiteY7" fmla="*/ 53752 h 516380"/>
                <a:gd name="connsiteX8" fmla="*/ 343343 w 461740"/>
                <a:gd name="connsiteY8" fmla="*/ 9498 h 516380"/>
                <a:gd name="connsiteX9" fmla="*/ 349700 w 461740"/>
                <a:gd name="connsiteY9" fmla="*/ 58618 h 516380"/>
                <a:gd name="connsiteX10" fmla="*/ 366222 w 461740"/>
                <a:gd name="connsiteY10" fmla="*/ 112201 h 516380"/>
                <a:gd name="connsiteX11" fmla="*/ 393807 w 461740"/>
                <a:gd name="connsiteY11" fmla="*/ 46068 h 516380"/>
                <a:gd name="connsiteX12" fmla="*/ 415141 w 461740"/>
                <a:gd name="connsiteY12" fmla="*/ 12377 h 516380"/>
                <a:gd name="connsiteX13" fmla="*/ 424495 w 461740"/>
                <a:gd name="connsiteY13" fmla="*/ 63787 h 516380"/>
                <a:gd name="connsiteX14" fmla="*/ 443853 w 461740"/>
                <a:gd name="connsiteY14" fmla="*/ 116709 h 516380"/>
                <a:gd name="connsiteX15" fmla="*/ 449955 w 461740"/>
                <a:gd name="connsiteY15" fmla="*/ 208259 h 516380"/>
                <a:gd name="connsiteX16" fmla="*/ 448459 w 461740"/>
                <a:gd name="connsiteY16" fmla="*/ 336418 h 516380"/>
                <a:gd name="connsiteX17" fmla="*/ 442414 w 461740"/>
                <a:gd name="connsiteY17" fmla="*/ 498168 h 516380"/>
                <a:gd name="connsiteX18" fmla="*/ 203265 w 461740"/>
                <a:gd name="connsiteY18" fmla="*/ 508655 h 516380"/>
                <a:gd name="connsiteX19" fmla="*/ 28461 w 461740"/>
                <a:gd name="connsiteY19" fmla="*/ 499885 h 516380"/>
                <a:gd name="connsiteX20" fmla="*/ 3242 w 461740"/>
                <a:gd name="connsiteY20" fmla="*/ 323743 h 516380"/>
                <a:gd name="connsiteX21" fmla="*/ 2238 w 461740"/>
                <a:gd name="connsiteY21" fmla="*/ 210317 h 516380"/>
                <a:gd name="connsiteX22" fmla="*/ 12848 w 461740"/>
                <a:gd name="connsiteY22" fmla="*/ 127753 h 516380"/>
                <a:gd name="connsiteX23" fmla="*/ 45631 w 461740"/>
                <a:gd name="connsiteY23" fmla="*/ 40629 h 516380"/>
                <a:gd name="connsiteX24" fmla="*/ 79592 w 461740"/>
                <a:gd name="connsiteY24" fmla="*/ 297 h 516380"/>
                <a:gd name="connsiteX25" fmla="*/ 82778 w 461740"/>
                <a:gd name="connsiteY25" fmla="*/ 52059 h 516380"/>
                <a:gd name="connsiteX26" fmla="*/ 93674 w 461740"/>
                <a:gd name="connsiteY26" fmla="*/ 117877 h 516380"/>
                <a:gd name="connsiteX27" fmla="*/ 117530 w 461740"/>
                <a:gd name="connsiteY27" fmla="*/ 55751 h 516380"/>
                <a:gd name="connsiteX28" fmla="*/ 140631 w 461740"/>
                <a:gd name="connsiteY28" fmla="*/ 1528 h 516380"/>
                <a:gd name="connsiteX29" fmla="*/ 147777 w 461740"/>
                <a:gd name="connsiteY29" fmla="*/ 57618 h 516380"/>
                <a:gd name="connsiteX30" fmla="*/ 158942 w 461740"/>
                <a:gd name="connsiteY30" fmla="*/ 110635 h 516380"/>
                <a:gd name="connsiteX31" fmla="*/ 184299 w 461740"/>
                <a:gd name="connsiteY31" fmla="*/ 51451 h 516380"/>
                <a:gd name="connsiteX32" fmla="*/ 217969 w 461740"/>
                <a:gd name="connsiteY32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43853 w 462226"/>
                <a:gd name="connsiteY14" fmla="*/ 116709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49249 w 462226"/>
                <a:gd name="connsiteY14" fmla="*/ 122081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18019 w 459018"/>
                <a:gd name="connsiteY7" fmla="*/ 53752 h 516380"/>
                <a:gd name="connsiteX8" fmla="*/ 343343 w 459018"/>
                <a:gd name="connsiteY8" fmla="*/ 9498 h 516380"/>
                <a:gd name="connsiteX9" fmla="*/ 349700 w 459018"/>
                <a:gd name="connsiteY9" fmla="*/ 58618 h 516380"/>
                <a:gd name="connsiteX10" fmla="*/ 366222 w 459018"/>
                <a:gd name="connsiteY10" fmla="*/ 112201 h 516380"/>
                <a:gd name="connsiteX11" fmla="*/ 393807 w 459018"/>
                <a:gd name="connsiteY11" fmla="*/ 46068 h 516380"/>
                <a:gd name="connsiteX12" fmla="*/ 417968 w 459018"/>
                <a:gd name="connsiteY12" fmla="*/ 12377 h 516380"/>
                <a:gd name="connsiteX13" fmla="*/ 424495 w 459018"/>
                <a:gd name="connsiteY13" fmla="*/ 63787 h 516380"/>
                <a:gd name="connsiteX14" fmla="*/ 449249 w 459018"/>
                <a:gd name="connsiteY14" fmla="*/ 122081 h 516380"/>
                <a:gd name="connsiteX15" fmla="*/ 439112 w 459018"/>
                <a:gd name="connsiteY15" fmla="*/ 336418 h 516380"/>
                <a:gd name="connsiteX16" fmla="*/ 442414 w 459018"/>
                <a:gd name="connsiteY16" fmla="*/ 498168 h 516380"/>
                <a:gd name="connsiteX17" fmla="*/ 203265 w 459018"/>
                <a:gd name="connsiteY17" fmla="*/ 508655 h 516380"/>
                <a:gd name="connsiteX18" fmla="*/ 28461 w 459018"/>
                <a:gd name="connsiteY18" fmla="*/ 499885 h 516380"/>
                <a:gd name="connsiteX19" fmla="*/ 3242 w 459018"/>
                <a:gd name="connsiteY19" fmla="*/ 323743 h 516380"/>
                <a:gd name="connsiteX20" fmla="*/ 2238 w 459018"/>
                <a:gd name="connsiteY20" fmla="*/ 210317 h 516380"/>
                <a:gd name="connsiteX21" fmla="*/ 12848 w 459018"/>
                <a:gd name="connsiteY21" fmla="*/ 127753 h 516380"/>
                <a:gd name="connsiteX22" fmla="*/ 45631 w 459018"/>
                <a:gd name="connsiteY22" fmla="*/ 40629 h 516380"/>
                <a:gd name="connsiteX23" fmla="*/ 79592 w 459018"/>
                <a:gd name="connsiteY23" fmla="*/ 297 h 516380"/>
                <a:gd name="connsiteX24" fmla="*/ 82778 w 459018"/>
                <a:gd name="connsiteY24" fmla="*/ 52059 h 516380"/>
                <a:gd name="connsiteX25" fmla="*/ 93674 w 459018"/>
                <a:gd name="connsiteY25" fmla="*/ 117877 h 516380"/>
                <a:gd name="connsiteX26" fmla="*/ 117530 w 459018"/>
                <a:gd name="connsiteY26" fmla="*/ 55751 h 516380"/>
                <a:gd name="connsiteX27" fmla="*/ 140631 w 459018"/>
                <a:gd name="connsiteY27" fmla="*/ 1528 h 516380"/>
                <a:gd name="connsiteX28" fmla="*/ 147777 w 459018"/>
                <a:gd name="connsiteY28" fmla="*/ 57618 h 516380"/>
                <a:gd name="connsiteX29" fmla="*/ 158942 w 459018"/>
                <a:gd name="connsiteY29" fmla="*/ 110635 h 516380"/>
                <a:gd name="connsiteX30" fmla="*/ 184299 w 459018"/>
                <a:gd name="connsiteY30" fmla="*/ 51451 h 516380"/>
                <a:gd name="connsiteX31" fmla="*/ 217969 w 459018"/>
                <a:gd name="connsiteY31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18019 w 459018"/>
                <a:gd name="connsiteY7" fmla="*/ 53752 h 516380"/>
                <a:gd name="connsiteX8" fmla="*/ 343343 w 459018"/>
                <a:gd name="connsiteY8" fmla="*/ 9498 h 516380"/>
                <a:gd name="connsiteX9" fmla="*/ 366222 w 459018"/>
                <a:gd name="connsiteY9" fmla="*/ 112201 h 516380"/>
                <a:gd name="connsiteX10" fmla="*/ 393807 w 459018"/>
                <a:gd name="connsiteY10" fmla="*/ 46068 h 516380"/>
                <a:gd name="connsiteX11" fmla="*/ 417968 w 459018"/>
                <a:gd name="connsiteY11" fmla="*/ 12377 h 516380"/>
                <a:gd name="connsiteX12" fmla="*/ 424495 w 459018"/>
                <a:gd name="connsiteY12" fmla="*/ 63787 h 516380"/>
                <a:gd name="connsiteX13" fmla="*/ 449249 w 459018"/>
                <a:gd name="connsiteY13" fmla="*/ 122081 h 516380"/>
                <a:gd name="connsiteX14" fmla="*/ 439112 w 459018"/>
                <a:gd name="connsiteY14" fmla="*/ 336418 h 516380"/>
                <a:gd name="connsiteX15" fmla="*/ 442414 w 459018"/>
                <a:gd name="connsiteY15" fmla="*/ 498168 h 516380"/>
                <a:gd name="connsiteX16" fmla="*/ 203265 w 459018"/>
                <a:gd name="connsiteY16" fmla="*/ 508655 h 516380"/>
                <a:gd name="connsiteX17" fmla="*/ 28461 w 459018"/>
                <a:gd name="connsiteY17" fmla="*/ 499885 h 516380"/>
                <a:gd name="connsiteX18" fmla="*/ 3242 w 459018"/>
                <a:gd name="connsiteY18" fmla="*/ 323743 h 516380"/>
                <a:gd name="connsiteX19" fmla="*/ 2238 w 459018"/>
                <a:gd name="connsiteY19" fmla="*/ 210317 h 516380"/>
                <a:gd name="connsiteX20" fmla="*/ 12848 w 459018"/>
                <a:gd name="connsiteY20" fmla="*/ 127753 h 516380"/>
                <a:gd name="connsiteX21" fmla="*/ 45631 w 459018"/>
                <a:gd name="connsiteY21" fmla="*/ 40629 h 516380"/>
                <a:gd name="connsiteX22" fmla="*/ 79592 w 459018"/>
                <a:gd name="connsiteY22" fmla="*/ 297 h 516380"/>
                <a:gd name="connsiteX23" fmla="*/ 82778 w 459018"/>
                <a:gd name="connsiteY23" fmla="*/ 52059 h 516380"/>
                <a:gd name="connsiteX24" fmla="*/ 93674 w 459018"/>
                <a:gd name="connsiteY24" fmla="*/ 117877 h 516380"/>
                <a:gd name="connsiteX25" fmla="*/ 117530 w 459018"/>
                <a:gd name="connsiteY25" fmla="*/ 55751 h 516380"/>
                <a:gd name="connsiteX26" fmla="*/ 140631 w 459018"/>
                <a:gd name="connsiteY26" fmla="*/ 1528 h 516380"/>
                <a:gd name="connsiteX27" fmla="*/ 147777 w 459018"/>
                <a:gd name="connsiteY27" fmla="*/ 57618 h 516380"/>
                <a:gd name="connsiteX28" fmla="*/ 158942 w 459018"/>
                <a:gd name="connsiteY28" fmla="*/ 110635 h 516380"/>
                <a:gd name="connsiteX29" fmla="*/ 184299 w 459018"/>
                <a:gd name="connsiteY29" fmla="*/ 51451 h 516380"/>
                <a:gd name="connsiteX30" fmla="*/ 217969 w 459018"/>
                <a:gd name="connsiteY30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43343 w 459018"/>
                <a:gd name="connsiteY7" fmla="*/ 9498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40631 w 459018"/>
                <a:gd name="connsiteY24" fmla="*/ 1528 h 516380"/>
                <a:gd name="connsiteX25" fmla="*/ 147777 w 459018"/>
                <a:gd name="connsiteY25" fmla="*/ 57618 h 516380"/>
                <a:gd name="connsiteX26" fmla="*/ 158942 w 459018"/>
                <a:gd name="connsiteY26" fmla="*/ 110635 h 516380"/>
                <a:gd name="connsiteX27" fmla="*/ 184299 w 459018"/>
                <a:gd name="connsiteY27" fmla="*/ 51451 h 516380"/>
                <a:gd name="connsiteX28" fmla="*/ 217969 w 459018"/>
                <a:gd name="connsiteY28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40631 w 459018"/>
                <a:gd name="connsiteY24" fmla="*/ 1528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1155 w 459018"/>
                <a:gd name="connsiteY26" fmla="*/ 51868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1155 w 459018"/>
                <a:gd name="connsiteY26" fmla="*/ 51868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9018" h="516380">
                  <a:moveTo>
                    <a:pt x="176746" y="6694"/>
                  </a:moveTo>
                  <a:cubicBezTo>
                    <a:pt x="197563" y="6833"/>
                    <a:pt x="193025" y="28922"/>
                    <a:pt x="201064" y="46464"/>
                  </a:cubicBezTo>
                  <a:cubicBezTo>
                    <a:pt x="209103" y="64006"/>
                    <a:pt x="200901" y="111112"/>
                    <a:pt x="224979" y="111944"/>
                  </a:cubicBezTo>
                  <a:cubicBezTo>
                    <a:pt x="249057" y="112776"/>
                    <a:pt x="251309" y="75562"/>
                    <a:pt x="252335" y="51456"/>
                  </a:cubicBezTo>
                  <a:cubicBezTo>
                    <a:pt x="253361" y="27350"/>
                    <a:pt x="263433" y="4352"/>
                    <a:pt x="284208" y="6284"/>
                  </a:cubicBezTo>
                  <a:cubicBezTo>
                    <a:pt x="304983" y="8216"/>
                    <a:pt x="287503" y="34830"/>
                    <a:pt x="286613" y="52059"/>
                  </a:cubicBezTo>
                  <a:cubicBezTo>
                    <a:pt x="285723" y="69288"/>
                    <a:pt x="276690" y="108426"/>
                    <a:pt x="300384" y="109658"/>
                  </a:cubicBezTo>
                  <a:cubicBezTo>
                    <a:pt x="324078" y="110890"/>
                    <a:pt x="310862" y="84831"/>
                    <a:pt x="331991" y="86920"/>
                  </a:cubicBezTo>
                  <a:cubicBezTo>
                    <a:pt x="353120" y="89009"/>
                    <a:pt x="341581" y="111933"/>
                    <a:pt x="366222" y="112201"/>
                  </a:cubicBezTo>
                  <a:cubicBezTo>
                    <a:pt x="390863" y="112469"/>
                    <a:pt x="391350" y="67539"/>
                    <a:pt x="393807" y="46068"/>
                  </a:cubicBezTo>
                  <a:cubicBezTo>
                    <a:pt x="396264" y="24597"/>
                    <a:pt x="399943" y="11756"/>
                    <a:pt x="417968" y="12377"/>
                  </a:cubicBezTo>
                  <a:cubicBezTo>
                    <a:pt x="435993" y="12998"/>
                    <a:pt x="419282" y="45503"/>
                    <a:pt x="424495" y="63787"/>
                  </a:cubicBezTo>
                  <a:cubicBezTo>
                    <a:pt x="429708" y="82071"/>
                    <a:pt x="446813" y="76643"/>
                    <a:pt x="449249" y="122081"/>
                  </a:cubicBezTo>
                  <a:cubicBezTo>
                    <a:pt x="451685" y="167520"/>
                    <a:pt x="439352" y="272842"/>
                    <a:pt x="439112" y="336418"/>
                  </a:cubicBezTo>
                  <a:cubicBezTo>
                    <a:pt x="438872" y="399994"/>
                    <a:pt x="481722" y="469462"/>
                    <a:pt x="442414" y="498168"/>
                  </a:cubicBezTo>
                  <a:cubicBezTo>
                    <a:pt x="403106" y="526874"/>
                    <a:pt x="272257" y="508369"/>
                    <a:pt x="203265" y="508655"/>
                  </a:cubicBezTo>
                  <a:cubicBezTo>
                    <a:pt x="134273" y="508941"/>
                    <a:pt x="61798" y="530704"/>
                    <a:pt x="28461" y="499885"/>
                  </a:cubicBezTo>
                  <a:cubicBezTo>
                    <a:pt x="-4876" y="469066"/>
                    <a:pt x="8820" y="367376"/>
                    <a:pt x="3242" y="323743"/>
                  </a:cubicBezTo>
                  <a:cubicBezTo>
                    <a:pt x="-2336" y="280110"/>
                    <a:pt x="637" y="242982"/>
                    <a:pt x="2238" y="210317"/>
                  </a:cubicBezTo>
                  <a:cubicBezTo>
                    <a:pt x="3839" y="177652"/>
                    <a:pt x="5616" y="156034"/>
                    <a:pt x="12848" y="127753"/>
                  </a:cubicBezTo>
                  <a:cubicBezTo>
                    <a:pt x="20080" y="99472"/>
                    <a:pt x="34507" y="61872"/>
                    <a:pt x="45631" y="40629"/>
                  </a:cubicBezTo>
                  <a:cubicBezTo>
                    <a:pt x="56755" y="19386"/>
                    <a:pt x="56256" y="-2834"/>
                    <a:pt x="79592" y="297"/>
                  </a:cubicBezTo>
                  <a:cubicBezTo>
                    <a:pt x="102928" y="3428"/>
                    <a:pt x="85930" y="30463"/>
                    <a:pt x="82778" y="52059"/>
                  </a:cubicBezTo>
                  <a:cubicBezTo>
                    <a:pt x="79626" y="73655"/>
                    <a:pt x="76066" y="113812"/>
                    <a:pt x="93674" y="117877"/>
                  </a:cubicBezTo>
                  <a:cubicBezTo>
                    <a:pt x="111282" y="121942"/>
                    <a:pt x="113025" y="90979"/>
                    <a:pt x="131072" y="91437"/>
                  </a:cubicBezTo>
                  <a:cubicBezTo>
                    <a:pt x="149119" y="91895"/>
                    <a:pt x="138222" y="110362"/>
                    <a:pt x="158942" y="110635"/>
                  </a:cubicBezTo>
                  <a:cubicBezTo>
                    <a:pt x="179662" y="110908"/>
                    <a:pt x="183721" y="73354"/>
                    <a:pt x="176532" y="53117"/>
                  </a:cubicBezTo>
                  <a:cubicBezTo>
                    <a:pt x="169343" y="32880"/>
                    <a:pt x="155929" y="6555"/>
                    <a:pt x="176746" y="6694"/>
                  </a:cubicBezTo>
                  <a:close/>
                </a:path>
              </a:pathLst>
            </a:custGeom>
            <a:solidFill>
              <a:srgbClr val="F19C6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3" name="Freeform: Shape 1942">
              <a:extLst>
                <a:ext uri="{FF2B5EF4-FFF2-40B4-BE49-F238E27FC236}">
                  <a16:creationId xmlns:a16="http://schemas.microsoft.com/office/drawing/2014/main" id="{50219A69-E0A9-053C-7620-58A2C5DB87E2}"/>
                </a:ext>
              </a:extLst>
            </p:cNvPr>
            <p:cNvSpPr/>
            <p:nvPr/>
          </p:nvSpPr>
          <p:spPr>
            <a:xfrm>
              <a:off x="3773519" y="3053474"/>
              <a:ext cx="1810622" cy="2714926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80705 w 449105"/>
                <a:gd name="connsiteY25" fmla="*/ 73864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40579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586 h 519904"/>
                <a:gd name="connsiteX1" fmla="*/ 216913 w 449105"/>
                <a:gd name="connsiteY1" fmla="*/ 69118 h 519904"/>
                <a:gd name="connsiteX2" fmla="*/ 219320 w 449105"/>
                <a:gd name="connsiteY2" fmla="*/ 147632 h 519904"/>
                <a:gd name="connsiteX3" fmla="*/ 247393 w 449105"/>
                <a:gd name="connsiteY3" fmla="*/ 62451 h 519904"/>
                <a:gd name="connsiteX4" fmla="*/ 283697 w 449105"/>
                <a:gd name="connsiteY4" fmla="*/ 12324 h 519904"/>
                <a:gd name="connsiteX5" fmla="*/ 284540 w 449105"/>
                <a:gd name="connsiteY5" fmla="*/ 73881 h 519904"/>
                <a:gd name="connsiteX6" fmla="*/ 293723 w 449105"/>
                <a:gd name="connsiteY6" fmla="*/ 148580 h 519904"/>
                <a:gd name="connsiteX7" fmla="*/ 322640 w 449105"/>
                <a:gd name="connsiteY7" fmla="*/ 46258 h 519904"/>
                <a:gd name="connsiteX8" fmla="*/ 352842 w 449105"/>
                <a:gd name="connsiteY8" fmla="*/ 9840 h 519904"/>
                <a:gd name="connsiteX9" fmla="*/ 352169 w 449105"/>
                <a:gd name="connsiteY9" fmla="*/ 62450 h 519904"/>
                <a:gd name="connsiteX10" fmla="*/ 367766 w 449105"/>
                <a:gd name="connsiteY10" fmla="*/ 156391 h 519904"/>
                <a:gd name="connsiteX11" fmla="*/ 394078 w 449105"/>
                <a:gd name="connsiteY11" fmla="*/ 43400 h 519904"/>
                <a:gd name="connsiteX12" fmla="*/ 429693 w 449105"/>
                <a:gd name="connsiteY12" fmla="*/ 10254 h 519904"/>
                <a:gd name="connsiteX13" fmla="*/ 420748 w 449105"/>
                <a:gd name="connsiteY13" fmla="*/ 69118 h 519904"/>
                <a:gd name="connsiteX14" fmla="*/ 442275 w 449105"/>
                <a:gd name="connsiteY14" fmla="*/ 129482 h 519904"/>
                <a:gd name="connsiteX15" fmla="*/ 447882 w 449105"/>
                <a:gd name="connsiteY15" fmla="*/ 230081 h 519904"/>
                <a:gd name="connsiteX16" fmla="*/ 421457 w 449105"/>
                <a:gd name="connsiteY16" fmla="*/ 358466 h 519904"/>
                <a:gd name="connsiteX17" fmla="*/ 392485 w 449105"/>
                <a:gd name="connsiteY17" fmla="*/ 461547 h 519904"/>
                <a:gd name="connsiteX18" fmla="*/ 227902 w 449105"/>
                <a:gd name="connsiteY18" fmla="*/ 519894 h 519904"/>
                <a:gd name="connsiteX19" fmla="*/ 50987 w 449105"/>
                <a:gd name="connsiteY19" fmla="*/ 465275 h 519904"/>
                <a:gd name="connsiteX20" fmla="*/ 26532 w 449105"/>
                <a:gd name="connsiteY20" fmla="*/ 345567 h 519904"/>
                <a:gd name="connsiteX21" fmla="*/ 165 w 449105"/>
                <a:gd name="connsiteY21" fmla="*/ 232139 h 519904"/>
                <a:gd name="connsiteX22" fmla="*/ 16246 w 449105"/>
                <a:gd name="connsiteY22" fmla="*/ 151905 h 519904"/>
                <a:gd name="connsiteX23" fmla="*/ 34412 w 449105"/>
                <a:gd name="connsiteY23" fmla="*/ 82841 h 519904"/>
                <a:gd name="connsiteX24" fmla="*/ 66207 w 449105"/>
                <a:gd name="connsiteY24" fmla="*/ 20152 h 519904"/>
                <a:gd name="connsiteX25" fmla="*/ 65739 w 449105"/>
                <a:gd name="connsiteY25" fmla="*/ 89946 h 519904"/>
                <a:gd name="connsiteX26" fmla="*/ 83885 w 449105"/>
                <a:gd name="connsiteY26" fmla="*/ 158638 h 519904"/>
                <a:gd name="connsiteX27" fmla="*/ 116311 w 449105"/>
                <a:gd name="connsiteY27" fmla="*/ 81478 h 519904"/>
                <a:gd name="connsiteX28" fmla="*/ 135590 w 449105"/>
                <a:gd name="connsiteY28" fmla="*/ 20189 h 519904"/>
                <a:gd name="connsiteX29" fmla="*/ 145009 w 449105"/>
                <a:gd name="connsiteY29" fmla="*/ 79751 h 519904"/>
                <a:gd name="connsiteX30" fmla="*/ 159512 w 449105"/>
                <a:gd name="connsiteY30" fmla="*/ 152358 h 519904"/>
                <a:gd name="connsiteX31" fmla="*/ 190243 w 449105"/>
                <a:gd name="connsiteY31" fmla="*/ 43400 h 519904"/>
                <a:gd name="connsiteX32" fmla="*/ 225859 w 449105"/>
                <a:gd name="connsiteY32" fmla="*/ 3586 h 519904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90243 w 449105"/>
                <a:gd name="connsiteY31" fmla="*/ 37351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7989 w 449105"/>
                <a:gd name="connsiteY9" fmla="*/ 75556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2316 h 510097"/>
                <a:gd name="connsiteX1" fmla="*/ 216913 w 449105"/>
                <a:gd name="connsiteY1" fmla="*/ 68580 h 510097"/>
                <a:gd name="connsiteX2" fmla="*/ 219320 w 449105"/>
                <a:gd name="connsiteY2" fmla="*/ 137825 h 510097"/>
                <a:gd name="connsiteX3" fmla="*/ 247393 w 449105"/>
                <a:gd name="connsiteY3" fmla="*/ 52644 h 510097"/>
                <a:gd name="connsiteX4" fmla="*/ 282865 w 449105"/>
                <a:gd name="connsiteY4" fmla="*/ 17964 h 510097"/>
                <a:gd name="connsiteX5" fmla="*/ 284540 w 449105"/>
                <a:gd name="connsiteY5" fmla="*/ 64074 h 510097"/>
                <a:gd name="connsiteX6" fmla="*/ 293723 w 449105"/>
                <a:gd name="connsiteY6" fmla="*/ 138773 h 510097"/>
                <a:gd name="connsiteX7" fmla="*/ 327629 w 449105"/>
                <a:gd name="connsiteY7" fmla="*/ 63638 h 510097"/>
                <a:gd name="connsiteX8" fmla="*/ 352842 w 449105"/>
                <a:gd name="connsiteY8" fmla="*/ 33 h 510097"/>
                <a:gd name="connsiteX9" fmla="*/ 357989 w 449105"/>
                <a:gd name="connsiteY9" fmla="*/ 71798 h 510097"/>
                <a:gd name="connsiteX10" fmla="*/ 367766 w 449105"/>
                <a:gd name="connsiteY10" fmla="*/ 146584 h 510097"/>
                <a:gd name="connsiteX11" fmla="*/ 385764 w 449105"/>
                <a:gd name="connsiteY11" fmla="*/ 64488 h 510097"/>
                <a:gd name="connsiteX12" fmla="*/ 429693 w 449105"/>
                <a:gd name="connsiteY12" fmla="*/ 447 h 510097"/>
                <a:gd name="connsiteX13" fmla="*/ 420748 w 449105"/>
                <a:gd name="connsiteY13" fmla="*/ 59311 h 510097"/>
                <a:gd name="connsiteX14" fmla="*/ 442275 w 449105"/>
                <a:gd name="connsiteY14" fmla="*/ 119675 h 510097"/>
                <a:gd name="connsiteX15" fmla="*/ 447882 w 449105"/>
                <a:gd name="connsiteY15" fmla="*/ 220274 h 510097"/>
                <a:gd name="connsiteX16" fmla="*/ 421457 w 449105"/>
                <a:gd name="connsiteY16" fmla="*/ 348659 h 510097"/>
                <a:gd name="connsiteX17" fmla="*/ 392485 w 449105"/>
                <a:gd name="connsiteY17" fmla="*/ 451740 h 510097"/>
                <a:gd name="connsiteX18" fmla="*/ 227902 w 449105"/>
                <a:gd name="connsiteY18" fmla="*/ 510087 h 510097"/>
                <a:gd name="connsiteX19" fmla="*/ 50987 w 449105"/>
                <a:gd name="connsiteY19" fmla="*/ 455468 h 510097"/>
                <a:gd name="connsiteX20" fmla="*/ 26532 w 449105"/>
                <a:gd name="connsiteY20" fmla="*/ 335760 h 510097"/>
                <a:gd name="connsiteX21" fmla="*/ 165 w 449105"/>
                <a:gd name="connsiteY21" fmla="*/ 222332 h 510097"/>
                <a:gd name="connsiteX22" fmla="*/ 16246 w 449105"/>
                <a:gd name="connsiteY22" fmla="*/ 142098 h 510097"/>
                <a:gd name="connsiteX23" fmla="*/ 34412 w 449105"/>
                <a:gd name="connsiteY23" fmla="*/ 73034 h 510097"/>
                <a:gd name="connsiteX24" fmla="*/ 66207 w 449105"/>
                <a:gd name="connsiteY24" fmla="*/ 10345 h 510097"/>
                <a:gd name="connsiteX25" fmla="*/ 65739 w 449105"/>
                <a:gd name="connsiteY25" fmla="*/ 80139 h 510097"/>
                <a:gd name="connsiteX26" fmla="*/ 83885 w 449105"/>
                <a:gd name="connsiteY26" fmla="*/ 148831 h 510097"/>
                <a:gd name="connsiteX27" fmla="*/ 116311 w 449105"/>
                <a:gd name="connsiteY27" fmla="*/ 71671 h 510097"/>
                <a:gd name="connsiteX28" fmla="*/ 135590 w 449105"/>
                <a:gd name="connsiteY28" fmla="*/ 10382 h 510097"/>
                <a:gd name="connsiteX29" fmla="*/ 139188 w 449105"/>
                <a:gd name="connsiteY29" fmla="*/ 69944 h 510097"/>
                <a:gd name="connsiteX30" fmla="*/ 154524 w 449105"/>
                <a:gd name="connsiteY30" fmla="*/ 142551 h 510097"/>
                <a:gd name="connsiteX31" fmla="*/ 185255 w 449105"/>
                <a:gd name="connsiteY31" fmla="*/ 67577 h 510097"/>
                <a:gd name="connsiteX32" fmla="*/ 213387 w 449105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85764 w 448936"/>
                <a:gd name="connsiteY11" fmla="*/ 64488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27629 w 448454"/>
                <a:gd name="connsiteY7" fmla="*/ 60154 h 499816"/>
                <a:gd name="connsiteX8" fmla="*/ 352010 w 448454"/>
                <a:gd name="connsiteY8" fmla="*/ 9525 h 499816"/>
                <a:gd name="connsiteX9" fmla="*/ 353000 w 448454"/>
                <a:gd name="connsiteY9" fmla="*/ 60899 h 499816"/>
                <a:gd name="connsiteX10" fmla="*/ 371924 w 448454"/>
                <a:gd name="connsiteY10" fmla="*/ 131977 h 499816"/>
                <a:gd name="connsiteX11" fmla="*/ 409280 w 448454"/>
                <a:gd name="connsiteY11" fmla="*/ 68557 h 499816"/>
                <a:gd name="connsiteX12" fmla="*/ 427199 w 448454"/>
                <a:gd name="connsiteY12" fmla="*/ 12410 h 499816"/>
                <a:gd name="connsiteX13" fmla="*/ 432625 w 448454"/>
                <a:gd name="connsiteY13" fmla="*/ 63619 h 499816"/>
                <a:gd name="connsiteX14" fmla="*/ 439085 w 448454"/>
                <a:gd name="connsiteY14" fmla="*/ 130138 h 499816"/>
                <a:gd name="connsiteX15" fmla="*/ 447882 w 448454"/>
                <a:gd name="connsiteY15" fmla="*/ 209993 h 499816"/>
                <a:gd name="connsiteX16" fmla="*/ 421457 w 448454"/>
                <a:gd name="connsiteY16" fmla="*/ 338378 h 499816"/>
                <a:gd name="connsiteX17" fmla="*/ 392485 w 448454"/>
                <a:gd name="connsiteY17" fmla="*/ 441459 h 499816"/>
                <a:gd name="connsiteX18" fmla="*/ 227902 w 448454"/>
                <a:gd name="connsiteY18" fmla="*/ 499806 h 499816"/>
                <a:gd name="connsiteX19" fmla="*/ 50987 w 448454"/>
                <a:gd name="connsiteY19" fmla="*/ 445187 h 499816"/>
                <a:gd name="connsiteX20" fmla="*/ 26532 w 448454"/>
                <a:gd name="connsiteY20" fmla="*/ 325479 h 499816"/>
                <a:gd name="connsiteX21" fmla="*/ 165 w 448454"/>
                <a:gd name="connsiteY21" fmla="*/ 212051 h 499816"/>
                <a:gd name="connsiteX22" fmla="*/ 16246 w 448454"/>
                <a:gd name="connsiteY22" fmla="*/ 131817 h 499816"/>
                <a:gd name="connsiteX23" fmla="*/ 34412 w 448454"/>
                <a:gd name="connsiteY23" fmla="*/ 62753 h 499816"/>
                <a:gd name="connsiteX24" fmla="*/ 66207 w 448454"/>
                <a:gd name="connsiteY24" fmla="*/ 64 h 499816"/>
                <a:gd name="connsiteX25" fmla="*/ 65739 w 448454"/>
                <a:gd name="connsiteY25" fmla="*/ 69858 h 499816"/>
                <a:gd name="connsiteX26" fmla="*/ 83885 w 448454"/>
                <a:gd name="connsiteY26" fmla="*/ 138550 h 499816"/>
                <a:gd name="connsiteX27" fmla="*/ 114021 w 448454"/>
                <a:gd name="connsiteY27" fmla="*/ 61579 h 499816"/>
                <a:gd name="connsiteX28" fmla="*/ 135590 w 448454"/>
                <a:gd name="connsiteY28" fmla="*/ 101 h 499816"/>
                <a:gd name="connsiteX29" fmla="*/ 139951 w 448454"/>
                <a:gd name="connsiteY29" fmla="*/ 59663 h 499816"/>
                <a:gd name="connsiteX30" fmla="*/ 154524 w 448454"/>
                <a:gd name="connsiteY30" fmla="*/ 132270 h 499816"/>
                <a:gd name="connsiteX31" fmla="*/ 182456 w 448454"/>
                <a:gd name="connsiteY31" fmla="*/ 61835 h 499816"/>
                <a:gd name="connsiteX32" fmla="*/ 215677 w 448454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52010 w 448454"/>
                <a:gd name="connsiteY7" fmla="*/ 9525 h 499816"/>
                <a:gd name="connsiteX8" fmla="*/ 353000 w 448454"/>
                <a:gd name="connsiteY8" fmla="*/ 60899 h 499816"/>
                <a:gd name="connsiteX9" fmla="*/ 371924 w 448454"/>
                <a:gd name="connsiteY9" fmla="*/ 131977 h 499816"/>
                <a:gd name="connsiteX10" fmla="*/ 409280 w 448454"/>
                <a:gd name="connsiteY10" fmla="*/ 68557 h 499816"/>
                <a:gd name="connsiteX11" fmla="*/ 427199 w 448454"/>
                <a:gd name="connsiteY11" fmla="*/ 12410 h 499816"/>
                <a:gd name="connsiteX12" fmla="*/ 432625 w 448454"/>
                <a:gd name="connsiteY12" fmla="*/ 63619 h 499816"/>
                <a:gd name="connsiteX13" fmla="*/ 439085 w 448454"/>
                <a:gd name="connsiteY13" fmla="*/ 130138 h 499816"/>
                <a:gd name="connsiteX14" fmla="*/ 447882 w 448454"/>
                <a:gd name="connsiteY14" fmla="*/ 209993 h 499816"/>
                <a:gd name="connsiteX15" fmla="*/ 421457 w 448454"/>
                <a:gd name="connsiteY15" fmla="*/ 338378 h 499816"/>
                <a:gd name="connsiteX16" fmla="*/ 392485 w 448454"/>
                <a:gd name="connsiteY16" fmla="*/ 441459 h 499816"/>
                <a:gd name="connsiteX17" fmla="*/ 227902 w 448454"/>
                <a:gd name="connsiteY17" fmla="*/ 499806 h 499816"/>
                <a:gd name="connsiteX18" fmla="*/ 50987 w 448454"/>
                <a:gd name="connsiteY18" fmla="*/ 445187 h 499816"/>
                <a:gd name="connsiteX19" fmla="*/ 26532 w 448454"/>
                <a:gd name="connsiteY19" fmla="*/ 325479 h 499816"/>
                <a:gd name="connsiteX20" fmla="*/ 165 w 448454"/>
                <a:gd name="connsiteY20" fmla="*/ 212051 h 499816"/>
                <a:gd name="connsiteX21" fmla="*/ 16246 w 448454"/>
                <a:gd name="connsiteY21" fmla="*/ 131817 h 499816"/>
                <a:gd name="connsiteX22" fmla="*/ 34412 w 448454"/>
                <a:gd name="connsiteY22" fmla="*/ 62753 h 499816"/>
                <a:gd name="connsiteX23" fmla="*/ 66207 w 448454"/>
                <a:gd name="connsiteY23" fmla="*/ 64 h 499816"/>
                <a:gd name="connsiteX24" fmla="*/ 65739 w 448454"/>
                <a:gd name="connsiteY24" fmla="*/ 69858 h 499816"/>
                <a:gd name="connsiteX25" fmla="*/ 83885 w 448454"/>
                <a:gd name="connsiteY25" fmla="*/ 138550 h 499816"/>
                <a:gd name="connsiteX26" fmla="*/ 114021 w 448454"/>
                <a:gd name="connsiteY26" fmla="*/ 61579 h 499816"/>
                <a:gd name="connsiteX27" fmla="*/ 135590 w 448454"/>
                <a:gd name="connsiteY27" fmla="*/ 101 h 499816"/>
                <a:gd name="connsiteX28" fmla="*/ 139951 w 448454"/>
                <a:gd name="connsiteY28" fmla="*/ 59663 h 499816"/>
                <a:gd name="connsiteX29" fmla="*/ 154524 w 448454"/>
                <a:gd name="connsiteY29" fmla="*/ 132270 h 499816"/>
                <a:gd name="connsiteX30" fmla="*/ 182456 w 448454"/>
                <a:gd name="connsiteY30" fmla="*/ 61835 h 499816"/>
                <a:gd name="connsiteX31" fmla="*/ 215677 w 448454"/>
                <a:gd name="connsiteY31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52010 w 448454"/>
                <a:gd name="connsiteY7" fmla="*/ 9525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4148 h 501551"/>
                <a:gd name="connsiteX1" fmla="*/ 210262 w 448454"/>
                <a:gd name="connsiteY1" fmla="*/ 60034 h 501551"/>
                <a:gd name="connsiteX2" fmla="*/ 226802 w 448454"/>
                <a:gd name="connsiteY2" fmla="*/ 129897 h 501551"/>
                <a:gd name="connsiteX3" fmla="*/ 257370 w 448454"/>
                <a:gd name="connsiteY3" fmla="*/ 70049 h 501551"/>
                <a:gd name="connsiteX4" fmla="*/ 282865 w 448454"/>
                <a:gd name="connsiteY4" fmla="*/ 9418 h 501551"/>
                <a:gd name="connsiteX5" fmla="*/ 284540 w 448454"/>
                <a:gd name="connsiteY5" fmla="*/ 55528 h 501551"/>
                <a:gd name="connsiteX6" fmla="*/ 305362 w 448454"/>
                <a:gd name="connsiteY6" fmla="*/ 130227 h 501551"/>
                <a:gd name="connsiteX7" fmla="*/ 341199 w 448454"/>
                <a:gd name="connsiteY7" fmla="*/ 104835 h 501551"/>
                <a:gd name="connsiteX8" fmla="*/ 371924 w 448454"/>
                <a:gd name="connsiteY8" fmla="*/ 133712 h 501551"/>
                <a:gd name="connsiteX9" fmla="*/ 409280 w 448454"/>
                <a:gd name="connsiteY9" fmla="*/ 70292 h 501551"/>
                <a:gd name="connsiteX10" fmla="*/ 427199 w 448454"/>
                <a:gd name="connsiteY10" fmla="*/ 14145 h 501551"/>
                <a:gd name="connsiteX11" fmla="*/ 432625 w 448454"/>
                <a:gd name="connsiteY11" fmla="*/ 65354 h 501551"/>
                <a:gd name="connsiteX12" fmla="*/ 439085 w 448454"/>
                <a:gd name="connsiteY12" fmla="*/ 131873 h 501551"/>
                <a:gd name="connsiteX13" fmla="*/ 447882 w 448454"/>
                <a:gd name="connsiteY13" fmla="*/ 211728 h 501551"/>
                <a:gd name="connsiteX14" fmla="*/ 421457 w 448454"/>
                <a:gd name="connsiteY14" fmla="*/ 340113 h 501551"/>
                <a:gd name="connsiteX15" fmla="*/ 392485 w 448454"/>
                <a:gd name="connsiteY15" fmla="*/ 443194 h 501551"/>
                <a:gd name="connsiteX16" fmla="*/ 227902 w 448454"/>
                <a:gd name="connsiteY16" fmla="*/ 501541 h 501551"/>
                <a:gd name="connsiteX17" fmla="*/ 50987 w 448454"/>
                <a:gd name="connsiteY17" fmla="*/ 446922 h 501551"/>
                <a:gd name="connsiteX18" fmla="*/ 26532 w 448454"/>
                <a:gd name="connsiteY18" fmla="*/ 327214 h 501551"/>
                <a:gd name="connsiteX19" fmla="*/ 165 w 448454"/>
                <a:gd name="connsiteY19" fmla="*/ 213786 h 501551"/>
                <a:gd name="connsiteX20" fmla="*/ 16246 w 448454"/>
                <a:gd name="connsiteY20" fmla="*/ 133552 h 501551"/>
                <a:gd name="connsiteX21" fmla="*/ 34412 w 448454"/>
                <a:gd name="connsiteY21" fmla="*/ 64488 h 501551"/>
                <a:gd name="connsiteX22" fmla="*/ 66207 w 448454"/>
                <a:gd name="connsiteY22" fmla="*/ 1799 h 501551"/>
                <a:gd name="connsiteX23" fmla="*/ 65739 w 448454"/>
                <a:gd name="connsiteY23" fmla="*/ 71593 h 501551"/>
                <a:gd name="connsiteX24" fmla="*/ 83885 w 448454"/>
                <a:gd name="connsiteY24" fmla="*/ 140285 h 501551"/>
                <a:gd name="connsiteX25" fmla="*/ 114021 w 448454"/>
                <a:gd name="connsiteY25" fmla="*/ 63314 h 501551"/>
                <a:gd name="connsiteX26" fmla="*/ 135590 w 448454"/>
                <a:gd name="connsiteY26" fmla="*/ 1836 h 501551"/>
                <a:gd name="connsiteX27" fmla="*/ 154524 w 448454"/>
                <a:gd name="connsiteY27" fmla="*/ 134005 h 501551"/>
                <a:gd name="connsiteX28" fmla="*/ 182456 w 448454"/>
                <a:gd name="connsiteY28" fmla="*/ 63570 h 501551"/>
                <a:gd name="connsiteX29" fmla="*/ 215677 w 448454"/>
                <a:gd name="connsiteY29" fmla="*/ 4148 h 501551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35590 w 448454"/>
                <a:gd name="connsiteY25" fmla="*/ 3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215677 w 448454"/>
                <a:gd name="connsiteY28" fmla="*/ 2350 h 499753"/>
                <a:gd name="connsiteX0" fmla="*/ 182611 w 448454"/>
                <a:gd name="connsiteY0" fmla="*/ 8494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74345 w 448454"/>
                <a:gd name="connsiteY0" fmla="*/ 14638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74345 w 448454"/>
                <a:gd name="connsiteY28" fmla="*/ 14638 h 499753"/>
                <a:gd name="connsiteX0" fmla="*/ 174345 w 448454"/>
                <a:gd name="connsiteY0" fmla="*/ 14638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74345 w 448454"/>
                <a:gd name="connsiteY28" fmla="*/ 14638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8454" h="499753">
                  <a:moveTo>
                    <a:pt x="169894" y="12275"/>
                  </a:moveTo>
                  <a:cubicBezTo>
                    <a:pt x="196997" y="12080"/>
                    <a:pt x="196326" y="41295"/>
                    <a:pt x="202632" y="60599"/>
                  </a:cubicBezTo>
                  <a:cubicBezTo>
                    <a:pt x="208938" y="79903"/>
                    <a:pt x="201782" y="128714"/>
                    <a:pt x="226802" y="128099"/>
                  </a:cubicBezTo>
                  <a:cubicBezTo>
                    <a:pt x="251822" y="127484"/>
                    <a:pt x="255914" y="91546"/>
                    <a:pt x="257370" y="68251"/>
                  </a:cubicBezTo>
                  <a:cubicBezTo>
                    <a:pt x="258826" y="44956"/>
                    <a:pt x="260047" y="3243"/>
                    <a:pt x="282865" y="7620"/>
                  </a:cubicBezTo>
                  <a:cubicBezTo>
                    <a:pt x="305683" y="11997"/>
                    <a:pt x="285371" y="33973"/>
                    <a:pt x="284540" y="53730"/>
                  </a:cubicBezTo>
                  <a:cubicBezTo>
                    <a:pt x="283709" y="73487"/>
                    <a:pt x="276842" y="127773"/>
                    <a:pt x="305362" y="128429"/>
                  </a:cubicBezTo>
                  <a:cubicBezTo>
                    <a:pt x="333882" y="129085"/>
                    <a:pt x="315480" y="101511"/>
                    <a:pt x="341199" y="103037"/>
                  </a:cubicBezTo>
                  <a:cubicBezTo>
                    <a:pt x="366918" y="104563"/>
                    <a:pt x="345951" y="132473"/>
                    <a:pt x="371924" y="131914"/>
                  </a:cubicBezTo>
                  <a:cubicBezTo>
                    <a:pt x="397897" y="131355"/>
                    <a:pt x="405788" y="92080"/>
                    <a:pt x="409280" y="68494"/>
                  </a:cubicBezTo>
                  <a:cubicBezTo>
                    <a:pt x="412772" y="44908"/>
                    <a:pt x="407531" y="9955"/>
                    <a:pt x="427199" y="12347"/>
                  </a:cubicBezTo>
                  <a:cubicBezTo>
                    <a:pt x="446867" y="14739"/>
                    <a:pt x="430644" y="43935"/>
                    <a:pt x="432625" y="63556"/>
                  </a:cubicBezTo>
                  <a:cubicBezTo>
                    <a:pt x="434606" y="83177"/>
                    <a:pt x="436542" y="105679"/>
                    <a:pt x="439085" y="130075"/>
                  </a:cubicBezTo>
                  <a:cubicBezTo>
                    <a:pt x="441628" y="154471"/>
                    <a:pt x="450820" y="175223"/>
                    <a:pt x="447882" y="209930"/>
                  </a:cubicBezTo>
                  <a:cubicBezTo>
                    <a:pt x="444944" y="244637"/>
                    <a:pt x="423619" y="295677"/>
                    <a:pt x="421457" y="338315"/>
                  </a:cubicBezTo>
                  <a:cubicBezTo>
                    <a:pt x="419295" y="380953"/>
                    <a:pt x="424744" y="414491"/>
                    <a:pt x="392485" y="441396"/>
                  </a:cubicBezTo>
                  <a:cubicBezTo>
                    <a:pt x="360226" y="468301"/>
                    <a:pt x="284818" y="499122"/>
                    <a:pt x="227902" y="499743"/>
                  </a:cubicBezTo>
                  <a:cubicBezTo>
                    <a:pt x="170986" y="500364"/>
                    <a:pt x="84549" y="474179"/>
                    <a:pt x="50987" y="445124"/>
                  </a:cubicBezTo>
                  <a:cubicBezTo>
                    <a:pt x="17425" y="416070"/>
                    <a:pt x="32110" y="369049"/>
                    <a:pt x="26532" y="325416"/>
                  </a:cubicBezTo>
                  <a:cubicBezTo>
                    <a:pt x="20954" y="281783"/>
                    <a:pt x="1879" y="244265"/>
                    <a:pt x="165" y="211988"/>
                  </a:cubicBezTo>
                  <a:cubicBezTo>
                    <a:pt x="-1549" y="179711"/>
                    <a:pt x="10538" y="156637"/>
                    <a:pt x="16246" y="131754"/>
                  </a:cubicBezTo>
                  <a:cubicBezTo>
                    <a:pt x="21954" y="106871"/>
                    <a:pt x="26085" y="84649"/>
                    <a:pt x="34412" y="62690"/>
                  </a:cubicBezTo>
                  <a:cubicBezTo>
                    <a:pt x="42739" y="40731"/>
                    <a:pt x="46021" y="53"/>
                    <a:pt x="66207" y="1"/>
                  </a:cubicBezTo>
                  <a:cubicBezTo>
                    <a:pt x="86393" y="-51"/>
                    <a:pt x="66949" y="46714"/>
                    <a:pt x="65739" y="69795"/>
                  </a:cubicBezTo>
                  <a:cubicBezTo>
                    <a:pt x="64529" y="92876"/>
                    <a:pt x="56558" y="137746"/>
                    <a:pt x="83885" y="138487"/>
                  </a:cubicBezTo>
                  <a:cubicBezTo>
                    <a:pt x="111212" y="139228"/>
                    <a:pt x="108492" y="102153"/>
                    <a:pt x="126688" y="105428"/>
                  </a:cubicBezTo>
                  <a:cubicBezTo>
                    <a:pt x="144884" y="108703"/>
                    <a:pt x="130180" y="131921"/>
                    <a:pt x="154524" y="132207"/>
                  </a:cubicBezTo>
                  <a:cubicBezTo>
                    <a:pt x="178868" y="132493"/>
                    <a:pt x="183710" y="81761"/>
                    <a:pt x="177369" y="61772"/>
                  </a:cubicBezTo>
                  <a:cubicBezTo>
                    <a:pt x="171028" y="41783"/>
                    <a:pt x="142791" y="12470"/>
                    <a:pt x="169894" y="12275"/>
                  </a:cubicBezTo>
                  <a:close/>
                </a:path>
              </a:pathLst>
            </a:custGeom>
            <a:solidFill>
              <a:srgbClr val="F6C3A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44" name="Group 1943">
              <a:extLst>
                <a:ext uri="{FF2B5EF4-FFF2-40B4-BE49-F238E27FC236}">
                  <a16:creationId xmlns:a16="http://schemas.microsoft.com/office/drawing/2014/main" id="{5EEB8218-CD84-11DE-EBCD-EECD9E4322F3}"/>
                </a:ext>
              </a:extLst>
            </p:cNvPr>
            <p:cNvGrpSpPr/>
            <p:nvPr/>
          </p:nvGrpSpPr>
          <p:grpSpPr>
            <a:xfrm>
              <a:off x="4164000" y="4602536"/>
              <a:ext cx="963422" cy="915811"/>
              <a:chOff x="4282682" y="2332578"/>
              <a:chExt cx="147396" cy="140112"/>
            </a:xfrm>
          </p:grpSpPr>
          <p:sp>
            <p:nvSpPr>
              <p:cNvPr id="1952" name="Oval 3">
                <a:extLst>
                  <a:ext uri="{FF2B5EF4-FFF2-40B4-BE49-F238E27FC236}">
                    <a16:creationId xmlns:a16="http://schemas.microsoft.com/office/drawing/2014/main" id="{51BA5677-C2AF-502F-4292-6941506453AB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3" name="Oval 3">
                <a:extLst>
                  <a:ext uri="{FF2B5EF4-FFF2-40B4-BE49-F238E27FC236}">
                    <a16:creationId xmlns:a16="http://schemas.microsoft.com/office/drawing/2014/main" id="{B2169B31-3B0D-D09D-F2B1-BA69AC9001C4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4" name="Oval 3">
                <a:extLst>
                  <a:ext uri="{FF2B5EF4-FFF2-40B4-BE49-F238E27FC236}">
                    <a16:creationId xmlns:a16="http://schemas.microsoft.com/office/drawing/2014/main" id="{0D34FDDB-6AC0-D314-FA64-1D5CAC5DB857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45" name="Oval 1944">
              <a:extLst>
                <a:ext uri="{FF2B5EF4-FFF2-40B4-BE49-F238E27FC236}">
                  <a16:creationId xmlns:a16="http://schemas.microsoft.com/office/drawing/2014/main" id="{03C9C9C2-17C2-EEBD-7319-8FCAB87DC62D}"/>
                </a:ext>
              </a:extLst>
            </p:cNvPr>
            <p:cNvSpPr/>
            <p:nvPr/>
          </p:nvSpPr>
          <p:spPr>
            <a:xfrm rot="18926144">
              <a:off x="4030294" y="5505579"/>
              <a:ext cx="35310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6" name="Oval 52">
              <a:extLst>
                <a:ext uri="{FF2B5EF4-FFF2-40B4-BE49-F238E27FC236}">
                  <a16:creationId xmlns:a16="http://schemas.microsoft.com/office/drawing/2014/main" id="{35AA156A-A048-220E-8854-A54CEE743ADF}"/>
                </a:ext>
              </a:extLst>
            </p:cNvPr>
            <p:cNvSpPr/>
            <p:nvPr/>
          </p:nvSpPr>
          <p:spPr>
            <a:xfrm rot="18926144">
              <a:off x="4024539" y="4306744"/>
              <a:ext cx="353105" cy="294255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8" h="38954">
                  <a:moveTo>
                    <a:pt x="28" y="22860"/>
                  </a:moveTo>
                  <a:cubicBezTo>
                    <a:pt x="-637" y="16368"/>
                    <a:pt x="10263" y="0"/>
                    <a:pt x="22888" y="0"/>
                  </a:cubicBezTo>
                  <a:cubicBezTo>
                    <a:pt x="35513" y="0"/>
                    <a:pt x="45748" y="10235"/>
                    <a:pt x="45748" y="22860"/>
                  </a:cubicBezTo>
                  <a:cubicBezTo>
                    <a:pt x="45748" y="35485"/>
                    <a:pt x="39503" y="38954"/>
                    <a:pt x="26878" y="38954"/>
                  </a:cubicBezTo>
                  <a:cubicBezTo>
                    <a:pt x="14253" y="38954"/>
                    <a:pt x="693" y="29352"/>
                    <a:pt x="28" y="2286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" name="Oval 54">
              <a:extLst>
                <a:ext uri="{FF2B5EF4-FFF2-40B4-BE49-F238E27FC236}">
                  <a16:creationId xmlns:a16="http://schemas.microsoft.com/office/drawing/2014/main" id="{C168BF62-FC9B-38FF-C872-4A24FDB847E0}"/>
                </a:ext>
              </a:extLst>
            </p:cNvPr>
            <p:cNvSpPr/>
            <p:nvPr/>
          </p:nvSpPr>
          <p:spPr>
            <a:xfrm rot="18926144">
              <a:off x="5034656" y="4358852"/>
              <a:ext cx="235405" cy="217700"/>
            </a:xfrm>
            <a:custGeom>
              <a:avLst/>
              <a:gdLst>
                <a:gd name="connsiteX0" fmla="*/ 0 w 36000"/>
                <a:gd name="connsiteY0" fmla="*/ 18000 h 36000"/>
                <a:gd name="connsiteX1" fmla="*/ 18000 w 36000"/>
                <a:gd name="connsiteY1" fmla="*/ 0 h 36000"/>
                <a:gd name="connsiteX2" fmla="*/ 36000 w 36000"/>
                <a:gd name="connsiteY2" fmla="*/ 18000 h 36000"/>
                <a:gd name="connsiteX3" fmla="*/ 18000 w 36000"/>
                <a:gd name="connsiteY3" fmla="*/ 36000 h 36000"/>
                <a:gd name="connsiteX4" fmla="*/ 0 w 36000"/>
                <a:gd name="connsiteY4" fmla="*/ 18000 h 36000"/>
                <a:gd name="connsiteX0" fmla="*/ 0 w 36000"/>
                <a:gd name="connsiteY0" fmla="*/ 18000 h 26634"/>
                <a:gd name="connsiteX1" fmla="*/ 18000 w 36000"/>
                <a:gd name="connsiteY1" fmla="*/ 0 h 26634"/>
                <a:gd name="connsiteX2" fmla="*/ 36000 w 36000"/>
                <a:gd name="connsiteY2" fmla="*/ 18000 h 26634"/>
                <a:gd name="connsiteX3" fmla="*/ 17928 w 36000"/>
                <a:gd name="connsiteY3" fmla="*/ 26571 h 26634"/>
                <a:gd name="connsiteX4" fmla="*/ 0 w 36000"/>
                <a:gd name="connsiteY4" fmla="*/ 18000 h 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26634">
                  <a:moveTo>
                    <a:pt x="0" y="18000"/>
                  </a:moveTo>
                  <a:cubicBezTo>
                    <a:pt x="12" y="13572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ubicBezTo>
                    <a:pt x="36000" y="27941"/>
                    <a:pt x="27869" y="26571"/>
                    <a:pt x="17928" y="26571"/>
                  </a:cubicBezTo>
                  <a:cubicBezTo>
                    <a:pt x="7987" y="26571"/>
                    <a:pt x="-12" y="22428"/>
                    <a:pt x="0" y="1800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" name="Oval 1947">
              <a:extLst>
                <a:ext uri="{FF2B5EF4-FFF2-40B4-BE49-F238E27FC236}">
                  <a16:creationId xmlns:a16="http://schemas.microsoft.com/office/drawing/2014/main" id="{441D0742-6531-B71C-34D6-2D00478D397F}"/>
                </a:ext>
              </a:extLst>
            </p:cNvPr>
            <p:cNvSpPr/>
            <p:nvPr/>
          </p:nvSpPr>
          <p:spPr>
            <a:xfrm rot="18926144">
              <a:off x="5114326" y="5475384"/>
              <a:ext cx="176552" cy="176552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49" name="Group 1948">
              <a:extLst>
                <a:ext uri="{FF2B5EF4-FFF2-40B4-BE49-F238E27FC236}">
                  <a16:creationId xmlns:a16="http://schemas.microsoft.com/office/drawing/2014/main" id="{A131DEED-C6D7-046A-CF9F-79F50C1671BA}"/>
                </a:ext>
              </a:extLst>
            </p:cNvPr>
            <p:cNvGrpSpPr/>
            <p:nvPr/>
          </p:nvGrpSpPr>
          <p:grpSpPr>
            <a:xfrm>
              <a:off x="3952731" y="3923543"/>
              <a:ext cx="1471275" cy="235405"/>
              <a:chOff x="4519726" y="2290465"/>
              <a:chExt cx="165552" cy="37353"/>
            </a:xfrm>
            <a:solidFill>
              <a:srgbClr val="FBE1D1"/>
            </a:solidFill>
          </p:grpSpPr>
          <p:sp>
            <p:nvSpPr>
              <p:cNvPr id="1950" name="Oval 33">
                <a:extLst>
                  <a:ext uri="{FF2B5EF4-FFF2-40B4-BE49-F238E27FC236}">
                    <a16:creationId xmlns:a16="http://schemas.microsoft.com/office/drawing/2014/main" id="{ED4ECD97-B596-C6E3-9DAA-F1F360BBA949}"/>
                  </a:ext>
                </a:extLst>
              </p:cNvPr>
              <p:cNvSpPr/>
              <p:nvPr/>
            </p:nvSpPr>
            <p:spPr>
              <a:xfrm rot="21441036">
                <a:off x="4519726" y="2290723"/>
                <a:ext cx="107265" cy="37095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1" name="Oval 33">
                <a:extLst>
                  <a:ext uri="{FF2B5EF4-FFF2-40B4-BE49-F238E27FC236}">
                    <a16:creationId xmlns:a16="http://schemas.microsoft.com/office/drawing/2014/main" id="{F1282DB4-EE01-27EE-ACCD-73AB71B0CA54}"/>
                  </a:ext>
                </a:extLst>
              </p:cNvPr>
              <p:cNvSpPr/>
              <p:nvPr/>
            </p:nvSpPr>
            <p:spPr>
              <a:xfrm rot="21441036">
                <a:off x="4649278" y="2290465"/>
                <a:ext cx="36000" cy="36000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25" name="Group 2524">
            <a:extLst>
              <a:ext uri="{FF2B5EF4-FFF2-40B4-BE49-F238E27FC236}">
                <a16:creationId xmlns:a16="http://schemas.microsoft.com/office/drawing/2014/main" id="{5A225D28-3F0B-7784-1B74-CF9B8148CCF4}"/>
              </a:ext>
            </a:extLst>
          </p:cNvPr>
          <p:cNvGrpSpPr/>
          <p:nvPr/>
        </p:nvGrpSpPr>
        <p:grpSpPr>
          <a:xfrm>
            <a:off x="6662780" y="3622612"/>
            <a:ext cx="2327400" cy="2327400"/>
            <a:chOff x="7925522" y="3489263"/>
            <a:chExt cx="2327400" cy="2327400"/>
          </a:xfrm>
        </p:grpSpPr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DA9C99EA-61C8-2FD0-B4FA-30A15A509C3B}"/>
                </a:ext>
              </a:extLst>
            </p:cNvPr>
            <p:cNvSpPr/>
            <p:nvPr/>
          </p:nvSpPr>
          <p:spPr>
            <a:xfrm>
              <a:off x="7925522" y="3489263"/>
              <a:ext cx="2327400" cy="2327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DA22C896-D43B-8325-BA1A-752547ED1EAA}"/>
                </a:ext>
              </a:extLst>
            </p:cNvPr>
            <p:cNvSpPr/>
            <p:nvPr/>
          </p:nvSpPr>
          <p:spPr>
            <a:xfrm>
              <a:off x="8355695" y="3504071"/>
              <a:ext cx="1842124" cy="1926694"/>
            </a:xfrm>
            <a:custGeom>
              <a:avLst/>
              <a:gdLst>
                <a:gd name="connsiteX0" fmla="*/ 573785 w 1659567"/>
                <a:gd name="connsiteY0" fmla="*/ 0 h 748606"/>
                <a:gd name="connsiteX1" fmla="*/ 1646036 w 1659567"/>
                <a:gd name="connsiteY1" fmla="*/ 710735 h 748606"/>
                <a:gd name="connsiteX2" fmla="*/ 1659567 w 1659567"/>
                <a:gd name="connsiteY2" fmla="*/ 747705 h 748606"/>
                <a:gd name="connsiteX3" fmla="*/ 1332816 w 1659567"/>
                <a:gd name="connsiteY3" fmla="*/ 748606 h 748606"/>
                <a:gd name="connsiteX4" fmla="*/ 111925 w 1659567"/>
                <a:gd name="connsiteY4" fmla="*/ 401052 h 748606"/>
                <a:gd name="connsiteX5" fmla="*/ 40538 w 1659567"/>
                <a:gd name="connsiteY5" fmla="*/ 271835 h 748606"/>
                <a:gd name="connsiteX6" fmla="*/ 0 w 1659567"/>
                <a:gd name="connsiteY6" fmla="*/ 152054 h 748606"/>
                <a:gd name="connsiteX7" fmla="*/ 19096 w 1659567"/>
                <a:gd name="connsiteY7" fmla="*/ 140452 h 748606"/>
                <a:gd name="connsiteX8" fmla="*/ 573785 w 1659567"/>
                <a:gd name="connsiteY8" fmla="*/ 0 h 748606"/>
                <a:gd name="connsiteX0" fmla="*/ 627109 w 1712891"/>
                <a:gd name="connsiteY0" fmla="*/ 0 h 748606"/>
                <a:gd name="connsiteX1" fmla="*/ 1699360 w 1712891"/>
                <a:gd name="connsiteY1" fmla="*/ 710735 h 748606"/>
                <a:gd name="connsiteX2" fmla="*/ 1712891 w 1712891"/>
                <a:gd name="connsiteY2" fmla="*/ 747705 h 748606"/>
                <a:gd name="connsiteX3" fmla="*/ 1386140 w 1712891"/>
                <a:gd name="connsiteY3" fmla="*/ 748606 h 748606"/>
                <a:gd name="connsiteX4" fmla="*/ 165249 w 1712891"/>
                <a:gd name="connsiteY4" fmla="*/ 401052 h 748606"/>
                <a:gd name="connsiteX5" fmla="*/ 93862 w 1712891"/>
                <a:gd name="connsiteY5" fmla="*/ 271835 h 748606"/>
                <a:gd name="connsiteX6" fmla="*/ 0 w 1712891"/>
                <a:gd name="connsiteY6" fmla="*/ 191553 h 748606"/>
                <a:gd name="connsiteX7" fmla="*/ 72420 w 1712891"/>
                <a:gd name="connsiteY7" fmla="*/ 140452 h 748606"/>
                <a:gd name="connsiteX8" fmla="*/ 627109 w 1712891"/>
                <a:gd name="connsiteY8" fmla="*/ 0 h 748606"/>
                <a:gd name="connsiteX0" fmla="*/ 627109 w 1712891"/>
                <a:gd name="connsiteY0" fmla="*/ 0 h 748606"/>
                <a:gd name="connsiteX1" fmla="*/ 1699360 w 1712891"/>
                <a:gd name="connsiteY1" fmla="*/ 710735 h 748606"/>
                <a:gd name="connsiteX2" fmla="*/ 1712891 w 1712891"/>
                <a:gd name="connsiteY2" fmla="*/ 747705 h 748606"/>
                <a:gd name="connsiteX3" fmla="*/ 1386140 w 1712891"/>
                <a:gd name="connsiteY3" fmla="*/ 748606 h 748606"/>
                <a:gd name="connsiteX4" fmla="*/ 165249 w 1712891"/>
                <a:gd name="connsiteY4" fmla="*/ 401052 h 748606"/>
                <a:gd name="connsiteX5" fmla="*/ 4002 w 1712891"/>
                <a:gd name="connsiteY5" fmla="*/ 332071 h 748606"/>
                <a:gd name="connsiteX6" fmla="*/ 0 w 1712891"/>
                <a:gd name="connsiteY6" fmla="*/ 191553 h 748606"/>
                <a:gd name="connsiteX7" fmla="*/ 72420 w 1712891"/>
                <a:gd name="connsiteY7" fmla="*/ 140452 h 748606"/>
                <a:gd name="connsiteX8" fmla="*/ 627109 w 1712891"/>
                <a:gd name="connsiteY8" fmla="*/ 0 h 748606"/>
                <a:gd name="connsiteX0" fmla="*/ 627109 w 1712891"/>
                <a:gd name="connsiteY0" fmla="*/ 0 h 748606"/>
                <a:gd name="connsiteX1" fmla="*/ 1699360 w 1712891"/>
                <a:gd name="connsiteY1" fmla="*/ 710735 h 748606"/>
                <a:gd name="connsiteX2" fmla="*/ 1712891 w 1712891"/>
                <a:gd name="connsiteY2" fmla="*/ 747705 h 748606"/>
                <a:gd name="connsiteX3" fmla="*/ 1386140 w 1712891"/>
                <a:gd name="connsiteY3" fmla="*/ 748606 h 748606"/>
                <a:gd name="connsiteX4" fmla="*/ 300532 w 1712891"/>
                <a:gd name="connsiteY4" fmla="*/ 662732 h 748606"/>
                <a:gd name="connsiteX5" fmla="*/ 4002 w 1712891"/>
                <a:gd name="connsiteY5" fmla="*/ 332071 h 748606"/>
                <a:gd name="connsiteX6" fmla="*/ 0 w 1712891"/>
                <a:gd name="connsiteY6" fmla="*/ 191553 h 748606"/>
                <a:gd name="connsiteX7" fmla="*/ 72420 w 1712891"/>
                <a:gd name="connsiteY7" fmla="*/ 140452 h 748606"/>
                <a:gd name="connsiteX8" fmla="*/ 627109 w 1712891"/>
                <a:gd name="connsiteY8" fmla="*/ 0 h 748606"/>
                <a:gd name="connsiteX0" fmla="*/ 627109 w 1712891"/>
                <a:gd name="connsiteY0" fmla="*/ 0 h 748606"/>
                <a:gd name="connsiteX1" fmla="*/ 1699360 w 1712891"/>
                <a:gd name="connsiteY1" fmla="*/ 710735 h 748606"/>
                <a:gd name="connsiteX2" fmla="*/ 1712891 w 1712891"/>
                <a:gd name="connsiteY2" fmla="*/ 747705 h 748606"/>
                <a:gd name="connsiteX3" fmla="*/ 1386140 w 1712891"/>
                <a:gd name="connsiteY3" fmla="*/ 748606 h 748606"/>
                <a:gd name="connsiteX4" fmla="*/ 300532 w 1712891"/>
                <a:gd name="connsiteY4" fmla="*/ 662732 h 748606"/>
                <a:gd name="connsiteX5" fmla="*/ 4002 w 1712891"/>
                <a:gd name="connsiteY5" fmla="*/ 332071 h 748606"/>
                <a:gd name="connsiteX6" fmla="*/ 0 w 1712891"/>
                <a:gd name="connsiteY6" fmla="*/ 191553 h 748606"/>
                <a:gd name="connsiteX7" fmla="*/ 72420 w 1712891"/>
                <a:gd name="connsiteY7" fmla="*/ 140452 h 748606"/>
                <a:gd name="connsiteX8" fmla="*/ 627109 w 1712891"/>
                <a:gd name="connsiteY8" fmla="*/ 0 h 748606"/>
                <a:gd name="connsiteX0" fmla="*/ 644603 w 1730385"/>
                <a:gd name="connsiteY0" fmla="*/ 0 h 771016"/>
                <a:gd name="connsiteX1" fmla="*/ 1716854 w 1730385"/>
                <a:gd name="connsiteY1" fmla="*/ 710735 h 771016"/>
                <a:gd name="connsiteX2" fmla="*/ 1730385 w 1730385"/>
                <a:gd name="connsiteY2" fmla="*/ 747705 h 771016"/>
                <a:gd name="connsiteX3" fmla="*/ 1403634 w 1730385"/>
                <a:gd name="connsiteY3" fmla="*/ 748606 h 771016"/>
                <a:gd name="connsiteX4" fmla="*/ 297289 w 1730385"/>
                <a:gd name="connsiteY4" fmla="*/ 737780 h 771016"/>
                <a:gd name="connsiteX5" fmla="*/ 21496 w 1730385"/>
                <a:gd name="connsiteY5" fmla="*/ 332071 h 771016"/>
                <a:gd name="connsiteX6" fmla="*/ 17494 w 1730385"/>
                <a:gd name="connsiteY6" fmla="*/ 191553 h 771016"/>
                <a:gd name="connsiteX7" fmla="*/ 89914 w 1730385"/>
                <a:gd name="connsiteY7" fmla="*/ 140452 h 771016"/>
                <a:gd name="connsiteX8" fmla="*/ 644603 w 1730385"/>
                <a:gd name="connsiteY8" fmla="*/ 0 h 771016"/>
                <a:gd name="connsiteX0" fmla="*/ 644603 w 1730385"/>
                <a:gd name="connsiteY0" fmla="*/ 0 h 856240"/>
                <a:gd name="connsiteX1" fmla="*/ 1716854 w 1730385"/>
                <a:gd name="connsiteY1" fmla="*/ 710735 h 856240"/>
                <a:gd name="connsiteX2" fmla="*/ 1730385 w 1730385"/>
                <a:gd name="connsiteY2" fmla="*/ 747705 h 856240"/>
                <a:gd name="connsiteX3" fmla="*/ 1409559 w 1730385"/>
                <a:gd name="connsiteY3" fmla="*/ 856240 h 856240"/>
                <a:gd name="connsiteX4" fmla="*/ 297289 w 1730385"/>
                <a:gd name="connsiteY4" fmla="*/ 737780 h 856240"/>
                <a:gd name="connsiteX5" fmla="*/ 21496 w 1730385"/>
                <a:gd name="connsiteY5" fmla="*/ 332071 h 856240"/>
                <a:gd name="connsiteX6" fmla="*/ 17494 w 1730385"/>
                <a:gd name="connsiteY6" fmla="*/ 191553 h 856240"/>
                <a:gd name="connsiteX7" fmla="*/ 89914 w 1730385"/>
                <a:gd name="connsiteY7" fmla="*/ 140452 h 856240"/>
                <a:gd name="connsiteX8" fmla="*/ 644603 w 1730385"/>
                <a:gd name="connsiteY8" fmla="*/ 0 h 856240"/>
                <a:gd name="connsiteX0" fmla="*/ 644603 w 1730385"/>
                <a:gd name="connsiteY0" fmla="*/ 0 h 856263"/>
                <a:gd name="connsiteX1" fmla="*/ 1716854 w 1730385"/>
                <a:gd name="connsiteY1" fmla="*/ 710735 h 856263"/>
                <a:gd name="connsiteX2" fmla="*/ 1730385 w 1730385"/>
                <a:gd name="connsiteY2" fmla="*/ 747705 h 856263"/>
                <a:gd name="connsiteX3" fmla="*/ 1409559 w 1730385"/>
                <a:gd name="connsiteY3" fmla="*/ 856240 h 856263"/>
                <a:gd name="connsiteX4" fmla="*/ 297289 w 1730385"/>
                <a:gd name="connsiteY4" fmla="*/ 737780 h 856263"/>
                <a:gd name="connsiteX5" fmla="*/ 21496 w 1730385"/>
                <a:gd name="connsiteY5" fmla="*/ 332071 h 856263"/>
                <a:gd name="connsiteX6" fmla="*/ 17494 w 1730385"/>
                <a:gd name="connsiteY6" fmla="*/ 191553 h 856263"/>
                <a:gd name="connsiteX7" fmla="*/ 89914 w 1730385"/>
                <a:gd name="connsiteY7" fmla="*/ 140452 h 856263"/>
                <a:gd name="connsiteX8" fmla="*/ 644603 w 1730385"/>
                <a:gd name="connsiteY8" fmla="*/ 0 h 856263"/>
                <a:gd name="connsiteX0" fmla="*/ 644603 w 1730385"/>
                <a:gd name="connsiteY0" fmla="*/ 0 h 856276"/>
                <a:gd name="connsiteX1" fmla="*/ 1716854 w 1730385"/>
                <a:gd name="connsiteY1" fmla="*/ 710735 h 856276"/>
                <a:gd name="connsiteX2" fmla="*/ 1730385 w 1730385"/>
                <a:gd name="connsiteY2" fmla="*/ 747705 h 856276"/>
                <a:gd name="connsiteX3" fmla="*/ 1409559 w 1730385"/>
                <a:gd name="connsiteY3" fmla="*/ 856240 h 856276"/>
                <a:gd name="connsiteX4" fmla="*/ 297289 w 1730385"/>
                <a:gd name="connsiteY4" fmla="*/ 737780 h 856276"/>
                <a:gd name="connsiteX5" fmla="*/ 21496 w 1730385"/>
                <a:gd name="connsiteY5" fmla="*/ 332071 h 856276"/>
                <a:gd name="connsiteX6" fmla="*/ 17494 w 1730385"/>
                <a:gd name="connsiteY6" fmla="*/ 191553 h 856276"/>
                <a:gd name="connsiteX7" fmla="*/ 89914 w 1730385"/>
                <a:gd name="connsiteY7" fmla="*/ 140452 h 856276"/>
                <a:gd name="connsiteX8" fmla="*/ 644603 w 1730385"/>
                <a:gd name="connsiteY8" fmla="*/ 0 h 856276"/>
                <a:gd name="connsiteX0" fmla="*/ 646575 w 1732357"/>
                <a:gd name="connsiteY0" fmla="*/ 0 h 864154"/>
                <a:gd name="connsiteX1" fmla="*/ 1718826 w 1732357"/>
                <a:gd name="connsiteY1" fmla="*/ 710735 h 864154"/>
                <a:gd name="connsiteX2" fmla="*/ 1732357 w 1732357"/>
                <a:gd name="connsiteY2" fmla="*/ 747705 h 864154"/>
                <a:gd name="connsiteX3" fmla="*/ 1411531 w 1732357"/>
                <a:gd name="connsiteY3" fmla="*/ 856240 h 864154"/>
                <a:gd name="connsiteX4" fmla="*/ 325922 w 1732357"/>
                <a:gd name="connsiteY4" fmla="*/ 797029 h 864154"/>
                <a:gd name="connsiteX5" fmla="*/ 23468 w 1732357"/>
                <a:gd name="connsiteY5" fmla="*/ 332071 h 864154"/>
                <a:gd name="connsiteX6" fmla="*/ 19466 w 1732357"/>
                <a:gd name="connsiteY6" fmla="*/ 191553 h 864154"/>
                <a:gd name="connsiteX7" fmla="*/ 91886 w 1732357"/>
                <a:gd name="connsiteY7" fmla="*/ 140452 h 864154"/>
                <a:gd name="connsiteX8" fmla="*/ 646575 w 1732357"/>
                <a:gd name="connsiteY8" fmla="*/ 0 h 864154"/>
                <a:gd name="connsiteX0" fmla="*/ 629988 w 1715770"/>
                <a:gd name="connsiteY0" fmla="*/ 0 h 864154"/>
                <a:gd name="connsiteX1" fmla="*/ 1702239 w 1715770"/>
                <a:gd name="connsiteY1" fmla="*/ 710735 h 864154"/>
                <a:gd name="connsiteX2" fmla="*/ 1715770 w 1715770"/>
                <a:gd name="connsiteY2" fmla="*/ 747705 h 864154"/>
                <a:gd name="connsiteX3" fmla="*/ 1394944 w 1715770"/>
                <a:gd name="connsiteY3" fmla="*/ 856240 h 864154"/>
                <a:gd name="connsiteX4" fmla="*/ 309335 w 1715770"/>
                <a:gd name="connsiteY4" fmla="*/ 797029 h 864154"/>
                <a:gd name="connsiteX5" fmla="*/ 6881 w 1715770"/>
                <a:gd name="connsiteY5" fmla="*/ 332071 h 864154"/>
                <a:gd name="connsiteX6" fmla="*/ 2879 w 1715770"/>
                <a:gd name="connsiteY6" fmla="*/ 191553 h 864154"/>
                <a:gd name="connsiteX7" fmla="*/ 75299 w 1715770"/>
                <a:gd name="connsiteY7" fmla="*/ 140452 h 864154"/>
                <a:gd name="connsiteX8" fmla="*/ 629988 w 1715770"/>
                <a:gd name="connsiteY8" fmla="*/ 0 h 864154"/>
                <a:gd name="connsiteX0" fmla="*/ 635944 w 1721726"/>
                <a:gd name="connsiteY0" fmla="*/ 0 h 860280"/>
                <a:gd name="connsiteX1" fmla="*/ 1708195 w 1721726"/>
                <a:gd name="connsiteY1" fmla="*/ 710735 h 860280"/>
                <a:gd name="connsiteX2" fmla="*/ 1721726 w 1721726"/>
                <a:gd name="connsiteY2" fmla="*/ 747705 h 860280"/>
                <a:gd name="connsiteX3" fmla="*/ 1400900 w 1721726"/>
                <a:gd name="connsiteY3" fmla="*/ 856240 h 860280"/>
                <a:gd name="connsiteX4" fmla="*/ 315291 w 1721726"/>
                <a:gd name="connsiteY4" fmla="*/ 797029 h 860280"/>
                <a:gd name="connsiteX5" fmla="*/ 4937 w 1721726"/>
                <a:gd name="connsiteY5" fmla="*/ 438718 h 860280"/>
                <a:gd name="connsiteX6" fmla="*/ 8835 w 1721726"/>
                <a:gd name="connsiteY6" fmla="*/ 191553 h 860280"/>
                <a:gd name="connsiteX7" fmla="*/ 81255 w 1721726"/>
                <a:gd name="connsiteY7" fmla="*/ 140452 h 860280"/>
                <a:gd name="connsiteX8" fmla="*/ 635944 w 1721726"/>
                <a:gd name="connsiteY8" fmla="*/ 0 h 860280"/>
                <a:gd name="connsiteX0" fmla="*/ 683129 w 1768911"/>
                <a:gd name="connsiteY0" fmla="*/ 0 h 858797"/>
                <a:gd name="connsiteX1" fmla="*/ 1755380 w 1768911"/>
                <a:gd name="connsiteY1" fmla="*/ 710735 h 858797"/>
                <a:gd name="connsiteX2" fmla="*/ 1768911 w 1768911"/>
                <a:gd name="connsiteY2" fmla="*/ 747705 h 858797"/>
                <a:gd name="connsiteX3" fmla="*/ 1448085 w 1768911"/>
                <a:gd name="connsiteY3" fmla="*/ 856240 h 858797"/>
                <a:gd name="connsiteX4" fmla="*/ 362476 w 1768911"/>
                <a:gd name="connsiteY4" fmla="*/ 797029 h 858797"/>
                <a:gd name="connsiteX5" fmla="*/ 1761 w 1768911"/>
                <a:gd name="connsiteY5" fmla="*/ 508829 h 858797"/>
                <a:gd name="connsiteX6" fmla="*/ 56020 w 1768911"/>
                <a:gd name="connsiteY6" fmla="*/ 191553 h 858797"/>
                <a:gd name="connsiteX7" fmla="*/ 128440 w 1768911"/>
                <a:gd name="connsiteY7" fmla="*/ 140452 h 858797"/>
                <a:gd name="connsiteX8" fmla="*/ 683129 w 1768911"/>
                <a:gd name="connsiteY8" fmla="*/ 0 h 858797"/>
                <a:gd name="connsiteX0" fmla="*/ 685171 w 1770953"/>
                <a:gd name="connsiteY0" fmla="*/ 0 h 858797"/>
                <a:gd name="connsiteX1" fmla="*/ 1757422 w 1770953"/>
                <a:gd name="connsiteY1" fmla="*/ 710735 h 858797"/>
                <a:gd name="connsiteX2" fmla="*/ 1770953 w 1770953"/>
                <a:gd name="connsiteY2" fmla="*/ 747705 h 858797"/>
                <a:gd name="connsiteX3" fmla="*/ 1450127 w 1770953"/>
                <a:gd name="connsiteY3" fmla="*/ 856240 h 858797"/>
                <a:gd name="connsiteX4" fmla="*/ 364518 w 1770953"/>
                <a:gd name="connsiteY4" fmla="*/ 797029 h 858797"/>
                <a:gd name="connsiteX5" fmla="*/ 3803 w 1770953"/>
                <a:gd name="connsiteY5" fmla="*/ 508829 h 858797"/>
                <a:gd name="connsiteX6" fmla="*/ 58062 w 1770953"/>
                <a:gd name="connsiteY6" fmla="*/ 191553 h 858797"/>
                <a:gd name="connsiteX7" fmla="*/ 130482 w 1770953"/>
                <a:gd name="connsiteY7" fmla="*/ 140452 h 858797"/>
                <a:gd name="connsiteX8" fmla="*/ 685171 w 1770953"/>
                <a:gd name="connsiteY8" fmla="*/ 0 h 858797"/>
                <a:gd name="connsiteX0" fmla="*/ 685171 w 1770953"/>
                <a:gd name="connsiteY0" fmla="*/ 0 h 1508816"/>
                <a:gd name="connsiteX1" fmla="*/ 1757422 w 1770953"/>
                <a:gd name="connsiteY1" fmla="*/ 710735 h 1508816"/>
                <a:gd name="connsiteX2" fmla="*/ 1770953 w 1770953"/>
                <a:gd name="connsiteY2" fmla="*/ 747705 h 1508816"/>
                <a:gd name="connsiteX3" fmla="*/ 1427152 w 1770953"/>
                <a:gd name="connsiteY3" fmla="*/ 1508726 h 1508816"/>
                <a:gd name="connsiteX4" fmla="*/ 364518 w 1770953"/>
                <a:gd name="connsiteY4" fmla="*/ 797029 h 1508816"/>
                <a:gd name="connsiteX5" fmla="*/ 3803 w 1770953"/>
                <a:gd name="connsiteY5" fmla="*/ 508829 h 1508816"/>
                <a:gd name="connsiteX6" fmla="*/ 58062 w 1770953"/>
                <a:gd name="connsiteY6" fmla="*/ 191553 h 1508816"/>
                <a:gd name="connsiteX7" fmla="*/ 130482 w 1770953"/>
                <a:gd name="connsiteY7" fmla="*/ 140452 h 1508816"/>
                <a:gd name="connsiteX8" fmla="*/ 685171 w 1770953"/>
                <a:gd name="connsiteY8" fmla="*/ 0 h 1508816"/>
                <a:gd name="connsiteX0" fmla="*/ 743755 w 1829537"/>
                <a:gd name="connsiteY0" fmla="*/ 0 h 1711679"/>
                <a:gd name="connsiteX1" fmla="*/ 1816006 w 1829537"/>
                <a:gd name="connsiteY1" fmla="*/ 710735 h 1711679"/>
                <a:gd name="connsiteX2" fmla="*/ 1829537 w 1829537"/>
                <a:gd name="connsiteY2" fmla="*/ 747705 h 1711679"/>
                <a:gd name="connsiteX3" fmla="*/ 1485736 w 1829537"/>
                <a:gd name="connsiteY3" fmla="*/ 1508726 h 1711679"/>
                <a:gd name="connsiteX4" fmla="*/ 1011259 w 1829537"/>
                <a:gd name="connsiteY4" fmla="*/ 1637910 h 1711679"/>
                <a:gd name="connsiteX5" fmla="*/ 62387 w 1829537"/>
                <a:gd name="connsiteY5" fmla="*/ 508829 h 1711679"/>
                <a:gd name="connsiteX6" fmla="*/ 116646 w 1829537"/>
                <a:gd name="connsiteY6" fmla="*/ 191553 h 1711679"/>
                <a:gd name="connsiteX7" fmla="*/ 189066 w 1829537"/>
                <a:gd name="connsiteY7" fmla="*/ 140452 h 1711679"/>
                <a:gd name="connsiteX8" fmla="*/ 743755 w 1829537"/>
                <a:gd name="connsiteY8" fmla="*/ 0 h 1711679"/>
                <a:gd name="connsiteX0" fmla="*/ 636051 w 1721833"/>
                <a:gd name="connsiteY0" fmla="*/ 0 h 1692337"/>
                <a:gd name="connsiteX1" fmla="*/ 1708302 w 1721833"/>
                <a:gd name="connsiteY1" fmla="*/ 710735 h 1692337"/>
                <a:gd name="connsiteX2" fmla="*/ 1721833 w 1721833"/>
                <a:gd name="connsiteY2" fmla="*/ 747705 h 1692337"/>
                <a:gd name="connsiteX3" fmla="*/ 1378032 w 1721833"/>
                <a:gd name="connsiteY3" fmla="*/ 1508726 h 1692337"/>
                <a:gd name="connsiteX4" fmla="*/ 903555 w 1721833"/>
                <a:gd name="connsiteY4" fmla="*/ 1637910 h 1692337"/>
                <a:gd name="connsiteX5" fmla="*/ 239571 w 1721833"/>
                <a:gd name="connsiteY5" fmla="*/ 770743 h 1692337"/>
                <a:gd name="connsiteX6" fmla="*/ 8942 w 1721833"/>
                <a:gd name="connsiteY6" fmla="*/ 191553 h 1692337"/>
                <a:gd name="connsiteX7" fmla="*/ 81362 w 1721833"/>
                <a:gd name="connsiteY7" fmla="*/ 140452 h 1692337"/>
                <a:gd name="connsiteX8" fmla="*/ 636051 w 1721833"/>
                <a:gd name="connsiteY8" fmla="*/ 0 h 1692337"/>
                <a:gd name="connsiteX0" fmla="*/ 700678 w 1786460"/>
                <a:gd name="connsiteY0" fmla="*/ 0 h 1706247"/>
                <a:gd name="connsiteX1" fmla="*/ 1772929 w 1786460"/>
                <a:gd name="connsiteY1" fmla="*/ 710735 h 1706247"/>
                <a:gd name="connsiteX2" fmla="*/ 1786460 w 1786460"/>
                <a:gd name="connsiteY2" fmla="*/ 747705 h 1706247"/>
                <a:gd name="connsiteX3" fmla="*/ 1442659 w 1786460"/>
                <a:gd name="connsiteY3" fmla="*/ 1508726 h 1706247"/>
                <a:gd name="connsiteX4" fmla="*/ 968182 w 1786460"/>
                <a:gd name="connsiteY4" fmla="*/ 1637910 h 1706247"/>
                <a:gd name="connsiteX5" fmla="*/ 79045 w 1786460"/>
                <a:gd name="connsiteY5" fmla="*/ 582349 h 1706247"/>
                <a:gd name="connsiteX6" fmla="*/ 73569 w 1786460"/>
                <a:gd name="connsiteY6" fmla="*/ 191553 h 1706247"/>
                <a:gd name="connsiteX7" fmla="*/ 145989 w 1786460"/>
                <a:gd name="connsiteY7" fmla="*/ 140452 h 1706247"/>
                <a:gd name="connsiteX8" fmla="*/ 700678 w 1786460"/>
                <a:gd name="connsiteY8" fmla="*/ 0 h 1706247"/>
                <a:gd name="connsiteX0" fmla="*/ 787585 w 1873367"/>
                <a:gd name="connsiteY0" fmla="*/ 0 h 1706247"/>
                <a:gd name="connsiteX1" fmla="*/ 1859836 w 1873367"/>
                <a:gd name="connsiteY1" fmla="*/ 710735 h 1706247"/>
                <a:gd name="connsiteX2" fmla="*/ 1873367 w 1873367"/>
                <a:gd name="connsiteY2" fmla="*/ 747705 h 1706247"/>
                <a:gd name="connsiteX3" fmla="*/ 1529566 w 1873367"/>
                <a:gd name="connsiteY3" fmla="*/ 1508726 h 1706247"/>
                <a:gd name="connsiteX4" fmla="*/ 1055089 w 1873367"/>
                <a:gd name="connsiteY4" fmla="*/ 1637910 h 1706247"/>
                <a:gd name="connsiteX5" fmla="*/ 165952 w 1873367"/>
                <a:gd name="connsiteY5" fmla="*/ 582349 h 1706247"/>
                <a:gd name="connsiteX6" fmla="*/ 160476 w 1873367"/>
                <a:gd name="connsiteY6" fmla="*/ 191553 h 1706247"/>
                <a:gd name="connsiteX7" fmla="*/ 232896 w 1873367"/>
                <a:gd name="connsiteY7" fmla="*/ 140452 h 1706247"/>
                <a:gd name="connsiteX8" fmla="*/ 787585 w 1873367"/>
                <a:gd name="connsiteY8" fmla="*/ 0 h 1706247"/>
                <a:gd name="connsiteX0" fmla="*/ 733063 w 1818845"/>
                <a:gd name="connsiteY0" fmla="*/ 0 h 1698781"/>
                <a:gd name="connsiteX1" fmla="*/ 1805314 w 1818845"/>
                <a:gd name="connsiteY1" fmla="*/ 710735 h 1698781"/>
                <a:gd name="connsiteX2" fmla="*/ 1818845 w 1818845"/>
                <a:gd name="connsiteY2" fmla="*/ 747705 h 1698781"/>
                <a:gd name="connsiteX3" fmla="*/ 1475044 w 1818845"/>
                <a:gd name="connsiteY3" fmla="*/ 1508726 h 1698781"/>
                <a:gd name="connsiteX4" fmla="*/ 1000567 w 1818845"/>
                <a:gd name="connsiteY4" fmla="*/ 1637910 h 1698781"/>
                <a:gd name="connsiteX5" fmla="*/ 194139 w 1818845"/>
                <a:gd name="connsiteY5" fmla="*/ 683438 h 1698781"/>
                <a:gd name="connsiteX6" fmla="*/ 105954 w 1818845"/>
                <a:gd name="connsiteY6" fmla="*/ 191553 h 1698781"/>
                <a:gd name="connsiteX7" fmla="*/ 178374 w 1818845"/>
                <a:gd name="connsiteY7" fmla="*/ 140452 h 1698781"/>
                <a:gd name="connsiteX8" fmla="*/ 733063 w 1818845"/>
                <a:gd name="connsiteY8" fmla="*/ 0 h 1698781"/>
                <a:gd name="connsiteX0" fmla="*/ 733063 w 1822416"/>
                <a:gd name="connsiteY0" fmla="*/ 0 h 1674681"/>
                <a:gd name="connsiteX1" fmla="*/ 1805314 w 1822416"/>
                <a:gd name="connsiteY1" fmla="*/ 710735 h 1674681"/>
                <a:gd name="connsiteX2" fmla="*/ 1818845 w 1822416"/>
                <a:gd name="connsiteY2" fmla="*/ 747705 h 1674681"/>
                <a:gd name="connsiteX3" fmla="*/ 1750743 w 1822416"/>
                <a:gd name="connsiteY3" fmla="*/ 1407636 h 1674681"/>
                <a:gd name="connsiteX4" fmla="*/ 1000567 w 1822416"/>
                <a:gd name="connsiteY4" fmla="*/ 1637910 h 1674681"/>
                <a:gd name="connsiteX5" fmla="*/ 194139 w 1822416"/>
                <a:gd name="connsiteY5" fmla="*/ 683438 h 1674681"/>
                <a:gd name="connsiteX6" fmla="*/ 105954 w 1822416"/>
                <a:gd name="connsiteY6" fmla="*/ 191553 h 1674681"/>
                <a:gd name="connsiteX7" fmla="*/ 178374 w 1822416"/>
                <a:gd name="connsiteY7" fmla="*/ 140452 h 1674681"/>
                <a:gd name="connsiteX8" fmla="*/ 733063 w 1822416"/>
                <a:gd name="connsiteY8" fmla="*/ 0 h 1674681"/>
                <a:gd name="connsiteX0" fmla="*/ 733063 w 1849401"/>
                <a:gd name="connsiteY0" fmla="*/ 0 h 1674681"/>
                <a:gd name="connsiteX1" fmla="*/ 1805314 w 1849401"/>
                <a:gd name="connsiteY1" fmla="*/ 710735 h 1674681"/>
                <a:gd name="connsiteX2" fmla="*/ 1818845 w 1849401"/>
                <a:gd name="connsiteY2" fmla="*/ 747705 h 1674681"/>
                <a:gd name="connsiteX3" fmla="*/ 1750743 w 1849401"/>
                <a:gd name="connsiteY3" fmla="*/ 1407636 h 1674681"/>
                <a:gd name="connsiteX4" fmla="*/ 1000567 w 1849401"/>
                <a:gd name="connsiteY4" fmla="*/ 1637910 h 1674681"/>
                <a:gd name="connsiteX5" fmla="*/ 194139 w 1849401"/>
                <a:gd name="connsiteY5" fmla="*/ 683438 h 1674681"/>
                <a:gd name="connsiteX6" fmla="*/ 105954 w 1849401"/>
                <a:gd name="connsiteY6" fmla="*/ 191553 h 1674681"/>
                <a:gd name="connsiteX7" fmla="*/ 178374 w 1849401"/>
                <a:gd name="connsiteY7" fmla="*/ 140452 h 1674681"/>
                <a:gd name="connsiteX8" fmla="*/ 733063 w 1849401"/>
                <a:gd name="connsiteY8" fmla="*/ 0 h 1674681"/>
                <a:gd name="connsiteX0" fmla="*/ 733063 w 1849401"/>
                <a:gd name="connsiteY0" fmla="*/ 0 h 1684877"/>
                <a:gd name="connsiteX1" fmla="*/ 1805314 w 1849401"/>
                <a:gd name="connsiteY1" fmla="*/ 710735 h 1684877"/>
                <a:gd name="connsiteX2" fmla="*/ 1818845 w 1849401"/>
                <a:gd name="connsiteY2" fmla="*/ 747705 h 1684877"/>
                <a:gd name="connsiteX3" fmla="*/ 1750743 w 1849401"/>
                <a:gd name="connsiteY3" fmla="*/ 1407636 h 1684877"/>
                <a:gd name="connsiteX4" fmla="*/ 1000567 w 1849401"/>
                <a:gd name="connsiteY4" fmla="*/ 1637910 h 1684877"/>
                <a:gd name="connsiteX5" fmla="*/ 194139 w 1849401"/>
                <a:gd name="connsiteY5" fmla="*/ 683438 h 1684877"/>
                <a:gd name="connsiteX6" fmla="*/ 105954 w 1849401"/>
                <a:gd name="connsiteY6" fmla="*/ 191553 h 1684877"/>
                <a:gd name="connsiteX7" fmla="*/ 178374 w 1849401"/>
                <a:gd name="connsiteY7" fmla="*/ 140452 h 1684877"/>
                <a:gd name="connsiteX8" fmla="*/ 733063 w 1849401"/>
                <a:gd name="connsiteY8" fmla="*/ 0 h 1684877"/>
                <a:gd name="connsiteX0" fmla="*/ 660089 w 1774181"/>
                <a:gd name="connsiteY0" fmla="*/ 0 h 1930093"/>
                <a:gd name="connsiteX1" fmla="*/ 1732340 w 1774181"/>
                <a:gd name="connsiteY1" fmla="*/ 710735 h 1930093"/>
                <a:gd name="connsiteX2" fmla="*/ 1745871 w 1774181"/>
                <a:gd name="connsiteY2" fmla="*/ 747705 h 1930093"/>
                <a:gd name="connsiteX3" fmla="*/ 1677769 w 1774181"/>
                <a:gd name="connsiteY3" fmla="*/ 1407636 h 1930093"/>
                <a:gd name="connsiteX4" fmla="*/ 968948 w 1774181"/>
                <a:gd name="connsiteY4" fmla="*/ 1909013 h 1930093"/>
                <a:gd name="connsiteX5" fmla="*/ 121165 w 1774181"/>
                <a:gd name="connsiteY5" fmla="*/ 683438 h 1930093"/>
                <a:gd name="connsiteX6" fmla="*/ 32980 w 1774181"/>
                <a:gd name="connsiteY6" fmla="*/ 191553 h 1930093"/>
                <a:gd name="connsiteX7" fmla="*/ 105400 w 1774181"/>
                <a:gd name="connsiteY7" fmla="*/ 140452 h 1930093"/>
                <a:gd name="connsiteX8" fmla="*/ 660089 w 1774181"/>
                <a:gd name="connsiteY8" fmla="*/ 0 h 1930093"/>
                <a:gd name="connsiteX0" fmla="*/ 660089 w 1774181"/>
                <a:gd name="connsiteY0" fmla="*/ 0 h 1967179"/>
                <a:gd name="connsiteX1" fmla="*/ 1732340 w 1774181"/>
                <a:gd name="connsiteY1" fmla="*/ 710735 h 1967179"/>
                <a:gd name="connsiteX2" fmla="*/ 1745871 w 1774181"/>
                <a:gd name="connsiteY2" fmla="*/ 747705 h 1967179"/>
                <a:gd name="connsiteX3" fmla="*/ 1677769 w 1774181"/>
                <a:gd name="connsiteY3" fmla="*/ 1407636 h 1967179"/>
                <a:gd name="connsiteX4" fmla="*/ 968948 w 1774181"/>
                <a:gd name="connsiteY4" fmla="*/ 1909013 h 1967179"/>
                <a:gd name="connsiteX5" fmla="*/ 121165 w 1774181"/>
                <a:gd name="connsiteY5" fmla="*/ 683438 h 1967179"/>
                <a:gd name="connsiteX6" fmla="*/ 32980 w 1774181"/>
                <a:gd name="connsiteY6" fmla="*/ 191553 h 1967179"/>
                <a:gd name="connsiteX7" fmla="*/ 105400 w 1774181"/>
                <a:gd name="connsiteY7" fmla="*/ 140452 h 1967179"/>
                <a:gd name="connsiteX8" fmla="*/ 660089 w 1774181"/>
                <a:gd name="connsiteY8" fmla="*/ 0 h 1967179"/>
                <a:gd name="connsiteX0" fmla="*/ 724420 w 1838512"/>
                <a:gd name="connsiteY0" fmla="*/ 0 h 1967179"/>
                <a:gd name="connsiteX1" fmla="*/ 1796671 w 1838512"/>
                <a:gd name="connsiteY1" fmla="*/ 710735 h 1967179"/>
                <a:gd name="connsiteX2" fmla="*/ 1810202 w 1838512"/>
                <a:gd name="connsiteY2" fmla="*/ 747705 h 1967179"/>
                <a:gd name="connsiteX3" fmla="*/ 1742100 w 1838512"/>
                <a:gd name="connsiteY3" fmla="*/ 1407636 h 1967179"/>
                <a:gd name="connsiteX4" fmla="*/ 1033279 w 1838512"/>
                <a:gd name="connsiteY4" fmla="*/ 1909013 h 1967179"/>
                <a:gd name="connsiteX5" fmla="*/ 185496 w 1838512"/>
                <a:gd name="connsiteY5" fmla="*/ 683438 h 1967179"/>
                <a:gd name="connsiteX6" fmla="*/ 97311 w 1838512"/>
                <a:gd name="connsiteY6" fmla="*/ 191553 h 1967179"/>
                <a:gd name="connsiteX7" fmla="*/ 169731 w 1838512"/>
                <a:gd name="connsiteY7" fmla="*/ 140452 h 1967179"/>
                <a:gd name="connsiteX8" fmla="*/ 724420 w 1838512"/>
                <a:gd name="connsiteY8" fmla="*/ 0 h 1967179"/>
                <a:gd name="connsiteX0" fmla="*/ 724420 w 1838512"/>
                <a:gd name="connsiteY0" fmla="*/ 0 h 1911901"/>
                <a:gd name="connsiteX1" fmla="*/ 1796671 w 1838512"/>
                <a:gd name="connsiteY1" fmla="*/ 710735 h 1911901"/>
                <a:gd name="connsiteX2" fmla="*/ 1810202 w 1838512"/>
                <a:gd name="connsiteY2" fmla="*/ 747705 h 1911901"/>
                <a:gd name="connsiteX3" fmla="*/ 1742100 w 1838512"/>
                <a:gd name="connsiteY3" fmla="*/ 1407636 h 1911901"/>
                <a:gd name="connsiteX4" fmla="*/ 1033279 w 1838512"/>
                <a:gd name="connsiteY4" fmla="*/ 1909013 h 1911901"/>
                <a:gd name="connsiteX5" fmla="*/ 185496 w 1838512"/>
                <a:gd name="connsiteY5" fmla="*/ 683438 h 1911901"/>
                <a:gd name="connsiteX6" fmla="*/ 97311 w 1838512"/>
                <a:gd name="connsiteY6" fmla="*/ 191553 h 1911901"/>
                <a:gd name="connsiteX7" fmla="*/ 169731 w 1838512"/>
                <a:gd name="connsiteY7" fmla="*/ 140452 h 1911901"/>
                <a:gd name="connsiteX8" fmla="*/ 724420 w 1838512"/>
                <a:gd name="connsiteY8" fmla="*/ 0 h 1911901"/>
                <a:gd name="connsiteX0" fmla="*/ 724420 w 1838512"/>
                <a:gd name="connsiteY0" fmla="*/ 0 h 1912566"/>
                <a:gd name="connsiteX1" fmla="*/ 1796671 w 1838512"/>
                <a:gd name="connsiteY1" fmla="*/ 710735 h 1912566"/>
                <a:gd name="connsiteX2" fmla="*/ 1810202 w 1838512"/>
                <a:gd name="connsiteY2" fmla="*/ 747705 h 1912566"/>
                <a:gd name="connsiteX3" fmla="*/ 1742100 w 1838512"/>
                <a:gd name="connsiteY3" fmla="*/ 1407636 h 1912566"/>
                <a:gd name="connsiteX4" fmla="*/ 1033279 w 1838512"/>
                <a:gd name="connsiteY4" fmla="*/ 1909013 h 1912566"/>
                <a:gd name="connsiteX5" fmla="*/ 185496 w 1838512"/>
                <a:gd name="connsiteY5" fmla="*/ 683438 h 1912566"/>
                <a:gd name="connsiteX6" fmla="*/ 97311 w 1838512"/>
                <a:gd name="connsiteY6" fmla="*/ 191553 h 1912566"/>
                <a:gd name="connsiteX7" fmla="*/ 169731 w 1838512"/>
                <a:gd name="connsiteY7" fmla="*/ 140452 h 1912566"/>
                <a:gd name="connsiteX8" fmla="*/ 724420 w 1838512"/>
                <a:gd name="connsiteY8" fmla="*/ 0 h 1912566"/>
                <a:gd name="connsiteX0" fmla="*/ 659402 w 1774233"/>
                <a:gd name="connsiteY0" fmla="*/ 0 h 1921687"/>
                <a:gd name="connsiteX1" fmla="*/ 1731653 w 1774233"/>
                <a:gd name="connsiteY1" fmla="*/ 710735 h 1921687"/>
                <a:gd name="connsiteX2" fmla="*/ 1745184 w 1774233"/>
                <a:gd name="connsiteY2" fmla="*/ 747705 h 1921687"/>
                <a:gd name="connsiteX3" fmla="*/ 1677082 w 1774233"/>
                <a:gd name="connsiteY3" fmla="*/ 1407636 h 1921687"/>
                <a:gd name="connsiteX4" fmla="*/ 954477 w 1774233"/>
                <a:gd name="connsiteY4" fmla="*/ 1918203 h 1921687"/>
                <a:gd name="connsiteX5" fmla="*/ 120478 w 1774233"/>
                <a:gd name="connsiteY5" fmla="*/ 683438 h 1921687"/>
                <a:gd name="connsiteX6" fmla="*/ 32293 w 1774233"/>
                <a:gd name="connsiteY6" fmla="*/ 191553 h 1921687"/>
                <a:gd name="connsiteX7" fmla="*/ 104713 w 1774233"/>
                <a:gd name="connsiteY7" fmla="*/ 140452 h 1921687"/>
                <a:gd name="connsiteX8" fmla="*/ 659402 w 1774233"/>
                <a:gd name="connsiteY8" fmla="*/ 0 h 1921687"/>
                <a:gd name="connsiteX0" fmla="*/ 659402 w 1774233"/>
                <a:gd name="connsiteY0" fmla="*/ 0 h 1918206"/>
                <a:gd name="connsiteX1" fmla="*/ 1731653 w 1774233"/>
                <a:gd name="connsiteY1" fmla="*/ 710735 h 1918206"/>
                <a:gd name="connsiteX2" fmla="*/ 1745184 w 1774233"/>
                <a:gd name="connsiteY2" fmla="*/ 747705 h 1918206"/>
                <a:gd name="connsiteX3" fmla="*/ 1677082 w 1774233"/>
                <a:gd name="connsiteY3" fmla="*/ 1407636 h 1918206"/>
                <a:gd name="connsiteX4" fmla="*/ 954477 w 1774233"/>
                <a:gd name="connsiteY4" fmla="*/ 1918203 h 1918206"/>
                <a:gd name="connsiteX5" fmla="*/ 120478 w 1774233"/>
                <a:gd name="connsiteY5" fmla="*/ 683438 h 1918206"/>
                <a:gd name="connsiteX6" fmla="*/ 32293 w 1774233"/>
                <a:gd name="connsiteY6" fmla="*/ 191553 h 1918206"/>
                <a:gd name="connsiteX7" fmla="*/ 104713 w 1774233"/>
                <a:gd name="connsiteY7" fmla="*/ 140452 h 1918206"/>
                <a:gd name="connsiteX8" fmla="*/ 659402 w 1774233"/>
                <a:gd name="connsiteY8" fmla="*/ 0 h 1918206"/>
                <a:gd name="connsiteX0" fmla="*/ 659402 w 1774233"/>
                <a:gd name="connsiteY0" fmla="*/ 0 h 1918213"/>
                <a:gd name="connsiteX1" fmla="*/ 1731653 w 1774233"/>
                <a:gd name="connsiteY1" fmla="*/ 710735 h 1918213"/>
                <a:gd name="connsiteX2" fmla="*/ 1745184 w 1774233"/>
                <a:gd name="connsiteY2" fmla="*/ 747705 h 1918213"/>
                <a:gd name="connsiteX3" fmla="*/ 1677082 w 1774233"/>
                <a:gd name="connsiteY3" fmla="*/ 1407636 h 1918213"/>
                <a:gd name="connsiteX4" fmla="*/ 954477 w 1774233"/>
                <a:gd name="connsiteY4" fmla="*/ 1918203 h 1918213"/>
                <a:gd name="connsiteX5" fmla="*/ 120478 w 1774233"/>
                <a:gd name="connsiteY5" fmla="*/ 683438 h 1918213"/>
                <a:gd name="connsiteX6" fmla="*/ 32293 w 1774233"/>
                <a:gd name="connsiteY6" fmla="*/ 191553 h 1918213"/>
                <a:gd name="connsiteX7" fmla="*/ 104713 w 1774233"/>
                <a:gd name="connsiteY7" fmla="*/ 140452 h 1918213"/>
                <a:gd name="connsiteX8" fmla="*/ 659402 w 1774233"/>
                <a:gd name="connsiteY8" fmla="*/ 0 h 1918213"/>
                <a:gd name="connsiteX0" fmla="*/ 693647 w 1808478"/>
                <a:gd name="connsiteY0" fmla="*/ 0 h 1918213"/>
                <a:gd name="connsiteX1" fmla="*/ 1765898 w 1808478"/>
                <a:gd name="connsiteY1" fmla="*/ 710735 h 1918213"/>
                <a:gd name="connsiteX2" fmla="*/ 1779429 w 1808478"/>
                <a:gd name="connsiteY2" fmla="*/ 747705 h 1918213"/>
                <a:gd name="connsiteX3" fmla="*/ 1711327 w 1808478"/>
                <a:gd name="connsiteY3" fmla="*/ 1407636 h 1918213"/>
                <a:gd name="connsiteX4" fmla="*/ 988722 w 1808478"/>
                <a:gd name="connsiteY4" fmla="*/ 1918203 h 1918213"/>
                <a:gd name="connsiteX5" fmla="*/ 154723 w 1808478"/>
                <a:gd name="connsiteY5" fmla="*/ 683438 h 1918213"/>
                <a:gd name="connsiteX6" fmla="*/ 66538 w 1808478"/>
                <a:gd name="connsiteY6" fmla="*/ 191553 h 1918213"/>
                <a:gd name="connsiteX7" fmla="*/ 138958 w 1808478"/>
                <a:gd name="connsiteY7" fmla="*/ 140452 h 1918213"/>
                <a:gd name="connsiteX8" fmla="*/ 693647 w 1808478"/>
                <a:gd name="connsiteY8" fmla="*/ 0 h 1918213"/>
                <a:gd name="connsiteX0" fmla="*/ 717756 w 1832587"/>
                <a:gd name="connsiteY0" fmla="*/ 0 h 1918213"/>
                <a:gd name="connsiteX1" fmla="*/ 1790007 w 1832587"/>
                <a:gd name="connsiteY1" fmla="*/ 710735 h 1918213"/>
                <a:gd name="connsiteX2" fmla="*/ 1803538 w 1832587"/>
                <a:gd name="connsiteY2" fmla="*/ 747705 h 1918213"/>
                <a:gd name="connsiteX3" fmla="*/ 1735436 w 1832587"/>
                <a:gd name="connsiteY3" fmla="*/ 1407636 h 1918213"/>
                <a:gd name="connsiteX4" fmla="*/ 1012831 w 1832587"/>
                <a:gd name="connsiteY4" fmla="*/ 1918203 h 1918213"/>
                <a:gd name="connsiteX5" fmla="*/ 178832 w 1832587"/>
                <a:gd name="connsiteY5" fmla="*/ 683438 h 1918213"/>
                <a:gd name="connsiteX6" fmla="*/ 90647 w 1832587"/>
                <a:gd name="connsiteY6" fmla="*/ 191553 h 1918213"/>
                <a:gd name="connsiteX7" fmla="*/ 163067 w 1832587"/>
                <a:gd name="connsiteY7" fmla="*/ 140452 h 1918213"/>
                <a:gd name="connsiteX8" fmla="*/ 717756 w 1832587"/>
                <a:gd name="connsiteY8" fmla="*/ 0 h 1918213"/>
                <a:gd name="connsiteX0" fmla="*/ 754456 w 1869287"/>
                <a:gd name="connsiteY0" fmla="*/ 0 h 1918213"/>
                <a:gd name="connsiteX1" fmla="*/ 1826707 w 1869287"/>
                <a:gd name="connsiteY1" fmla="*/ 710735 h 1918213"/>
                <a:gd name="connsiteX2" fmla="*/ 1840238 w 1869287"/>
                <a:gd name="connsiteY2" fmla="*/ 747705 h 1918213"/>
                <a:gd name="connsiteX3" fmla="*/ 1772136 w 1869287"/>
                <a:gd name="connsiteY3" fmla="*/ 1407636 h 1918213"/>
                <a:gd name="connsiteX4" fmla="*/ 1049531 w 1869287"/>
                <a:gd name="connsiteY4" fmla="*/ 1918203 h 1918213"/>
                <a:gd name="connsiteX5" fmla="*/ 215532 w 1869287"/>
                <a:gd name="connsiteY5" fmla="*/ 683438 h 1918213"/>
                <a:gd name="connsiteX6" fmla="*/ 127347 w 1869287"/>
                <a:gd name="connsiteY6" fmla="*/ 191553 h 1918213"/>
                <a:gd name="connsiteX7" fmla="*/ 199767 w 1869287"/>
                <a:gd name="connsiteY7" fmla="*/ 140452 h 1918213"/>
                <a:gd name="connsiteX8" fmla="*/ 754456 w 1869287"/>
                <a:gd name="connsiteY8" fmla="*/ 0 h 1918213"/>
                <a:gd name="connsiteX0" fmla="*/ 754456 w 1869287"/>
                <a:gd name="connsiteY0" fmla="*/ 0 h 1918213"/>
                <a:gd name="connsiteX1" fmla="*/ 1826707 w 1869287"/>
                <a:gd name="connsiteY1" fmla="*/ 710735 h 1918213"/>
                <a:gd name="connsiteX2" fmla="*/ 1840238 w 1869287"/>
                <a:gd name="connsiteY2" fmla="*/ 747705 h 1918213"/>
                <a:gd name="connsiteX3" fmla="*/ 1772136 w 1869287"/>
                <a:gd name="connsiteY3" fmla="*/ 1407636 h 1918213"/>
                <a:gd name="connsiteX4" fmla="*/ 1049531 w 1869287"/>
                <a:gd name="connsiteY4" fmla="*/ 1918203 h 1918213"/>
                <a:gd name="connsiteX5" fmla="*/ 215532 w 1869287"/>
                <a:gd name="connsiteY5" fmla="*/ 683438 h 1918213"/>
                <a:gd name="connsiteX6" fmla="*/ 127347 w 1869287"/>
                <a:gd name="connsiteY6" fmla="*/ 191553 h 1918213"/>
                <a:gd name="connsiteX7" fmla="*/ 199767 w 1869287"/>
                <a:gd name="connsiteY7" fmla="*/ 140452 h 1918213"/>
                <a:gd name="connsiteX8" fmla="*/ 754456 w 1869287"/>
                <a:gd name="connsiteY8" fmla="*/ 0 h 1918213"/>
                <a:gd name="connsiteX0" fmla="*/ 754456 w 1869287"/>
                <a:gd name="connsiteY0" fmla="*/ 0 h 1918204"/>
                <a:gd name="connsiteX1" fmla="*/ 1826707 w 1869287"/>
                <a:gd name="connsiteY1" fmla="*/ 710735 h 1918204"/>
                <a:gd name="connsiteX2" fmla="*/ 1840238 w 1869287"/>
                <a:gd name="connsiteY2" fmla="*/ 747705 h 1918204"/>
                <a:gd name="connsiteX3" fmla="*/ 1772136 w 1869287"/>
                <a:gd name="connsiteY3" fmla="*/ 1407636 h 1918204"/>
                <a:gd name="connsiteX4" fmla="*/ 1049531 w 1869287"/>
                <a:gd name="connsiteY4" fmla="*/ 1918203 h 1918204"/>
                <a:gd name="connsiteX5" fmla="*/ 215532 w 1869287"/>
                <a:gd name="connsiteY5" fmla="*/ 683438 h 1918204"/>
                <a:gd name="connsiteX6" fmla="*/ 127347 w 1869287"/>
                <a:gd name="connsiteY6" fmla="*/ 191553 h 1918204"/>
                <a:gd name="connsiteX7" fmla="*/ 199767 w 1869287"/>
                <a:gd name="connsiteY7" fmla="*/ 140452 h 1918204"/>
                <a:gd name="connsiteX8" fmla="*/ 754456 w 1869287"/>
                <a:gd name="connsiteY8" fmla="*/ 0 h 1918204"/>
                <a:gd name="connsiteX0" fmla="*/ 754456 w 1869287"/>
                <a:gd name="connsiteY0" fmla="*/ 0 h 1926521"/>
                <a:gd name="connsiteX1" fmla="*/ 1826707 w 1869287"/>
                <a:gd name="connsiteY1" fmla="*/ 710735 h 1926521"/>
                <a:gd name="connsiteX2" fmla="*/ 1840238 w 1869287"/>
                <a:gd name="connsiteY2" fmla="*/ 747705 h 1926521"/>
                <a:gd name="connsiteX3" fmla="*/ 1772136 w 1869287"/>
                <a:gd name="connsiteY3" fmla="*/ 1407636 h 1926521"/>
                <a:gd name="connsiteX4" fmla="*/ 1049531 w 1869287"/>
                <a:gd name="connsiteY4" fmla="*/ 1918203 h 1926521"/>
                <a:gd name="connsiteX5" fmla="*/ 215532 w 1869287"/>
                <a:gd name="connsiteY5" fmla="*/ 683438 h 1926521"/>
                <a:gd name="connsiteX6" fmla="*/ 127347 w 1869287"/>
                <a:gd name="connsiteY6" fmla="*/ 191553 h 1926521"/>
                <a:gd name="connsiteX7" fmla="*/ 199767 w 1869287"/>
                <a:gd name="connsiteY7" fmla="*/ 140452 h 1926521"/>
                <a:gd name="connsiteX8" fmla="*/ 754456 w 1869287"/>
                <a:gd name="connsiteY8" fmla="*/ 0 h 1926521"/>
                <a:gd name="connsiteX0" fmla="*/ 754456 w 1869287"/>
                <a:gd name="connsiteY0" fmla="*/ 0 h 1927485"/>
                <a:gd name="connsiteX1" fmla="*/ 1826707 w 1869287"/>
                <a:gd name="connsiteY1" fmla="*/ 710735 h 1927485"/>
                <a:gd name="connsiteX2" fmla="*/ 1840238 w 1869287"/>
                <a:gd name="connsiteY2" fmla="*/ 747705 h 1927485"/>
                <a:gd name="connsiteX3" fmla="*/ 1772136 w 1869287"/>
                <a:gd name="connsiteY3" fmla="*/ 1407636 h 1927485"/>
                <a:gd name="connsiteX4" fmla="*/ 1049531 w 1869287"/>
                <a:gd name="connsiteY4" fmla="*/ 1918203 h 1927485"/>
                <a:gd name="connsiteX5" fmla="*/ 215532 w 1869287"/>
                <a:gd name="connsiteY5" fmla="*/ 683438 h 1927485"/>
                <a:gd name="connsiteX6" fmla="*/ 127347 w 1869287"/>
                <a:gd name="connsiteY6" fmla="*/ 191553 h 1927485"/>
                <a:gd name="connsiteX7" fmla="*/ 199767 w 1869287"/>
                <a:gd name="connsiteY7" fmla="*/ 140452 h 1927485"/>
                <a:gd name="connsiteX8" fmla="*/ 754456 w 1869287"/>
                <a:gd name="connsiteY8" fmla="*/ 0 h 1927485"/>
                <a:gd name="connsiteX0" fmla="*/ 754456 w 1869287"/>
                <a:gd name="connsiteY0" fmla="*/ 0 h 1929265"/>
                <a:gd name="connsiteX1" fmla="*/ 1826707 w 1869287"/>
                <a:gd name="connsiteY1" fmla="*/ 710735 h 1929265"/>
                <a:gd name="connsiteX2" fmla="*/ 1840238 w 1869287"/>
                <a:gd name="connsiteY2" fmla="*/ 747705 h 1929265"/>
                <a:gd name="connsiteX3" fmla="*/ 1772136 w 1869287"/>
                <a:gd name="connsiteY3" fmla="*/ 1407636 h 1929265"/>
                <a:gd name="connsiteX4" fmla="*/ 1049531 w 1869287"/>
                <a:gd name="connsiteY4" fmla="*/ 1918203 h 1929265"/>
                <a:gd name="connsiteX5" fmla="*/ 215532 w 1869287"/>
                <a:gd name="connsiteY5" fmla="*/ 683438 h 1929265"/>
                <a:gd name="connsiteX6" fmla="*/ 127347 w 1869287"/>
                <a:gd name="connsiteY6" fmla="*/ 191553 h 1929265"/>
                <a:gd name="connsiteX7" fmla="*/ 199767 w 1869287"/>
                <a:gd name="connsiteY7" fmla="*/ 140452 h 1929265"/>
                <a:gd name="connsiteX8" fmla="*/ 754456 w 1869287"/>
                <a:gd name="connsiteY8" fmla="*/ 0 h 1929265"/>
                <a:gd name="connsiteX0" fmla="*/ 754456 w 1869287"/>
                <a:gd name="connsiteY0" fmla="*/ 0 h 1919728"/>
                <a:gd name="connsiteX1" fmla="*/ 1826707 w 1869287"/>
                <a:gd name="connsiteY1" fmla="*/ 710735 h 1919728"/>
                <a:gd name="connsiteX2" fmla="*/ 1840238 w 1869287"/>
                <a:gd name="connsiteY2" fmla="*/ 747705 h 1919728"/>
                <a:gd name="connsiteX3" fmla="*/ 1772136 w 1869287"/>
                <a:gd name="connsiteY3" fmla="*/ 1407636 h 1919728"/>
                <a:gd name="connsiteX4" fmla="*/ 1049531 w 1869287"/>
                <a:gd name="connsiteY4" fmla="*/ 1918203 h 1919728"/>
                <a:gd name="connsiteX5" fmla="*/ 215532 w 1869287"/>
                <a:gd name="connsiteY5" fmla="*/ 683438 h 1919728"/>
                <a:gd name="connsiteX6" fmla="*/ 127347 w 1869287"/>
                <a:gd name="connsiteY6" fmla="*/ 191553 h 1919728"/>
                <a:gd name="connsiteX7" fmla="*/ 199767 w 1869287"/>
                <a:gd name="connsiteY7" fmla="*/ 140452 h 1919728"/>
                <a:gd name="connsiteX8" fmla="*/ 754456 w 1869287"/>
                <a:gd name="connsiteY8" fmla="*/ 0 h 1919728"/>
                <a:gd name="connsiteX0" fmla="*/ 774140 w 1888971"/>
                <a:gd name="connsiteY0" fmla="*/ 0 h 1919728"/>
                <a:gd name="connsiteX1" fmla="*/ 1846391 w 1888971"/>
                <a:gd name="connsiteY1" fmla="*/ 710735 h 1919728"/>
                <a:gd name="connsiteX2" fmla="*/ 1859922 w 1888971"/>
                <a:gd name="connsiteY2" fmla="*/ 747705 h 1919728"/>
                <a:gd name="connsiteX3" fmla="*/ 1791820 w 1888971"/>
                <a:gd name="connsiteY3" fmla="*/ 1407636 h 1919728"/>
                <a:gd name="connsiteX4" fmla="*/ 1069215 w 1888971"/>
                <a:gd name="connsiteY4" fmla="*/ 1918203 h 1919728"/>
                <a:gd name="connsiteX5" fmla="*/ 235216 w 1888971"/>
                <a:gd name="connsiteY5" fmla="*/ 683438 h 1919728"/>
                <a:gd name="connsiteX6" fmla="*/ 147031 w 1888971"/>
                <a:gd name="connsiteY6" fmla="*/ 191553 h 1919728"/>
                <a:gd name="connsiteX7" fmla="*/ 219451 w 1888971"/>
                <a:gd name="connsiteY7" fmla="*/ 140452 h 1919728"/>
                <a:gd name="connsiteX8" fmla="*/ 774140 w 1888971"/>
                <a:gd name="connsiteY8" fmla="*/ 0 h 1919728"/>
                <a:gd name="connsiteX0" fmla="*/ 727293 w 1842124"/>
                <a:gd name="connsiteY0" fmla="*/ 0 h 1919728"/>
                <a:gd name="connsiteX1" fmla="*/ 1799544 w 1842124"/>
                <a:gd name="connsiteY1" fmla="*/ 710735 h 1919728"/>
                <a:gd name="connsiteX2" fmla="*/ 1813075 w 1842124"/>
                <a:gd name="connsiteY2" fmla="*/ 747705 h 1919728"/>
                <a:gd name="connsiteX3" fmla="*/ 1744973 w 1842124"/>
                <a:gd name="connsiteY3" fmla="*/ 1407636 h 1919728"/>
                <a:gd name="connsiteX4" fmla="*/ 1022368 w 1842124"/>
                <a:gd name="connsiteY4" fmla="*/ 1918203 h 1919728"/>
                <a:gd name="connsiteX5" fmla="*/ 188369 w 1842124"/>
                <a:gd name="connsiteY5" fmla="*/ 683438 h 1919728"/>
                <a:gd name="connsiteX6" fmla="*/ 100184 w 1842124"/>
                <a:gd name="connsiteY6" fmla="*/ 191553 h 1919728"/>
                <a:gd name="connsiteX7" fmla="*/ 172604 w 1842124"/>
                <a:gd name="connsiteY7" fmla="*/ 140452 h 1919728"/>
                <a:gd name="connsiteX8" fmla="*/ 727293 w 1842124"/>
                <a:gd name="connsiteY8" fmla="*/ 0 h 1919728"/>
                <a:gd name="connsiteX0" fmla="*/ 727293 w 1842124"/>
                <a:gd name="connsiteY0" fmla="*/ 0 h 1924499"/>
                <a:gd name="connsiteX1" fmla="*/ 1799544 w 1842124"/>
                <a:gd name="connsiteY1" fmla="*/ 710735 h 1924499"/>
                <a:gd name="connsiteX2" fmla="*/ 1813075 w 1842124"/>
                <a:gd name="connsiteY2" fmla="*/ 747705 h 1924499"/>
                <a:gd name="connsiteX3" fmla="*/ 1744973 w 1842124"/>
                <a:gd name="connsiteY3" fmla="*/ 1407636 h 1924499"/>
                <a:gd name="connsiteX4" fmla="*/ 1022368 w 1842124"/>
                <a:gd name="connsiteY4" fmla="*/ 1918203 h 1924499"/>
                <a:gd name="connsiteX5" fmla="*/ 188369 w 1842124"/>
                <a:gd name="connsiteY5" fmla="*/ 683438 h 1924499"/>
                <a:gd name="connsiteX6" fmla="*/ 100184 w 1842124"/>
                <a:gd name="connsiteY6" fmla="*/ 191553 h 1924499"/>
                <a:gd name="connsiteX7" fmla="*/ 172604 w 1842124"/>
                <a:gd name="connsiteY7" fmla="*/ 140452 h 1924499"/>
                <a:gd name="connsiteX8" fmla="*/ 727293 w 1842124"/>
                <a:gd name="connsiteY8" fmla="*/ 0 h 1924499"/>
                <a:gd name="connsiteX0" fmla="*/ 727293 w 1842124"/>
                <a:gd name="connsiteY0" fmla="*/ 0 h 1926694"/>
                <a:gd name="connsiteX1" fmla="*/ 1799544 w 1842124"/>
                <a:gd name="connsiteY1" fmla="*/ 710735 h 1926694"/>
                <a:gd name="connsiteX2" fmla="*/ 1813075 w 1842124"/>
                <a:gd name="connsiteY2" fmla="*/ 747705 h 1926694"/>
                <a:gd name="connsiteX3" fmla="*/ 1744973 w 1842124"/>
                <a:gd name="connsiteY3" fmla="*/ 1407636 h 1926694"/>
                <a:gd name="connsiteX4" fmla="*/ 1022368 w 1842124"/>
                <a:gd name="connsiteY4" fmla="*/ 1918203 h 1926694"/>
                <a:gd name="connsiteX5" fmla="*/ 188369 w 1842124"/>
                <a:gd name="connsiteY5" fmla="*/ 683438 h 1926694"/>
                <a:gd name="connsiteX6" fmla="*/ 100184 w 1842124"/>
                <a:gd name="connsiteY6" fmla="*/ 191553 h 1926694"/>
                <a:gd name="connsiteX7" fmla="*/ 172604 w 1842124"/>
                <a:gd name="connsiteY7" fmla="*/ 140452 h 1926694"/>
                <a:gd name="connsiteX8" fmla="*/ 727293 w 1842124"/>
                <a:gd name="connsiteY8" fmla="*/ 0 h 192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2124" h="1926694">
                  <a:moveTo>
                    <a:pt x="727293" y="0"/>
                  </a:moveTo>
                  <a:cubicBezTo>
                    <a:pt x="1209313" y="0"/>
                    <a:pt x="1622885" y="293066"/>
                    <a:pt x="1799544" y="710735"/>
                  </a:cubicBezTo>
                  <a:lnTo>
                    <a:pt x="1813075" y="747705"/>
                  </a:lnTo>
                  <a:cubicBezTo>
                    <a:pt x="1847228" y="866898"/>
                    <a:pt x="1876757" y="1212553"/>
                    <a:pt x="1744973" y="1407636"/>
                  </a:cubicBezTo>
                  <a:cubicBezTo>
                    <a:pt x="1613189" y="1602719"/>
                    <a:pt x="1456983" y="1988704"/>
                    <a:pt x="1022368" y="1918203"/>
                  </a:cubicBezTo>
                  <a:cubicBezTo>
                    <a:pt x="742919" y="1872872"/>
                    <a:pt x="621618" y="938356"/>
                    <a:pt x="188369" y="683438"/>
                  </a:cubicBezTo>
                  <a:cubicBezTo>
                    <a:pt x="-144533" y="487563"/>
                    <a:pt x="56094" y="247280"/>
                    <a:pt x="100184" y="191553"/>
                  </a:cubicBezTo>
                  <a:cubicBezTo>
                    <a:pt x="106549" y="187686"/>
                    <a:pt x="166239" y="144319"/>
                    <a:pt x="172604" y="140452"/>
                  </a:cubicBezTo>
                  <a:cubicBezTo>
                    <a:pt x="337493" y="50880"/>
                    <a:pt x="526451" y="0"/>
                    <a:pt x="727293" y="0"/>
                  </a:cubicBezTo>
                  <a:close/>
                </a:path>
              </a:pathLst>
            </a:custGeom>
            <a:solidFill>
              <a:srgbClr val="DFD0E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93" name="Group 1092">
              <a:extLst>
                <a:ext uri="{FF2B5EF4-FFF2-40B4-BE49-F238E27FC236}">
                  <a16:creationId xmlns:a16="http://schemas.microsoft.com/office/drawing/2014/main" id="{1CCD0CAB-0254-37B1-DEEB-FC903A5C2C36}"/>
                </a:ext>
              </a:extLst>
            </p:cNvPr>
            <p:cNvGrpSpPr/>
            <p:nvPr/>
          </p:nvGrpSpPr>
          <p:grpSpPr>
            <a:xfrm>
              <a:off x="7964613" y="4526198"/>
              <a:ext cx="591701" cy="1070742"/>
              <a:chOff x="1965093" y="4521041"/>
              <a:chExt cx="591701" cy="1070742"/>
            </a:xfrm>
          </p:grpSpPr>
          <p:sp>
            <p:nvSpPr>
              <p:cNvPr id="1420" name="Freeform: Shape 1419">
                <a:extLst>
                  <a:ext uri="{FF2B5EF4-FFF2-40B4-BE49-F238E27FC236}">
                    <a16:creationId xmlns:a16="http://schemas.microsoft.com/office/drawing/2014/main" id="{4B360E29-78E5-A1A1-4F7B-30A26B059DD8}"/>
                  </a:ext>
                </a:extLst>
              </p:cNvPr>
              <p:cNvSpPr/>
              <p:nvPr/>
            </p:nvSpPr>
            <p:spPr>
              <a:xfrm>
                <a:off x="1965093" y="4521041"/>
                <a:ext cx="591701" cy="1070742"/>
              </a:xfrm>
              <a:custGeom>
                <a:avLst/>
                <a:gdLst>
                  <a:gd name="connsiteX0" fmla="*/ 320322 w 591701"/>
                  <a:gd name="connsiteY0" fmla="*/ 3 h 1070742"/>
                  <a:gd name="connsiteX1" fmla="*/ 389010 w 591701"/>
                  <a:gd name="connsiteY1" fmla="*/ 7122 h 1070742"/>
                  <a:gd name="connsiteX2" fmla="*/ 471190 w 591701"/>
                  <a:gd name="connsiteY2" fmla="*/ 1051023 h 1070742"/>
                  <a:gd name="connsiteX3" fmla="*/ 468334 w 591701"/>
                  <a:gd name="connsiteY3" fmla="*/ 1070742 h 1070742"/>
                  <a:gd name="connsiteX4" fmla="*/ 398418 w 591701"/>
                  <a:gd name="connsiteY4" fmla="*/ 1018460 h 1070742"/>
                  <a:gd name="connsiteX5" fmla="*/ 376750 w 591701"/>
                  <a:gd name="connsiteY5" fmla="*/ 998767 h 1070742"/>
                  <a:gd name="connsiteX6" fmla="*/ 401542 w 591701"/>
                  <a:gd name="connsiteY6" fmla="*/ 848923 h 1070742"/>
                  <a:gd name="connsiteX7" fmla="*/ 314538 w 591701"/>
                  <a:gd name="connsiteY7" fmla="*/ 54554 h 1070742"/>
                  <a:gd name="connsiteX8" fmla="*/ 21730 w 591701"/>
                  <a:gd name="connsiteY8" fmla="*/ 444333 h 1070742"/>
                  <a:gd name="connsiteX9" fmla="*/ 21636 w 591701"/>
                  <a:gd name="connsiteY9" fmla="*/ 444682 h 1070742"/>
                  <a:gd name="connsiteX10" fmla="*/ 0 w 591701"/>
                  <a:gd name="connsiteY10" fmla="*/ 360539 h 1070742"/>
                  <a:gd name="connsiteX11" fmla="*/ 28242 w 591701"/>
                  <a:gd name="connsiteY11" fmla="*/ 271923 h 1070742"/>
                  <a:gd name="connsiteX12" fmla="*/ 320322 w 591701"/>
                  <a:gd name="connsiteY12" fmla="*/ 3 h 1070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1701" h="1070742">
                    <a:moveTo>
                      <a:pt x="320322" y="3"/>
                    </a:moveTo>
                    <a:cubicBezTo>
                      <a:pt x="341756" y="101"/>
                      <a:pt x="364604" y="2422"/>
                      <a:pt x="389010" y="7122"/>
                    </a:cubicBezTo>
                    <a:cubicBezTo>
                      <a:pt x="730686" y="72919"/>
                      <a:pt x="555626" y="578254"/>
                      <a:pt x="471190" y="1051023"/>
                    </a:cubicBezTo>
                    <a:lnTo>
                      <a:pt x="468334" y="1070742"/>
                    </a:lnTo>
                    <a:lnTo>
                      <a:pt x="398418" y="1018460"/>
                    </a:lnTo>
                    <a:lnTo>
                      <a:pt x="376750" y="998767"/>
                    </a:lnTo>
                    <a:lnTo>
                      <a:pt x="401542" y="848923"/>
                    </a:lnTo>
                    <a:cubicBezTo>
                      <a:pt x="467846" y="440018"/>
                      <a:pt x="512874" y="53867"/>
                      <a:pt x="314538" y="54554"/>
                    </a:cubicBezTo>
                    <a:cubicBezTo>
                      <a:pt x="175702" y="55035"/>
                      <a:pt x="87730" y="220002"/>
                      <a:pt x="21730" y="444333"/>
                    </a:cubicBezTo>
                    <a:lnTo>
                      <a:pt x="21636" y="444682"/>
                    </a:lnTo>
                    <a:lnTo>
                      <a:pt x="0" y="360539"/>
                    </a:lnTo>
                    <a:lnTo>
                      <a:pt x="28242" y="271923"/>
                    </a:lnTo>
                    <a:cubicBezTo>
                      <a:pt x="89482" y="107610"/>
                      <a:pt x="170282" y="-680"/>
                      <a:pt x="320322" y="3"/>
                    </a:cubicBezTo>
                    <a:close/>
                  </a:path>
                </a:pathLst>
              </a:custGeom>
              <a:solidFill>
                <a:srgbClr val="F19C6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1" name="Freeform: Shape 1420">
                <a:extLst>
                  <a:ext uri="{FF2B5EF4-FFF2-40B4-BE49-F238E27FC236}">
                    <a16:creationId xmlns:a16="http://schemas.microsoft.com/office/drawing/2014/main" id="{8812D86F-B50F-0F02-61C6-E6529DEF4BB7}"/>
                  </a:ext>
                </a:extLst>
              </p:cNvPr>
              <p:cNvSpPr/>
              <p:nvPr/>
            </p:nvSpPr>
            <p:spPr>
              <a:xfrm>
                <a:off x="1986728" y="4575594"/>
                <a:ext cx="436282" cy="944214"/>
              </a:xfrm>
              <a:custGeom>
                <a:avLst/>
                <a:gdLst>
                  <a:gd name="connsiteX0" fmla="*/ 292902 w 436282"/>
                  <a:gd name="connsiteY0" fmla="*/ 1 h 944214"/>
                  <a:gd name="connsiteX1" fmla="*/ 379906 w 436282"/>
                  <a:gd name="connsiteY1" fmla="*/ 794370 h 944214"/>
                  <a:gd name="connsiteX2" fmla="*/ 355114 w 436282"/>
                  <a:gd name="connsiteY2" fmla="*/ 944214 h 944214"/>
                  <a:gd name="connsiteX3" fmla="*/ 294142 w 436282"/>
                  <a:gd name="connsiteY3" fmla="*/ 888799 h 944214"/>
                  <a:gd name="connsiteX4" fmla="*/ 5620 w 436282"/>
                  <a:gd name="connsiteY4" fmla="*/ 411988 h 944214"/>
                  <a:gd name="connsiteX5" fmla="*/ 0 w 436282"/>
                  <a:gd name="connsiteY5" fmla="*/ 390129 h 944214"/>
                  <a:gd name="connsiteX6" fmla="*/ 94 w 436282"/>
                  <a:gd name="connsiteY6" fmla="*/ 389780 h 944214"/>
                  <a:gd name="connsiteX7" fmla="*/ 292902 w 436282"/>
                  <a:gd name="connsiteY7" fmla="*/ 1 h 94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6282" h="944214">
                    <a:moveTo>
                      <a:pt x="292902" y="1"/>
                    </a:moveTo>
                    <a:cubicBezTo>
                      <a:pt x="491238" y="-686"/>
                      <a:pt x="446210" y="385465"/>
                      <a:pt x="379906" y="794370"/>
                    </a:cubicBezTo>
                    <a:lnTo>
                      <a:pt x="355114" y="944214"/>
                    </a:lnTo>
                    <a:lnTo>
                      <a:pt x="294142" y="888799"/>
                    </a:lnTo>
                    <a:cubicBezTo>
                      <a:pt x="162524" y="757182"/>
                      <a:pt x="62288" y="594183"/>
                      <a:pt x="5620" y="411988"/>
                    </a:cubicBezTo>
                    <a:lnTo>
                      <a:pt x="0" y="390129"/>
                    </a:lnTo>
                    <a:lnTo>
                      <a:pt x="94" y="389780"/>
                    </a:lnTo>
                    <a:cubicBezTo>
                      <a:pt x="66094" y="165449"/>
                      <a:pt x="154066" y="482"/>
                      <a:pt x="292902" y="1"/>
                    </a:cubicBezTo>
                    <a:close/>
                  </a:path>
                </a:pathLst>
              </a:custGeom>
              <a:solidFill>
                <a:srgbClr val="F6C3A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95" name="Group 1094">
              <a:extLst>
                <a:ext uri="{FF2B5EF4-FFF2-40B4-BE49-F238E27FC236}">
                  <a16:creationId xmlns:a16="http://schemas.microsoft.com/office/drawing/2014/main" id="{66AEC327-03C7-EFED-329F-9BB7473C2564}"/>
                </a:ext>
              </a:extLst>
            </p:cNvPr>
            <p:cNvGrpSpPr/>
            <p:nvPr/>
          </p:nvGrpSpPr>
          <p:grpSpPr>
            <a:xfrm rot="16654373">
              <a:off x="8246647" y="4308429"/>
              <a:ext cx="296777" cy="167856"/>
              <a:chOff x="3437041" y="741999"/>
              <a:chExt cx="1015490" cy="574357"/>
            </a:xfrm>
          </p:grpSpPr>
          <p:grpSp>
            <p:nvGrpSpPr>
              <p:cNvPr id="1400" name="Group 1399">
                <a:extLst>
                  <a:ext uri="{FF2B5EF4-FFF2-40B4-BE49-F238E27FC236}">
                    <a16:creationId xmlns:a16="http://schemas.microsoft.com/office/drawing/2014/main" id="{7AD2DEA8-B20F-A533-3D01-9DB3CD46EB07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1402" name="Straight Connector 1401">
                  <a:extLst>
                    <a:ext uri="{FF2B5EF4-FFF2-40B4-BE49-F238E27FC236}">
                      <a16:creationId xmlns:a16="http://schemas.microsoft.com/office/drawing/2014/main" id="{46C39B71-75FB-C926-20BE-90AC5884BF3D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3" name="Straight Connector 1402">
                  <a:extLst>
                    <a:ext uri="{FF2B5EF4-FFF2-40B4-BE49-F238E27FC236}">
                      <a16:creationId xmlns:a16="http://schemas.microsoft.com/office/drawing/2014/main" id="{D11CA283-E6D1-1B78-4E5C-C3A5F824A2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4" name="Straight Connector 1403">
                  <a:extLst>
                    <a:ext uri="{FF2B5EF4-FFF2-40B4-BE49-F238E27FC236}">
                      <a16:creationId xmlns:a16="http://schemas.microsoft.com/office/drawing/2014/main" id="{72F6F671-E163-B938-0A46-3A2868347D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5" name="Straight Connector 1404">
                  <a:extLst>
                    <a:ext uri="{FF2B5EF4-FFF2-40B4-BE49-F238E27FC236}">
                      <a16:creationId xmlns:a16="http://schemas.microsoft.com/office/drawing/2014/main" id="{4AEF19DF-261E-A28E-39A4-896CA328B8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6" name="Straight Connector 1405">
                  <a:extLst>
                    <a:ext uri="{FF2B5EF4-FFF2-40B4-BE49-F238E27FC236}">
                      <a16:creationId xmlns:a16="http://schemas.microsoft.com/office/drawing/2014/main" id="{09201DF0-4F9F-7D29-1588-AB215C26BA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7" name="Straight Connector 1406">
                  <a:extLst>
                    <a:ext uri="{FF2B5EF4-FFF2-40B4-BE49-F238E27FC236}">
                      <a16:creationId xmlns:a16="http://schemas.microsoft.com/office/drawing/2014/main" id="{1E4CC208-FDAD-AB59-6FB9-AC2A74C22B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8" name="Straight Connector 1407">
                  <a:extLst>
                    <a:ext uri="{FF2B5EF4-FFF2-40B4-BE49-F238E27FC236}">
                      <a16:creationId xmlns:a16="http://schemas.microsoft.com/office/drawing/2014/main" id="{5CE7CADB-852D-F0B1-A66E-89BF4E1A04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9" name="Straight Connector 1408">
                  <a:extLst>
                    <a:ext uri="{FF2B5EF4-FFF2-40B4-BE49-F238E27FC236}">
                      <a16:creationId xmlns:a16="http://schemas.microsoft.com/office/drawing/2014/main" id="{11C63EED-14E4-4CEF-7B92-BC018752F9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0" name="Straight Connector 1409">
                  <a:extLst>
                    <a:ext uri="{FF2B5EF4-FFF2-40B4-BE49-F238E27FC236}">
                      <a16:creationId xmlns:a16="http://schemas.microsoft.com/office/drawing/2014/main" id="{4E22EEFF-BF5E-1535-85E6-D16A65F602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1" name="Straight Connector 1410">
                  <a:extLst>
                    <a:ext uri="{FF2B5EF4-FFF2-40B4-BE49-F238E27FC236}">
                      <a16:creationId xmlns:a16="http://schemas.microsoft.com/office/drawing/2014/main" id="{10A15B74-DB5E-CDC0-7DA9-2699AF22E2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2" name="Straight Connector 1411">
                  <a:extLst>
                    <a:ext uri="{FF2B5EF4-FFF2-40B4-BE49-F238E27FC236}">
                      <a16:creationId xmlns:a16="http://schemas.microsoft.com/office/drawing/2014/main" id="{EAE79314-F654-CBDE-EA83-6AB0A538FB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3" name="Straight Connector 1412">
                  <a:extLst>
                    <a:ext uri="{FF2B5EF4-FFF2-40B4-BE49-F238E27FC236}">
                      <a16:creationId xmlns:a16="http://schemas.microsoft.com/office/drawing/2014/main" id="{A1C7432C-A579-5B8A-7DA0-C324C101E5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4" name="Straight Connector 1413">
                  <a:extLst>
                    <a:ext uri="{FF2B5EF4-FFF2-40B4-BE49-F238E27FC236}">
                      <a16:creationId xmlns:a16="http://schemas.microsoft.com/office/drawing/2014/main" id="{D7F5C5D2-B242-C026-64C9-217B71F4AE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5" name="Straight Connector 1414">
                  <a:extLst>
                    <a:ext uri="{FF2B5EF4-FFF2-40B4-BE49-F238E27FC236}">
                      <a16:creationId xmlns:a16="http://schemas.microsoft.com/office/drawing/2014/main" id="{E9DB76A1-16D5-C38B-7AAB-9E88B9F3B2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6" name="Straight Connector 1415">
                  <a:extLst>
                    <a:ext uri="{FF2B5EF4-FFF2-40B4-BE49-F238E27FC236}">
                      <a16:creationId xmlns:a16="http://schemas.microsoft.com/office/drawing/2014/main" id="{30C9E8E1-28FC-D4C9-D545-91521303E6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>
                  <a:extLst>
                    <a:ext uri="{FF2B5EF4-FFF2-40B4-BE49-F238E27FC236}">
                      <a16:creationId xmlns:a16="http://schemas.microsoft.com/office/drawing/2014/main" id="{5866AA8C-DBCA-18CE-5676-8C9087773C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01" name="Freeform: Shape 1400">
                <a:extLst>
                  <a:ext uri="{FF2B5EF4-FFF2-40B4-BE49-F238E27FC236}">
                    <a16:creationId xmlns:a16="http://schemas.microsoft.com/office/drawing/2014/main" id="{7945C78C-547A-7108-712B-C3E49C82AE48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96" name="Group 1095">
              <a:extLst>
                <a:ext uri="{FF2B5EF4-FFF2-40B4-BE49-F238E27FC236}">
                  <a16:creationId xmlns:a16="http://schemas.microsoft.com/office/drawing/2014/main" id="{812202FC-CE63-09AE-2D46-2595B2088E4C}"/>
                </a:ext>
              </a:extLst>
            </p:cNvPr>
            <p:cNvGrpSpPr/>
            <p:nvPr/>
          </p:nvGrpSpPr>
          <p:grpSpPr>
            <a:xfrm rot="10058225" flipH="1">
              <a:off x="8465004" y="4455294"/>
              <a:ext cx="296777" cy="167856"/>
              <a:chOff x="3437041" y="741999"/>
              <a:chExt cx="1015490" cy="574357"/>
            </a:xfrm>
          </p:grpSpPr>
          <p:grpSp>
            <p:nvGrpSpPr>
              <p:cNvPr id="1382" name="Group 1381">
                <a:extLst>
                  <a:ext uri="{FF2B5EF4-FFF2-40B4-BE49-F238E27FC236}">
                    <a16:creationId xmlns:a16="http://schemas.microsoft.com/office/drawing/2014/main" id="{7F4D9F72-6266-F6DA-A4D3-A67FC304E761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1384" name="Straight Connector 1383">
                  <a:extLst>
                    <a:ext uri="{FF2B5EF4-FFF2-40B4-BE49-F238E27FC236}">
                      <a16:creationId xmlns:a16="http://schemas.microsoft.com/office/drawing/2014/main" id="{B44BB5B7-72D0-EB6A-6C7F-4E21A21854FD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5" name="Straight Connector 1384">
                  <a:extLst>
                    <a:ext uri="{FF2B5EF4-FFF2-40B4-BE49-F238E27FC236}">
                      <a16:creationId xmlns:a16="http://schemas.microsoft.com/office/drawing/2014/main" id="{9BFF9801-AEB4-1275-29BD-DC1A65FA53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6" name="Straight Connector 1385">
                  <a:extLst>
                    <a:ext uri="{FF2B5EF4-FFF2-40B4-BE49-F238E27FC236}">
                      <a16:creationId xmlns:a16="http://schemas.microsoft.com/office/drawing/2014/main" id="{730596DC-EE39-C1F2-0BA6-2F3EC276F0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7" name="Straight Connector 1386">
                  <a:extLst>
                    <a:ext uri="{FF2B5EF4-FFF2-40B4-BE49-F238E27FC236}">
                      <a16:creationId xmlns:a16="http://schemas.microsoft.com/office/drawing/2014/main" id="{1ED514A2-50D6-F807-4CB7-375DBC0ED4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8" name="Straight Connector 1387">
                  <a:extLst>
                    <a:ext uri="{FF2B5EF4-FFF2-40B4-BE49-F238E27FC236}">
                      <a16:creationId xmlns:a16="http://schemas.microsoft.com/office/drawing/2014/main" id="{174FD2CD-CA08-996F-EB72-6D64A5F1E4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9" name="Straight Connector 1388">
                  <a:extLst>
                    <a:ext uri="{FF2B5EF4-FFF2-40B4-BE49-F238E27FC236}">
                      <a16:creationId xmlns:a16="http://schemas.microsoft.com/office/drawing/2014/main" id="{9016C178-62AF-753A-1714-B2D792AF75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0" name="Straight Connector 1389">
                  <a:extLst>
                    <a:ext uri="{FF2B5EF4-FFF2-40B4-BE49-F238E27FC236}">
                      <a16:creationId xmlns:a16="http://schemas.microsoft.com/office/drawing/2014/main" id="{ED3452B2-55CB-D05F-90DF-8307E30D5A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1" name="Straight Connector 1390">
                  <a:extLst>
                    <a:ext uri="{FF2B5EF4-FFF2-40B4-BE49-F238E27FC236}">
                      <a16:creationId xmlns:a16="http://schemas.microsoft.com/office/drawing/2014/main" id="{80F7675D-9408-E17E-AC0E-80136FDC80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2" name="Straight Connector 1391">
                  <a:extLst>
                    <a:ext uri="{FF2B5EF4-FFF2-40B4-BE49-F238E27FC236}">
                      <a16:creationId xmlns:a16="http://schemas.microsoft.com/office/drawing/2014/main" id="{9CB9B3F8-1D4A-5EA3-A658-C56B6409C2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3" name="Straight Connector 1392">
                  <a:extLst>
                    <a:ext uri="{FF2B5EF4-FFF2-40B4-BE49-F238E27FC236}">
                      <a16:creationId xmlns:a16="http://schemas.microsoft.com/office/drawing/2014/main" id="{A39D0A38-431F-46C1-B9CA-D7F0E2E402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4" name="Straight Connector 1393">
                  <a:extLst>
                    <a:ext uri="{FF2B5EF4-FFF2-40B4-BE49-F238E27FC236}">
                      <a16:creationId xmlns:a16="http://schemas.microsoft.com/office/drawing/2014/main" id="{53703892-E065-03CA-08BC-EB0C1D4A01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5" name="Straight Connector 1394">
                  <a:extLst>
                    <a:ext uri="{FF2B5EF4-FFF2-40B4-BE49-F238E27FC236}">
                      <a16:creationId xmlns:a16="http://schemas.microsoft.com/office/drawing/2014/main" id="{E8AEC195-FDD8-8C1C-EE2C-BC47E2682E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6" name="Straight Connector 1395">
                  <a:extLst>
                    <a:ext uri="{FF2B5EF4-FFF2-40B4-BE49-F238E27FC236}">
                      <a16:creationId xmlns:a16="http://schemas.microsoft.com/office/drawing/2014/main" id="{70E73254-5EEE-BC30-C0F5-3DF7A79267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7" name="Straight Connector 1396">
                  <a:extLst>
                    <a:ext uri="{FF2B5EF4-FFF2-40B4-BE49-F238E27FC236}">
                      <a16:creationId xmlns:a16="http://schemas.microsoft.com/office/drawing/2014/main" id="{52374694-E45D-1BE1-8F9C-18E2B6E7E7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8" name="Straight Connector 1397">
                  <a:extLst>
                    <a:ext uri="{FF2B5EF4-FFF2-40B4-BE49-F238E27FC236}">
                      <a16:creationId xmlns:a16="http://schemas.microsoft.com/office/drawing/2014/main" id="{DD754F2D-FF9C-ADFE-2294-5DC99552C0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9" name="Straight Connector 1398">
                  <a:extLst>
                    <a:ext uri="{FF2B5EF4-FFF2-40B4-BE49-F238E27FC236}">
                      <a16:creationId xmlns:a16="http://schemas.microsoft.com/office/drawing/2014/main" id="{81AAB9B8-21A1-55DC-777B-380C311212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3" name="Freeform: Shape 1382">
                <a:extLst>
                  <a:ext uri="{FF2B5EF4-FFF2-40B4-BE49-F238E27FC236}">
                    <a16:creationId xmlns:a16="http://schemas.microsoft.com/office/drawing/2014/main" id="{43D783D2-5521-80E8-26F9-707DA421C5C4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97" name="Group 1096">
              <a:extLst>
                <a:ext uri="{FF2B5EF4-FFF2-40B4-BE49-F238E27FC236}">
                  <a16:creationId xmlns:a16="http://schemas.microsoft.com/office/drawing/2014/main" id="{98178AD3-6C34-35F0-3911-956BE0DA4934}"/>
                </a:ext>
              </a:extLst>
            </p:cNvPr>
            <p:cNvGrpSpPr/>
            <p:nvPr/>
          </p:nvGrpSpPr>
          <p:grpSpPr>
            <a:xfrm rot="19342692">
              <a:off x="8539994" y="4709155"/>
              <a:ext cx="296777" cy="167856"/>
              <a:chOff x="3437041" y="741999"/>
              <a:chExt cx="1015490" cy="574357"/>
            </a:xfrm>
          </p:grpSpPr>
          <p:grpSp>
            <p:nvGrpSpPr>
              <p:cNvPr id="1364" name="Group 1363">
                <a:extLst>
                  <a:ext uri="{FF2B5EF4-FFF2-40B4-BE49-F238E27FC236}">
                    <a16:creationId xmlns:a16="http://schemas.microsoft.com/office/drawing/2014/main" id="{5DDA953F-BA88-9CE3-D656-6C4341482E7F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1366" name="Straight Connector 1365">
                  <a:extLst>
                    <a:ext uri="{FF2B5EF4-FFF2-40B4-BE49-F238E27FC236}">
                      <a16:creationId xmlns:a16="http://schemas.microsoft.com/office/drawing/2014/main" id="{32664511-4CED-855D-0C1E-CCD2A1769076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Straight Connector 1366">
                  <a:extLst>
                    <a:ext uri="{FF2B5EF4-FFF2-40B4-BE49-F238E27FC236}">
                      <a16:creationId xmlns:a16="http://schemas.microsoft.com/office/drawing/2014/main" id="{EF12EBE0-3B9B-BAA8-E02E-DE707C8A6F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8" name="Straight Connector 1367">
                  <a:extLst>
                    <a:ext uri="{FF2B5EF4-FFF2-40B4-BE49-F238E27FC236}">
                      <a16:creationId xmlns:a16="http://schemas.microsoft.com/office/drawing/2014/main" id="{0F96FE34-E06A-96E0-342C-417E8D9A43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Straight Connector 1368">
                  <a:extLst>
                    <a:ext uri="{FF2B5EF4-FFF2-40B4-BE49-F238E27FC236}">
                      <a16:creationId xmlns:a16="http://schemas.microsoft.com/office/drawing/2014/main" id="{ABBBBE1A-A259-18D9-94A3-B03555DFB2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0" name="Straight Connector 1369">
                  <a:extLst>
                    <a:ext uri="{FF2B5EF4-FFF2-40B4-BE49-F238E27FC236}">
                      <a16:creationId xmlns:a16="http://schemas.microsoft.com/office/drawing/2014/main" id="{B628AC3F-2707-7162-63A5-28EA07D2EF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>
                  <a:extLst>
                    <a:ext uri="{FF2B5EF4-FFF2-40B4-BE49-F238E27FC236}">
                      <a16:creationId xmlns:a16="http://schemas.microsoft.com/office/drawing/2014/main" id="{5504652C-88B9-CC03-D41C-01BB05BF99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2" name="Straight Connector 1371">
                  <a:extLst>
                    <a:ext uri="{FF2B5EF4-FFF2-40B4-BE49-F238E27FC236}">
                      <a16:creationId xmlns:a16="http://schemas.microsoft.com/office/drawing/2014/main" id="{C48F9162-6190-F616-A220-8716E09ED4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>
                  <a:extLst>
                    <a:ext uri="{FF2B5EF4-FFF2-40B4-BE49-F238E27FC236}">
                      <a16:creationId xmlns:a16="http://schemas.microsoft.com/office/drawing/2014/main" id="{7BD43D01-8D6D-2934-85BF-4B6ED47EF9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4" name="Straight Connector 1373">
                  <a:extLst>
                    <a:ext uri="{FF2B5EF4-FFF2-40B4-BE49-F238E27FC236}">
                      <a16:creationId xmlns:a16="http://schemas.microsoft.com/office/drawing/2014/main" id="{5CE4EBA0-EB13-7F12-D092-565677BB2C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Straight Connector 1374">
                  <a:extLst>
                    <a:ext uri="{FF2B5EF4-FFF2-40B4-BE49-F238E27FC236}">
                      <a16:creationId xmlns:a16="http://schemas.microsoft.com/office/drawing/2014/main" id="{6EB87368-61F2-F944-2AC3-8843F31A3E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6" name="Straight Connector 1375">
                  <a:extLst>
                    <a:ext uri="{FF2B5EF4-FFF2-40B4-BE49-F238E27FC236}">
                      <a16:creationId xmlns:a16="http://schemas.microsoft.com/office/drawing/2014/main" id="{3933424E-9595-F794-8EC0-F3E27603C4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Straight Connector 1376">
                  <a:extLst>
                    <a:ext uri="{FF2B5EF4-FFF2-40B4-BE49-F238E27FC236}">
                      <a16:creationId xmlns:a16="http://schemas.microsoft.com/office/drawing/2014/main" id="{4AC3AF95-2B8F-9472-768F-6F5253263F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8" name="Straight Connector 1377">
                  <a:extLst>
                    <a:ext uri="{FF2B5EF4-FFF2-40B4-BE49-F238E27FC236}">
                      <a16:creationId xmlns:a16="http://schemas.microsoft.com/office/drawing/2014/main" id="{FC849CFE-DF1F-8158-BBC6-5FF92FCC4C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9" name="Straight Connector 1378">
                  <a:extLst>
                    <a:ext uri="{FF2B5EF4-FFF2-40B4-BE49-F238E27FC236}">
                      <a16:creationId xmlns:a16="http://schemas.microsoft.com/office/drawing/2014/main" id="{4FCF59F6-5B19-041E-62D9-75DA87ACA8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0" name="Straight Connector 1379">
                  <a:extLst>
                    <a:ext uri="{FF2B5EF4-FFF2-40B4-BE49-F238E27FC236}">
                      <a16:creationId xmlns:a16="http://schemas.microsoft.com/office/drawing/2014/main" id="{7AA744BE-FE0F-716B-CD4C-144863EABB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1" name="Straight Connector 1380">
                  <a:extLst>
                    <a:ext uri="{FF2B5EF4-FFF2-40B4-BE49-F238E27FC236}">
                      <a16:creationId xmlns:a16="http://schemas.microsoft.com/office/drawing/2014/main" id="{BE45F6CA-9FA3-DC47-7FF1-2BD5E8F1CA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65" name="Freeform: Shape 1364">
                <a:extLst>
                  <a:ext uri="{FF2B5EF4-FFF2-40B4-BE49-F238E27FC236}">
                    <a16:creationId xmlns:a16="http://schemas.microsoft.com/office/drawing/2014/main" id="{80EAEC5B-7428-01E8-D0C2-A630A00BE4F7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98" name="Group 1097">
              <a:extLst>
                <a:ext uri="{FF2B5EF4-FFF2-40B4-BE49-F238E27FC236}">
                  <a16:creationId xmlns:a16="http://schemas.microsoft.com/office/drawing/2014/main" id="{475AC687-F6A0-7672-3F99-727354CA5A6C}"/>
                </a:ext>
              </a:extLst>
            </p:cNvPr>
            <p:cNvGrpSpPr/>
            <p:nvPr/>
          </p:nvGrpSpPr>
          <p:grpSpPr>
            <a:xfrm rot="14797583">
              <a:off x="7977821" y="4316769"/>
              <a:ext cx="296777" cy="167856"/>
              <a:chOff x="3437041" y="741999"/>
              <a:chExt cx="1015490" cy="574357"/>
            </a:xfrm>
          </p:grpSpPr>
          <p:grpSp>
            <p:nvGrpSpPr>
              <p:cNvPr id="1346" name="Group 1345">
                <a:extLst>
                  <a:ext uri="{FF2B5EF4-FFF2-40B4-BE49-F238E27FC236}">
                    <a16:creationId xmlns:a16="http://schemas.microsoft.com/office/drawing/2014/main" id="{A6787037-82C1-ECC5-12FA-2E20A72D8B11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1348" name="Straight Connector 1347">
                  <a:extLst>
                    <a:ext uri="{FF2B5EF4-FFF2-40B4-BE49-F238E27FC236}">
                      <a16:creationId xmlns:a16="http://schemas.microsoft.com/office/drawing/2014/main" id="{F9C400D6-7460-BEB8-D5EE-F638A163C0CA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9" name="Straight Connector 1348">
                  <a:extLst>
                    <a:ext uri="{FF2B5EF4-FFF2-40B4-BE49-F238E27FC236}">
                      <a16:creationId xmlns:a16="http://schemas.microsoft.com/office/drawing/2014/main" id="{C455FDB7-FDEE-F1D6-EB14-1B62B1137E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0" name="Straight Connector 1349">
                  <a:extLst>
                    <a:ext uri="{FF2B5EF4-FFF2-40B4-BE49-F238E27FC236}">
                      <a16:creationId xmlns:a16="http://schemas.microsoft.com/office/drawing/2014/main" id="{45EDA2E2-983C-AE4F-6662-482AFA1E8C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1" name="Straight Connector 1350">
                  <a:extLst>
                    <a:ext uri="{FF2B5EF4-FFF2-40B4-BE49-F238E27FC236}">
                      <a16:creationId xmlns:a16="http://schemas.microsoft.com/office/drawing/2014/main" id="{62A708D0-1BA1-EFEA-41A6-B65E1E1265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2" name="Straight Connector 1351">
                  <a:extLst>
                    <a:ext uri="{FF2B5EF4-FFF2-40B4-BE49-F238E27FC236}">
                      <a16:creationId xmlns:a16="http://schemas.microsoft.com/office/drawing/2014/main" id="{D556B5A9-5694-BF79-640E-CD14D840EA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3" name="Straight Connector 1352">
                  <a:extLst>
                    <a:ext uri="{FF2B5EF4-FFF2-40B4-BE49-F238E27FC236}">
                      <a16:creationId xmlns:a16="http://schemas.microsoft.com/office/drawing/2014/main" id="{86BF5542-0A28-0B17-29C7-54BFA19D46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4" name="Straight Connector 1353">
                  <a:extLst>
                    <a:ext uri="{FF2B5EF4-FFF2-40B4-BE49-F238E27FC236}">
                      <a16:creationId xmlns:a16="http://schemas.microsoft.com/office/drawing/2014/main" id="{CF216E36-CB5E-1845-7A0A-09DC0FB945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5" name="Straight Connector 1354">
                  <a:extLst>
                    <a:ext uri="{FF2B5EF4-FFF2-40B4-BE49-F238E27FC236}">
                      <a16:creationId xmlns:a16="http://schemas.microsoft.com/office/drawing/2014/main" id="{75C17890-F72C-FA60-E8AE-C0EB5C5DCC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6" name="Straight Connector 1355">
                  <a:extLst>
                    <a:ext uri="{FF2B5EF4-FFF2-40B4-BE49-F238E27FC236}">
                      <a16:creationId xmlns:a16="http://schemas.microsoft.com/office/drawing/2014/main" id="{1D4A8036-DBDE-27F5-4EFA-A02ED45B04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7" name="Straight Connector 1356">
                  <a:extLst>
                    <a:ext uri="{FF2B5EF4-FFF2-40B4-BE49-F238E27FC236}">
                      <a16:creationId xmlns:a16="http://schemas.microsoft.com/office/drawing/2014/main" id="{B7E5AC3A-86C5-5FFF-C81A-21AA740318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8" name="Straight Connector 1357">
                  <a:extLst>
                    <a:ext uri="{FF2B5EF4-FFF2-40B4-BE49-F238E27FC236}">
                      <a16:creationId xmlns:a16="http://schemas.microsoft.com/office/drawing/2014/main" id="{99A39B55-54FE-704D-A32A-B5D6011BF5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9" name="Straight Connector 1358">
                  <a:extLst>
                    <a:ext uri="{FF2B5EF4-FFF2-40B4-BE49-F238E27FC236}">
                      <a16:creationId xmlns:a16="http://schemas.microsoft.com/office/drawing/2014/main" id="{82599A6A-15A1-5AB7-CE67-82D554E060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0" name="Straight Connector 1359">
                  <a:extLst>
                    <a:ext uri="{FF2B5EF4-FFF2-40B4-BE49-F238E27FC236}">
                      <a16:creationId xmlns:a16="http://schemas.microsoft.com/office/drawing/2014/main" id="{4B69B5A5-C822-B8A6-8639-5D7BCE97F7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1" name="Straight Connector 1360">
                  <a:extLst>
                    <a:ext uri="{FF2B5EF4-FFF2-40B4-BE49-F238E27FC236}">
                      <a16:creationId xmlns:a16="http://schemas.microsoft.com/office/drawing/2014/main" id="{BDD6063D-6ED5-BDE4-392E-CE36609A5C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2" name="Straight Connector 1361">
                  <a:extLst>
                    <a:ext uri="{FF2B5EF4-FFF2-40B4-BE49-F238E27FC236}">
                      <a16:creationId xmlns:a16="http://schemas.microsoft.com/office/drawing/2014/main" id="{6D17440F-7899-FC6A-B5BE-931A5031FA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Straight Connector 1362">
                  <a:extLst>
                    <a:ext uri="{FF2B5EF4-FFF2-40B4-BE49-F238E27FC236}">
                      <a16:creationId xmlns:a16="http://schemas.microsoft.com/office/drawing/2014/main" id="{53528B54-C5F8-A102-CCC5-FD3A21CBC7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7" name="Freeform: Shape 1346">
                <a:extLst>
                  <a:ext uri="{FF2B5EF4-FFF2-40B4-BE49-F238E27FC236}">
                    <a16:creationId xmlns:a16="http://schemas.microsoft.com/office/drawing/2014/main" id="{62DBE841-1EC9-2689-D088-E765B2FE9009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99" name="Group 1098">
              <a:extLst>
                <a:ext uri="{FF2B5EF4-FFF2-40B4-BE49-F238E27FC236}">
                  <a16:creationId xmlns:a16="http://schemas.microsoft.com/office/drawing/2014/main" id="{CD76F0D6-E896-B4CF-0BA0-E7E9FEEE369A}"/>
                </a:ext>
              </a:extLst>
            </p:cNvPr>
            <p:cNvGrpSpPr/>
            <p:nvPr/>
          </p:nvGrpSpPr>
          <p:grpSpPr>
            <a:xfrm rot="1554950" flipV="1">
              <a:off x="8538709" y="4974998"/>
              <a:ext cx="296777" cy="167856"/>
              <a:chOff x="3437041" y="741999"/>
              <a:chExt cx="1015490" cy="574357"/>
            </a:xfrm>
          </p:grpSpPr>
          <p:grpSp>
            <p:nvGrpSpPr>
              <p:cNvPr id="1328" name="Group 1327">
                <a:extLst>
                  <a:ext uri="{FF2B5EF4-FFF2-40B4-BE49-F238E27FC236}">
                    <a16:creationId xmlns:a16="http://schemas.microsoft.com/office/drawing/2014/main" id="{FD6ACDB5-7E3E-F994-E9C2-67A4FD93D4A5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1330" name="Straight Connector 1329">
                  <a:extLst>
                    <a:ext uri="{FF2B5EF4-FFF2-40B4-BE49-F238E27FC236}">
                      <a16:creationId xmlns:a16="http://schemas.microsoft.com/office/drawing/2014/main" id="{8C4FB4B8-8936-9D7F-7988-36BE0D0868A2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1" name="Straight Connector 1330">
                  <a:extLst>
                    <a:ext uri="{FF2B5EF4-FFF2-40B4-BE49-F238E27FC236}">
                      <a16:creationId xmlns:a16="http://schemas.microsoft.com/office/drawing/2014/main" id="{4E878897-AB29-CB4F-4AD4-25AAC572B3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2" name="Straight Connector 1331">
                  <a:extLst>
                    <a:ext uri="{FF2B5EF4-FFF2-40B4-BE49-F238E27FC236}">
                      <a16:creationId xmlns:a16="http://schemas.microsoft.com/office/drawing/2014/main" id="{88E7CA69-0482-F6CE-E9D2-F6E3D72709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3" name="Straight Connector 1332">
                  <a:extLst>
                    <a:ext uri="{FF2B5EF4-FFF2-40B4-BE49-F238E27FC236}">
                      <a16:creationId xmlns:a16="http://schemas.microsoft.com/office/drawing/2014/main" id="{3DF9F60E-010B-4778-0FA3-0BC541EC9E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4" name="Straight Connector 1333">
                  <a:extLst>
                    <a:ext uri="{FF2B5EF4-FFF2-40B4-BE49-F238E27FC236}">
                      <a16:creationId xmlns:a16="http://schemas.microsoft.com/office/drawing/2014/main" id="{8D0A058A-530F-2DBC-F7A8-A19C5BAD9D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5" name="Straight Connector 1334">
                  <a:extLst>
                    <a:ext uri="{FF2B5EF4-FFF2-40B4-BE49-F238E27FC236}">
                      <a16:creationId xmlns:a16="http://schemas.microsoft.com/office/drawing/2014/main" id="{9ACA9CA1-B13C-643B-3042-B169F9E014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6" name="Straight Connector 1335">
                  <a:extLst>
                    <a:ext uri="{FF2B5EF4-FFF2-40B4-BE49-F238E27FC236}">
                      <a16:creationId xmlns:a16="http://schemas.microsoft.com/office/drawing/2014/main" id="{753292BC-4984-19D9-C848-810BA815E6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7" name="Straight Connector 1336">
                  <a:extLst>
                    <a:ext uri="{FF2B5EF4-FFF2-40B4-BE49-F238E27FC236}">
                      <a16:creationId xmlns:a16="http://schemas.microsoft.com/office/drawing/2014/main" id="{5F3E190E-4BD3-698A-CC7B-8509E919DC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8" name="Straight Connector 1337">
                  <a:extLst>
                    <a:ext uri="{FF2B5EF4-FFF2-40B4-BE49-F238E27FC236}">
                      <a16:creationId xmlns:a16="http://schemas.microsoft.com/office/drawing/2014/main" id="{106A4E78-1C06-0FB9-D8BE-02E2D7CF0B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9" name="Straight Connector 1338">
                  <a:extLst>
                    <a:ext uri="{FF2B5EF4-FFF2-40B4-BE49-F238E27FC236}">
                      <a16:creationId xmlns:a16="http://schemas.microsoft.com/office/drawing/2014/main" id="{97CF9E02-41B0-4485-8F07-B2E5F82F05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0" name="Straight Connector 1339">
                  <a:extLst>
                    <a:ext uri="{FF2B5EF4-FFF2-40B4-BE49-F238E27FC236}">
                      <a16:creationId xmlns:a16="http://schemas.microsoft.com/office/drawing/2014/main" id="{D570F8AD-651B-A55D-2718-A4E64166DE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1" name="Straight Connector 1340">
                  <a:extLst>
                    <a:ext uri="{FF2B5EF4-FFF2-40B4-BE49-F238E27FC236}">
                      <a16:creationId xmlns:a16="http://schemas.microsoft.com/office/drawing/2014/main" id="{72728069-8888-9F76-4220-17AF29EDE3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2" name="Straight Connector 1341">
                  <a:extLst>
                    <a:ext uri="{FF2B5EF4-FFF2-40B4-BE49-F238E27FC236}">
                      <a16:creationId xmlns:a16="http://schemas.microsoft.com/office/drawing/2014/main" id="{AD9470FD-4296-1291-99BC-800D718952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3" name="Straight Connector 1342">
                  <a:extLst>
                    <a:ext uri="{FF2B5EF4-FFF2-40B4-BE49-F238E27FC236}">
                      <a16:creationId xmlns:a16="http://schemas.microsoft.com/office/drawing/2014/main" id="{71AE1CE3-849C-535D-DF63-5DAF8C4B8B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4" name="Straight Connector 1343">
                  <a:extLst>
                    <a:ext uri="{FF2B5EF4-FFF2-40B4-BE49-F238E27FC236}">
                      <a16:creationId xmlns:a16="http://schemas.microsoft.com/office/drawing/2014/main" id="{91ECB0CE-01F0-576F-E696-6F295DD9FD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5" name="Straight Connector 1344">
                  <a:extLst>
                    <a:ext uri="{FF2B5EF4-FFF2-40B4-BE49-F238E27FC236}">
                      <a16:creationId xmlns:a16="http://schemas.microsoft.com/office/drawing/2014/main" id="{481E82A3-199F-B90B-7D79-83781895FE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29" name="Freeform: Shape 1328">
                <a:extLst>
                  <a:ext uri="{FF2B5EF4-FFF2-40B4-BE49-F238E27FC236}">
                    <a16:creationId xmlns:a16="http://schemas.microsoft.com/office/drawing/2014/main" id="{1F392860-D97C-E9DE-FDD0-EA1DAC21C6B8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00" name="Group 1099">
              <a:extLst>
                <a:ext uri="{FF2B5EF4-FFF2-40B4-BE49-F238E27FC236}">
                  <a16:creationId xmlns:a16="http://schemas.microsoft.com/office/drawing/2014/main" id="{D105F866-4E73-4D76-0B2A-339719615DFB}"/>
                </a:ext>
              </a:extLst>
            </p:cNvPr>
            <p:cNvGrpSpPr/>
            <p:nvPr/>
          </p:nvGrpSpPr>
          <p:grpSpPr>
            <a:xfrm rot="2010080" flipV="1">
              <a:off x="8498898" y="5186903"/>
              <a:ext cx="296777" cy="167856"/>
              <a:chOff x="3437041" y="741999"/>
              <a:chExt cx="1015490" cy="574357"/>
            </a:xfrm>
          </p:grpSpPr>
          <p:grpSp>
            <p:nvGrpSpPr>
              <p:cNvPr id="1310" name="Group 1309">
                <a:extLst>
                  <a:ext uri="{FF2B5EF4-FFF2-40B4-BE49-F238E27FC236}">
                    <a16:creationId xmlns:a16="http://schemas.microsoft.com/office/drawing/2014/main" id="{56975E1C-13FD-2166-7F79-FAF672FB97E2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1312" name="Straight Connector 1311">
                  <a:extLst>
                    <a:ext uri="{FF2B5EF4-FFF2-40B4-BE49-F238E27FC236}">
                      <a16:creationId xmlns:a16="http://schemas.microsoft.com/office/drawing/2014/main" id="{3BAA009F-1C81-0097-98B1-E85E1B6753DA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3" name="Straight Connector 1312">
                  <a:extLst>
                    <a:ext uri="{FF2B5EF4-FFF2-40B4-BE49-F238E27FC236}">
                      <a16:creationId xmlns:a16="http://schemas.microsoft.com/office/drawing/2014/main" id="{3A029BEC-C37F-412A-70AC-7AD93D89E0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4" name="Straight Connector 1313">
                  <a:extLst>
                    <a:ext uri="{FF2B5EF4-FFF2-40B4-BE49-F238E27FC236}">
                      <a16:creationId xmlns:a16="http://schemas.microsoft.com/office/drawing/2014/main" id="{71FACFC5-D706-3693-AE45-9CF3EDFA42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5" name="Straight Connector 1314">
                  <a:extLst>
                    <a:ext uri="{FF2B5EF4-FFF2-40B4-BE49-F238E27FC236}">
                      <a16:creationId xmlns:a16="http://schemas.microsoft.com/office/drawing/2014/main" id="{EDB720D6-D845-CB5D-55C3-1976F54E98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6" name="Straight Connector 1315">
                  <a:extLst>
                    <a:ext uri="{FF2B5EF4-FFF2-40B4-BE49-F238E27FC236}">
                      <a16:creationId xmlns:a16="http://schemas.microsoft.com/office/drawing/2014/main" id="{3665FC70-BD7F-E03B-7ABA-B92FE03191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7" name="Straight Connector 1316">
                  <a:extLst>
                    <a:ext uri="{FF2B5EF4-FFF2-40B4-BE49-F238E27FC236}">
                      <a16:creationId xmlns:a16="http://schemas.microsoft.com/office/drawing/2014/main" id="{44C2528E-7B0C-0A1A-F573-D5681C0D6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8" name="Straight Connector 1317">
                  <a:extLst>
                    <a:ext uri="{FF2B5EF4-FFF2-40B4-BE49-F238E27FC236}">
                      <a16:creationId xmlns:a16="http://schemas.microsoft.com/office/drawing/2014/main" id="{101252D4-8A7C-8E80-BC82-FF08C0D1F9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9" name="Straight Connector 1318">
                  <a:extLst>
                    <a:ext uri="{FF2B5EF4-FFF2-40B4-BE49-F238E27FC236}">
                      <a16:creationId xmlns:a16="http://schemas.microsoft.com/office/drawing/2014/main" id="{50EA07A2-AC39-8EDC-B204-05152DAAF3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0" name="Straight Connector 1319">
                  <a:extLst>
                    <a:ext uri="{FF2B5EF4-FFF2-40B4-BE49-F238E27FC236}">
                      <a16:creationId xmlns:a16="http://schemas.microsoft.com/office/drawing/2014/main" id="{BBB4EC9F-17EE-214F-B2F7-58E3141427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1" name="Straight Connector 1320">
                  <a:extLst>
                    <a:ext uri="{FF2B5EF4-FFF2-40B4-BE49-F238E27FC236}">
                      <a16:creationId xmlns:a16="http://schemas.microsoft.com/office/drawing/2014/main" id="{35B83D77-2441-5E23-94FA-E46D67BC37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2" name="Straight Connector 1321">
                  <a:extLst>
                    <a:ext uri="{FF2B5EF4-FFF2-40B4-BE49-F238E27FC236}">
                      <a16:creationId xmlns:a16="http://schemas.microsoft.com/office/drawing/2014/main" id="{DC65D7A3-357D-84ED-5A17-366A0BF19C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3" name="Straight Connector 1322">
                  <a:extLst>
                    <a:ext uri="{FF2B5EF4-FFF2-40B4-BE49-F238E27FC236}">
                      <a16:creationId xmlns:a16="http://schemas.microsoft.com/office/drawing/2014/main" id="{4493178B-577D-A935-2E7F-7D83D30504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4" name="Straight Connector 1323">
                  <a:extLst>
                    <a:ext uri="{FF2B5EF4-FFF2-40B4-BE49-F238E27FC236}">
                      <a16:creationId xmlns:a16="http://schemas.microsoft.com/office/drawing/2014/main" id="{00462784-46E5-59CA-AC5F-8AA2C338F6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5" name="Straight Connector 1324">
                  <a:extLst>
                    <a:ext uri="{FF2B5EF4-FFF2-40B4-BE49-F238E27FC236}">
                      <a16:creationId xmlns:a16="http://schemas.microsoft.com/office/drawing/2014/main" id="{27B4A2C1-D8AA-B672-2185-148611CB4C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6" name="Straight Connector 1325">
                  <a:extLst>
                    <a:ext uri="{FF2B5EF4-FFF2-40B4-BE49-F238E27FC236}">
                      <a16:creationId xmlns:a16="http://schemas.microsoft.com/office/drawing/2014/main" id="{724B9793-1DBA-F0D4-BBFF-A749F672A9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7" name="Straight Connector 1326">
                  <a:extLst>
                    <a:ext uri="{FF2B5EF4-FFF2-40B4-BE49-F238E27FC236}">
                      <a16:creationId xmlns:a16="http://schemas.microsoft.com/office/drawing/2014/main" id="{DDE8F719-F44D-9BDF-A21C-41EF9A9037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11" name="Freeform: Shape 1310">
                <a:extLst>
                  <a:ext uri="{FF2B5EF4-FFF2-40B4-BE49-F238E27FC236}">
                    <a16:creationId xmlns:a16="http://schemas.microsoft.com/office/drawing/2014/main" id="{74FF8F2D-C0F8-B5F7-EB80-60F25A8A747C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01" name="Group 1100">
              <a:extLst>
                <a:ext uri="{FF2B5EF4-FFF2-40B4-BE49-F238E27FC236}">
                  <a16:creationId xmlns:a16="http://schemas.microsoft.com/office/drawing/2014/main" id="{23CC2E6F-18D3-BA87-DA3D-F68ED3F9E030}"/>
                </a:ext>
              </a:extLst>
            </p:cNvPr>
            <p:cNvGrpSpPr/>
            <p:nvPr/>
          </p:nvGrpSpPr>
          <p:grpSpPr>
            <a:xfrm rot="21254148">
              <a:off x="8462936" y="5391103"/>
              <a:ext cx="296777" cy="167856"/>
              <a:chOff x="3437041" y="741999"/>
              <a:chExt cx="1015490" cy="574357"/>
            </a:xfrm>
          </p:grpSpPr>
          <p:grpSp>
            <p:nvGrpSpPr>
              <p:cNvPr id="1292" name="Group 1291">
                <a:extLst>
                  <a:ext uri="{FF2B5EF4-FFF2-40B4-BE49-F238E27FC236}">
                    <a16:creationId xmlns:a16="http://schemas.microsoft.com/office/drawing/2014/main" id="{B334289B-B001-03BF-4F47-E9D769ED9B73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1294" name="Straight Connector 1293">
                  <a:extLst>
                    <a:ext uri="{FF2B5EF4-FFF2-40B4-BE49-F238E27FC236}">
                      <a16:creationId xmlns:a16="http://schemas.microsoft.com/office/drawing/2014/main" id="{58F4AA2B-707C-ABA7-8297-76A402D29802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5" name="Straight Connector 1294">
                  <a:extLst>
                    <a:ext uri="{FF2B5EF4-FFF2-40B4-BE49-F238E27FC236}">
                      <a16:creationId xmlns:a16="http://schemas.microsoft.com/office/drawing/2014/main" id="{55ED0DCA-0E57-1919-6FC3-ADF74A2E2C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Connector 1295">
                  <a:extLst>
                    <a:ext uri="{FF2B5EF4-FFF2-40B4-BE49-F238E27FC236}">
                      <a16:creationId xmlns:a16="http://schemas.microsoft.com/office/drawing/2014/main" id="{A294E38B-2D84-BCA6-D947-262F54E845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7" name="Straight Connector 1296">
                  <a:extLst>
                    <a:ext uri="{FF2B5EF4-FFF2-40B4-BE49-F238E27FC236}">
                      <a16:creationId xmlns:a16="http://schemas.microsoft.com/office/drawing/2014/main" id="{6EC51989-9BCC-5DE9-9B5C-116ECA2C8D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>
                  <a:extLst>
                    <a:ext uri="{FF2B5EF4-FFF2-40B4-BE49-F238E27FC236}">
                      <a16:creationId xmlns:a16="http://schemas.microsoft.com/office/drawing/2014/main" id="{C5F8D9AD-7538-D32C-CBE6-786EFBD834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9" name="Straight Connector 1298">
                  <a:extLst>
                    <a:ext uri="{FF2B5EF4-FFF2-40B4-BE49-F238E27FC236}">
                      <a16:creationId xmlns:a16="http://schemas.microsoft.com/office/drawing/2014/main" id="{13A3334C-68AD-AC46-5A29-7039038A5B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Connector 1299">
                  <a:extLst>
                    <a:ext uri="{FF2B5EF4-FFF2-40B4-BE49-F238E27FC236}">
                      <a16:creationId xmlns:a16="http://schemas.microsoft.com/office/drawing/2014/main" id="{52ABB1EA-FBB7-2244-C8EB-F14361A521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1" name="Straight Connector 1300">
                  <a:extLst>
                    <a:ext uri="{FF2B5EF4-FFF2-40B4-BE49-F238E27FC236}">
                      <a16:creationId xmlns:a16="http://schemas.microsoft.com/office/drawing/2014/main" id="{F6E9A2E1-F1AB-3882-44D3-80D6A97196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>
                  <a:extLst>
                    <a:ext uri="{FF2B5EF4-FFF2-40B4-BE49-F238E27FC236}">
                      <a16:creationId xmlns:a16="http://schemas.microsoft.com/office/drawing/2014/main" id="{D0190C82-F980-CE11-88E3-AEE58B2C7D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3" name="Straight Connector 1302">
                  <a:extLst>
                    <a:ext uri="{FF2B5EF4-FFF2-40B4-BE49-F238E27FC236}">
                      <a16:creationId xmlns:a16="http://schemas.microsoft.com/office/drawing/2014/main" id="{7EF00C0E-62B8-C6A6-86AA-4BBE40E4E2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>
                  <a:extLst>
                    <a:ext uri="{FF2B5EF4-FFF2-40B4-BE49-F238E27FC236}">
                      <a16:creationId xmlns:a16="http://schemas.microsoft.com/office/drawing/2014/main" id="{A201E75C-4977-402D-3044-67ECDC0C0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5" name="Straight Connector 1304">
                  <a:extLst>
                    <a:ext uri="{FF2B5EF4-FFF2-40B4-BE49-F238E27FC236}">
                      <a16:creationId xmlns:a16="http://schemas.microsoft.com/office/drawing/2014/main" id="{1E8DD1F8-3EDC-6DB8-7976-4D0631296A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6" name="Straight Connector 1305">
                  <a:extLst>
                    <a:ext uri="{FF2B5EF4-FFF2-40B4-BE49-F238E27FC236}">
                      <a16:creationId xmlns:a16="http://schemas.microsoft.com/office/drawing/2014/main" id="{65EF481E-F4DC-A1ED-2A91-04EE03E147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7" name="Straight Connector 1306">
                  <a:extLst>
                    <a:ext uri="{FF2B5EF4-FFF2-40B4-BE49-F238E27FC236}">
                      <a16:creationId xmlns:a16="http://schemas.microsoft.com/office/drawing/2014/main" id="{ACF82E0A-5327-C292-27A1-2D1AC31F7F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8" name="Straight Connector 1307">
                  <a:extLst>
                    <a:ext uri="{FF2B5EF4-FFF2-40B4-BE49-F238E27FC236}">
                      <a16:creationId xmlns:a16="http://schemas.microsoft.com/office/drawing/2014/main" id="{CD05177B-2158-226A-0B28-69BAD61930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9" name="Straight Connector 1308">
                  <a:extLst>
                    <a:ext uri="{FF2B5EF4-FFF2-40B4-BE49-F238E27FC236}">
                      <a16:creationId xmlns:a16="http://schemas.microsoft.com/office/drawing/2014/main" id="{3AEEABF0-38E1-9AD3-BD27-4BB30675A9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93" name="Freeform: Shape 1292">
                <a:extLst>
                  <a:ext uri="{FF2B5EF4-FFF2-40B4-BE49-F238E27FC236}">
                    <a16:creationId xmlns:a16="http://schemas.microsoft.com/office/drawing/2014/main" id="{3998FB35-141D-FD00-13E5-17499A582EF0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74" name="Group 1773">
              <a:extLst>
                <a:ext uri="{FF2B5EF4-FFF2-40B4-BE49-F238E27FC236}">
                  <a16:creationId xmlns:a16="http://schemas.microsoft.com/office/drawing/2014/main" id="{7E13D4BD-9BE6-A134-63B0-10AB3803AFDB}"/>
                </a:ext>
              </a:extLst>
            </p:cNvPr>
            <p:cNvGrpSpPr/>
            <p:nvPr/>
          </p:nvGrpSpPr>
          <p:grpSpPr>
            <a:xfrm rot="7072633" flipV="1">
              <a:off x="8399229" y="3761686"/>
              <a:ext cx="296777" cy="167856"/>
              <a:chOff x="3437041" y="741999"/>
              <a:chExt cx="1015490" cy="574357"/>
            </a:xfrm>
          </p:grpSpPr>
          <p:grpSp>
            <p:nvGrpSpPr>
              <p:cNvPr id="1832" name="Group 1831">
                <a:extLst>
                  <a:ext uri="{FF2B5EF4-FFF2-40B4-BE49-F238E27FC236}">
                    <a16:creationId xmlns:a16="http://schemas.microsoft.com/office/drawing/2014/main" id="{337B610F-A62A-EC1F-BDA9-FDB9792EB6C9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1834" name="Straight Connector 1833">
                  <a:extLst>
                    <a:ext uri="{FF2B5EF4-FFF2-40B4-BE49-F238E27FC236}">
                      <a16:creationId xmlns:a16="http://schemas.microsoft.com/office/drawing/2014/main" id="{0E19294A-924D-B39C-7486-5C896FA8A39D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5" name="Straight Connector 1834">
                  <a:extLst>
                    <a:ext uri="{FF2B5EF4-FFF2-40B4-BE49-F238E27FC236}">
                      <a16:creationId xmlns:a16="http://schemas.microsoft.com/office/drawing/2014/main" id="{79B18A2C-33AB-89F4-5DEF-E13153AFD3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6" name="Straight Connector 1835">
                  <a:extLst>
                    <a:ext uri="{FF2B5EF4-FFF2-40B4-BE49-F238E27FC236}">
                      <a16:creationId xmlns:a16="http://schemas.microsoft.com/office/drawing/2014/main" id="{C505801D-D4BA-3575-855D-35B4FD021F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7" name="Straight Connector 1836">
                  <a:extLst>
                    <a:ext uri="{FF2B5EF4-FFF2-40B4-BE49-F238E27FC236}">
                      <a16:creationId xmlns:a16="http://schemas.microsoft.com/office/drawing/2014/main" id="{DEF4FEF0-53D0-B4BC-C757-AE443D1EDC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8" name="Straight Connector 1837">
                  <a:extLst>
                    <a:ext uri="{FF2B5EF4-FFF2-40B4-BE49-F238E27FC236}">
                      <a16:creationId xmlns:a16="http://schemas.microsoft.com/office/drawing/2014/main" id="{496955B6-D548-CECF-4DF5-447906B5BF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9" name="Straight Connector 1838">
                  <a:extLst>
                    <a:ext uri="{FF2B5EF4-FFF2-40B4-BE49-F238E27FC236}">
                      <a16:creationId xmlns:a16="http://schemas.microsoft.com/office/drawing/2014/main" id="{C4D32369-2D6A-6EEA-FD5C-991DF8C091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0" name="Straight Connector 1839">
                  <a:extLst>
                    <a:ext uri="{FF2B5EF4-FFF2-40B4-BE49-F238E27FC236}">
                      <a16:creationId xmlns:a16="http://schemas.microsoft.com/office/drawing/2014/main" id="{12263E29-6C25-7FD8-7D7A-1795CFCE06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1" name="Straight Connector 1840">
                  <a:extLst>
                    <a:ext uri="{FF2B5EF4-FFF2-40B4-BE49-F238E27FC236}">
                      <a16:creationId xmlns:a16="http://schemas.microsoft.com/office/drawing/2014/main" id="{0E161166-5D58-A930-43B9-EDDAC9369A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2" name="Straight Connector 1841">
                  <a:extLst>
                    <a:ext uri="{FF2B5EF4-FFF2-40B4-BE49-F238E27FC236}">
                      <a16:creationId xmlns:a16="http://schemas.microsoft.com/office/drawing/2014/main" id="{DBA8D7FA-BB98-203B-EA9C-16E75AF277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3" name="Straight Connector 1842">
                  <a:extLst>
                    <a:ext uri="{FF2B5EF4-FFF2-40B4-BE49-F238E27FC236}">
                      <a16:creationId xmlns:a16="http://schemas.microsoft.com/office/drawing/2014/main" id="{3CD13BC3-A1E5-4B52-BF22-36472B7CC8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4" name="Straight Connector 1843">
                  <a:extLst>
                    <a:ext uri="{FF2B5EF4-FFF2-40B4-BE49-F238E27FC236}">
                      <a16:creationId xmlns:a16="http://schemas.microsoft.com/office/drawing/2014/main" id="{C09D7105-4CE8-F526-6D79-DA88764804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5" name="Straight Connector 1844">
                  <a:extLst>
                    <a:ext uri="{FF2B5EF4-FFF2-40B4-BE49-F238E27FC236}">
                      <a16:creationId xmlns:a16="http://schemas.microsoft.com/office/drawing/2014/main" id="{541C437C-1D3C-8D4F-0FA5-A6D0A9BA44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6" name="Straight Connector 1845">
                  <a:extLst>
                    <a:ext uri="{FF2B5EF4-FFF2-40B4-BE49-F238E27FC236}">
                      <a16:creationId xmlns:a16="http://schemas.microsoft.com/office/drawing/2014/main" id="{86B939EE-D649-A3E5-D424-A31D16250B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7" name="Straight Connector 1846">
                  <a:extLst>
                    <a:ext uri="{FF2B5EF4-FFF2-40B4-BE49-F238E27FC236}">
                      <a16:creationId xmlns:a16="http://schemas.microsoft.com/office/drawing/2014/main" id="{9A695E0C-651D-3F84-E33C-6B352E75D3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8" name="Straight Connector 1847">
                  <a:extLst>
                    <a:ext uri="{FF2B5EF4-FFF2-40B4-BE49-F238E27FC236}">
                      <a16:creationId xmlns:a16="http://schemas.microsoft.com/office/drawing/2014/main" id="{0959171C-A43E-4AC7-A211-CB8E44CF98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9" name="Straight Connector 1848">
                  <a:extLst>
                    <a:ext uri="{FF2B5EF4-FFF2-40B4-BE49-F238E27FC236}">
                      <a16:creationId xmlns:a16="http://schemas.microsoft.com/office/drawing/2014/main" id="{A3071003-09F6-0B0F-7E46-731CDDF3F4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33" name="Freeform: Shape 1832">
                <a:extLst>
                  <a:ext uri="{FF2B5EF4-FFF2-40B4-BE49-F238E27FC236}">
                    <a16:creationId xmlns:a16="http://schemas.microsoft.com/office/drawing/2014/main" id="{FDB757F8-4D1D-CDC5-23D4-40ABCC7E7B37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24" name="Group 2523">
              <a:extLst>
                <a:ext uri="{FF2B5EF4-FFF2-40B4-BE49-F238E27FC236}">
                  <a16:creationId xmlns:a16="http://schemas.microsoft.com/office/drawing/2014/main" id="{5F02276B-3C98-F06C-46D1-1DBA617B1770}"/>
                </a:ext>
              </a:extLst>
            </p:cNvPr>
            <p:cNvGrpSpPr/>
            <p:nvPr/>
          </p:nvGrpSpPr>
          <p:grpSpPr>
            <a:xfrm>
              <a:off x="8505080" y="3574529"/>
              <a:ext cx="1641660" cy="1725974"/>
              <a:chOff x="8505080" y="3574529"/>
              <a:chExt cx="1641660" cy="1725974"/>
            </a:xfrm>
          </p:grpSpPr>
          <p:grpSp>
            <p:nvGrpSpPr>
              <p:cNvPr id="1422" name="Group 1421">
                <a:extLst>
                  <a:ext uri="{FF2B5EF4-FFF2-40B4-BE49-F238E27FC236}">
                    <a16:creationId xmlns:a16="http://schemas.microsoft.com/office/drawing/2014/main" id="{51F6FCCE-0C94-E806-7BC0-49DE521330CA}"/>
                  </a:ext>
                </a:extLst>
              </p:cNvPr>
              <p:cNvGrpSpPr/>
              <p:nvPr/>
            </p:nvGrpSpPr>
            <p:grpSpPr>
              <a:xfrm rot="13675733">
                <a:off x="8724628" y="3638990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575" name="Group 1574">
                  <a:extLst>
                    <a:ext uri="{FF2B5EF4-FFF2-40B4-BE49-F238E27FC236}">
                      <a16:creationId xmlns:a16="http://schemas.microsoft.com/office/drawing/2014/main" id="{0F47208C-F5AC-035F-673B-A6F87C2D6E6F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577" name="Straight Connector 1576">
                    <a:extLst>
                      <a:ext uri="{FF2B5EF4-FFF2-40B4-BE49-F238E27FC236}">
                        <a16:creationId xmlns:a16="http://schemas.microsoft.com/office/drawing/2014/main" id="{DB63D2E5-2955-E1F0-9D11-DA68C396D0BF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8" name="Straight Connector 1577">
                    <a:extLst>
                      <a:ext uri="{FF2B5EF4-FFF2-40B4-BE49-F238E27FC236}">
                        <a16:creationId xmlns:a16="http://schemas.microsoft.com/office/drawing/2014/main" id="{6E320EB0-91FA-9C41-4E64-A4FF8A7516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9" name="Straight Connector 1578">
                    <a:extLst>
                      <a:ext uri="{FF2B5EF4-FFF2-40B4-BE49-F238E27FC236}">
                        <a16:creationId xmlns:a16="http://schemas.microsoft.com/office/drawing/2014/main" id="{18D0D60B-03FE-9338-48C2-935357B8DF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0" name="Straight Connector 1579">
                    <a:extLst>
                      <a:ext uri="{FF2B5EF4-FFF2-40B4-BE49-F238E27FC236}">
                        <a16:creationId xmlns:a16="http://schemas.microsoft.com/office/drawing/2014/main" id="{062BD31A-661A-16F3-D19C-5039471EDD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1" name="Straight Connector 1580">
                    <a:extLst>
                      <a:ext uri="{FF2B5EF4-FFF2-40B4-BE49-F238E27FC236}">
                        <a16:creationId xmlns:a16="http://schemas.microsoft.com/office/drawing/2014/main" id="{46BCCE83-1AD7-B497-3D03-6B2EE1E1CB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2" name="Straight Connector 1581">
                    <a:extLst>
                      <a:ext uri="{FF2B5EF4-FFF2-40B4-BE49-F238E27FC236}">
                        <a16:creationId xmlns:a16="http://schemas.microsoft.com/office/drawing/2014/main" id="{06FAE797-06AE-33D7-1799-E924949F3D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3" name="Straight Connector 1582">
                    <a:extLst>
                      <a:ext uri="{FF2B5EF4-FFF2-40B4-BE49-F238E27FC236}">
                        <a16:creationId xmlns:a16="http://schemas.microsoft.com/office/drawing/2014/main" id="{FEBC4EBC-45D7-73E6-4CE5-306164B0A5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4" name="Straight Connector 1583">
                    <a:extLst>
                      <a:ext uri="{FF2B5EF4-FFF2-40B4-BE49-F238E27FC236}">
                        <a16:creationId xmlns:a16="http://schemas.microsoft.com/office/drawing/2014/main" id="{BF6E9AC3-5298-1CD0-117A-D4604278F9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5" name="Straight Connector 1584">
                    <a:extLst>
                      <a:ext uri="{FF2B5EF4-FFF2-40B4-BE49-F238E27FC236}">
                        <a16:creationId xmlns:a16="http://schemas.microsoft.com/office/drawing/2014/main" id="{1F02D752-1109-75E8-B23A-741C565191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6" name="Straight Connector 1585">
                    <a:extLst>
                      <a:ext uri="{FF2B5EF4-FFF2-40B4-BE49-F238E27FC236}">
                        <a16:creationId xmlns:a16="http://schemas.microsoft.com/office/drawing/2014/main" id="{3EA79E1B-D754-56E6-2B85-66F277C19E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7" name="Straight Connector 1586">
                    <a:extLst>
                      <a:ext uri="{FF2B5EF4-FFF2-40B4-BE49-F238E27FC236}">
                        <a16:creationId xmlns:a16="http://schemas.microsoft.com/office/drawing/2014/main" id="{0976D426-4309-5944-7783-664135A979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8" name="Straight Connector 1587">
                    <a:extLst>
                      <a:ext uri="{FF2B5EF4-FFF2-40B4-BE49-F238E27FC236}">
                        <a16:creationId xmlns:a16="http://schemas.microsoft.com/office/drawing/2014/main" id="{821E172B-DCCB-B79E-CE1E-C1912FE8D8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9" name="Straight Connector 1588">
                    <a:extLst>
                      <a:ext uri="{FF2B5EF4-FFF2-40B4-BE49-F238E27FC236}">
                        <a16:creationId xmlns:a16="http://schemas.microsoft.com/office/drawing/2014/main" id="{9A9B8F2F-49C9-0C07-AE46-58B4E222D1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0" name="Straight Connector 1589">
                    <a:extLst>
                      <a:ext uri="{FF2B5EF4-FFF2-40B4-BE49-F238E27FC236}">
                        <a16:creationId xmlns:a16="http://schemas.microsoft.com/office/drawing/2014/main" id="{13EDADA6-FACA-CDCD-A34D-AE7C86DC41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1" name="Straight Connector 1590">
                    <a:extLst>
                      <a:ext uri="{FF2B5EF4-FFF2-40B4-BE49-F238E27FC236}">
                        <a16:creationId xmlns:a16="http://schemas.microsoft.com/office/drawing/2014/main" id="{641A2333-9C63-36E4-0D39-BEF07AF8FA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2" name="Straight Connector 1591">
                    <a:extLst>
                      <a:ext uri="{FF2B5EF4-FFF2-40B4-BE49-F238E27FC236}">
                        <a16:creationId xmlns:a16="http://schemas.microsoft.com/office/drawing/2014/main" id="{C9660F4E-CD2E-FC08-F779-982B5D4D56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76" name="Freeform: Shape 1575">
                  <a:extLst>
                    <a:ext uri="{FF2B5EF4-FFF2-40B4-BE49-F238E27FC236}">
                      <a16:creationId xmlns:a16="http://schemas.microsoft.com/office/drawing/2014/main" id="{D92DEFFB-3536-EE3B-C02D-174DE756F7DE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3" name="Group 1422">
                <a:extLst>
                  <a:ext uri="{FF2B5EF4-FFF2-40B4-BE49-F238E27FC236}">
                    <a16:creationId xmlns:a16="http://schemas.microsoft.com/office/drawing/2014/main" id="{E3488569-D443-68AE-C78E-4DA8C7636A07}"/>
                  </a:ext>
                </a:extLst>
              </p:cNvPr>
              <p:cNvGrpSpPr/>
              <p:nvPr/>
            </p:nvGrpSpPr>
            <p:grpSpPr>
              <a:xfrm rot="19643192">
                <a:off x="8779653" y="3582388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557" name="Group 1556">
                  <a:extLst>
                    <a:ext uri="{FF2B5EF4-FFF2-40B4-BE49-F238E27FC236}">
                      <a16:creationId xmlns:a16="http://schemas.microsoft.com/office/drawing/2014/main" id="{FAB25384-E201-17EA-9234-6CB63375CB89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559" name="Straight Connector 1558">
                    <a:extLst>
                      <a:ext uri="{FF2B5EF4-FFF2-40B4-BE49-F238E27FC236}">
                        <a16:creationId xmlns:a16="http://schemas.microsoft.com/office/drawing/2014/main" id="{8994CF04-F4E1-C2B9-9602-01FA7C8C03B4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0" name="Straight Connector 1559">
                    <a:extLst>
                      <a:ext uri="{FF2B5EF4-FFF2-40B4-BE49-F238E27FC236}">
                        <a16:creationId xmlns:a16="http://schemas.microsoft.com/office/drawing/2014/main" id="{2872611F-3137-CCE4-3646-66A8AC0527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1" name="Straight Connector 1560">
                    <a:extLst>
                      <a:ext uri="{FF2B5EF4-FFF2-40B4-BE49-F238E27FC236}">
                        <a16:creationId xmlns:a16="http://schemas.microsoft.com/office/drawing/2014/main" id="{D36C3965-87DC-37C3-760B-86C860DD0E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2" name="Straight Connector 1561">
                    <a:extLst>
                      <a:ext uri="{FF2B5EF4-FFF2-40B4-BE49-F238E27FC236}">
                        <a16:creationId xmlns:a16="http://schemas.microsoft.com/office/drawing/2014/main" id="{42501813-B596-98A2-BC68-8B91ADF6AF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3" name="Straight Connector 1562">
                    <a:extLst>
                      <a:ext uri="{FF2B5EF4-FFF2-40B4-BE49-F238E27FC236}">
                        <a16:creationId xmlns:a16="http://schemas.microsoft.com/office/drawing/2014/main" id="{A68EF189-16C6-A86E-29A0-3F2CBC1AC2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4" name="Straight Connector 1563">
                    <a:extLst>
                      <a:ext uri="{FF2B5EF4-FFF2-40B4-BE49-F238E27FC236}">
                        <a16:creationId xmlns:a16="http://schemas.microsoft.com/office/drawing/2014/main" id="{A205A472-3B92-BB43-ABDC-94597EB9FF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5" name="Straight Connector 1564">
                    <a:extLst>
                      <a:ext uri="{FF2B5EF4-FFF2-40B4-BE49-F238E27FC236}">
                        <a16:creationId xmlns:a16="http://schemas.microsoft.com/office/drawing/2014/main" id="{080826DD-797F-3B00-5224-96D2716376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6" name="Straight Connector 1565">
                    <a:extLst>
                      <a:ext uri="{FF2B5EF4-FFF2-40B4-BE49-F238E27FC236}">
                        <a16:creationId xmlns:a16="http://schemas.microsoft.com/office/drawing/2014/main" id="{F6C02D5A-4780-1F8B-B91F-11E061533F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7" name="Straight Connector 1566">
                    <a:extLst>
                      <a:ext uri="{FF2B5EF4-FFF2-40B4-BE49-F238E27FC236}">
                        <a16:creationId xmlns:a16="http://schemas.microsoft.com/office/drawing/2014/main" id="{A891B961-1D5B-F81B-566C-F0A47AB9B5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8" name="Straight Connector 1567">
                    <a:extLst>
                      <a:ext uri="{FF2B5EF4-FFF2-40B4-BE49-F238E27FC236}">
                        <a16:creationId xmlns:a16="http://schemas.microsoft.com/office/drawing/2014/main" id="{A2A28C4A-1B18-AB99-075A-C67EFD1C2F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9" name="Straight Connector 1568">
                    <a:extLst>
                      <a:ext uri="{FF2B5EF4-FFF2-40B4-BE49-F238E27FC236}">
                        <a16:creationId xmlns:a16="http://schemas.microsoft.com/office/drawing/2014/main" id="{DD19816F-FAF8-685D-A4D0-864962A6D1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0" name="Straight Connector 1569">
                    <a:extLst>
                      <a:ext uri="{FF2B5EF4-FFF2-40B4-BE49-F238E27FC236}">
                        <a16:creationId xmlns:a16="http://schemas.microsoft.com/office/drawing/2014/main" id="{2FEC4FCE-98C1-B1AD-944C-1BD71B5147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1" name="Straight Connector 1570">
                    <a:extLst>
                      <a:ext uri="{FF2B5EF4-FFF2-40B4-BE49-F238E27FC236}">
                        <a16:creationId xmlns:a16="http://schemas.microsoft.com/office/drawing/2014/main" id="{E51264CE-2228-C33B-42EB-24931EA7A8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2" name="Straight Connector 1571">
                    <a:extLst>
                      <a:ext uri="{FF2B5EF4-FFF2-40B4-BE49-F238E27FC236}">
                        <a16:creationId xmlns:a16="http://schemas.microsoft.com/office/drawing/2014/main" id="{0F52722D-0A03-E635-76B0-074793112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3" name="Straight Connector 1572">
                    <a:extLst>
                      <a:ext uri="{FF2B5EF4-FFF2-40B4-BE49-F238E27FC236}">
                        <a16:creationId xmlns:a16="http://schemas.microsoft.com/office/drawing/2014/main" id="{84C8969E-8443-4F5F-B93F-F9B6B342C1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4" name="Straight Connector 1573">
                    <a:extLst>
                      <a:ext uri="{FF2B5EF4-FFF2-40B4-BE49-F238E27FC236}">
                        <a16:creationId xmlns:a16="http://schemas.microsoft.com/office/drawing/2014/main" id="{39B6551C-C87C-B3B9-9A8C-8651877AE8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58" name="Freeform: Shape 1557">
                  <a:extLst>
                    <a:ext uri="{FF2B5EF4-FFF2-40B4-BE49-F238E27FC236}">
                      <a16:creationId xmlns:a16="http://schemas.microsoft.com/office/drawing/2014/main" id="{C98A124A-095C-8CD1-70D1-901332A4F6E6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4" name="Group 1423">
                <a:extLst>
                  <a:ext uri="{FF2B5EF4-FFF2-40B4-BE49-F238E27FC236}">
                    <a16:creationId xmlns:a16="http://schemas.microsoft.com/office/drawing/2014/main" id="{5BDC5601-6998-A312-9201-55F23CC40EE6}"/>
                  </a:ext>
                </a:extLst>
              </p:cNvPr>
              <p:cNvGrpSpPr/>
              <p:nvPr/>
            </p:nvGrpSpPr>
            <p:grpSpPr>
              <a:xfrm rot="2634653">
                <a:off x="8930489" y="3668469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539" name="Group 1538">
                  <a:extLst>
                    <a:ext uri="{FF2B5EF4-FFF2-40B4-BE49-F238E27FC236}">
                      <a16:creationId xmlns:a16="http://schemas.microsoft.com/office/drawing/2014/main" id="{C5EA75EF-FA3D-F3E4-3150-13A69911C12E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541" name="Straight Connector 1540">
                    <a:extLst>
                      <a:ext uri="{FF2B5EF4-FFF2-40B4-BE49-F238E27FC236}">
                        <a16:creationId xmlns:a16="http://schemas.microsoft.com/office/drawing/2014/main" id="{E6910380-C5C1-3A7C-45F7-2C3E6364EB45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2" name="Straight Connector 1541">
                    <a:extLst>
                      <a:ext uri="{FF2B5EF4-FFF2-40B4-BE49-F238E27FC236}">
                        <a16:creationId xmlns:a16="http://schemas.microsoft.com/office/drawing/2014/main" id="{2646235E-A8B7-0FA7-8408-CE48AF95A0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3" name="Straight Connector 1542">
                    <a:extLst>
                      <a:ext uri="{FF2B5EF4-FFF2-40B4-BE49-F238E27FC236}">
                        <a16:creationId xmlns:a16="http://schemas.microsoft.com/office/drawing/2014/main" id="{0F6062DF-9331-C550-ED63-1DA1A38C3B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4" name="Straight Connector 1543">
                    <a:extLst>
                      <a:ext uri="{FF2B5EF4-FFF2-40B4-BE49-F238E27FC236}">
                        <a16:creationId xmlns:a16="http://schemas.microsoft.com/office/drawing/2014/main" id="{15A89FE6-0EF0-4CCA-4B67-9DAAC26FFC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5" name="Straight Connector 1544">
                    <a:extLst>
                      <a:ext uri="{FF2B5EF4-FFF2-40B4-BE49-F238E27FC236}">
                        <a16:creationId xmlns:a16="http://schemas.microsoft.com/office/drawing/2014/main" id="{3A5A25F6-EFD0-971B-F5EB-174998C30E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6" name="Straight Connector 1545">
                    <a:extLst>
                      <a:ext uri="{FF2B5EF4-FFF2-40B4-BE49-F238E27FC236}">
                        <a16:creationId xmlns:a16="http://schemas.microsoft.com/office/drawing/2014/main" id="{ECD91AEE-9D4F-97D2-2A5B-A9B38588E2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7" name="Straight Connector 1546">
                    <a:extLst>
                      <a:ext uri="{FF2B5EF4-FFF2-40B4-BE49-F238E27FC236}">
                        <a16:creationId xmlns:a16="http://schemas.microsoft.com/office/drawing/2014/main" id="{1374903B-BF85-1383-BCF8-0DFDF4CF20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8" name="Straight Connector 1547">
                    <a:extLst>
                      <a:ext uri="{FF2B5EF4-FFF2-40B4-BE49-F238E27FC236}">
                        <a16:creationId xmlns:a16="http://schemas.microsoft.com/office/drawing/2014/main" id="{82493516-6851-1E0C-4D95-13E5B5368D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9" name="Straight Connector 1548">
                    <a:extLst>
                      <a:ext uri="{FF2B5EF4-FFF2-40B4-BE49-F238E27FC236}">
                        <a16:creationId xmlns:a16="http://schemas.microsoft.com/office/drawing/2014/main" id="{2812C6E2-473E-5B7E-F128-A58C71E45D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0" name="Straight Connector 1549">
                    <a:extLst>
                      <a:ext uri="{FF2B5EF4-FFF2-40B4-BE49-F238E27FC236}">
                        <a16:creationId xmlns:a16="http://schemas.microsoft.com/office/drawing/2014/main" id="{6D5ED278-E375-EEE2-6A1B-3EFE614A50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1" name="Straight Connector 1550">
                    <a:extLst>
                      <a:ext uri="{FF2B5EF4-FFF2-40B4-BE49-F238E27FC236}">
                        <a16:creationId xmlns:a16="http://schemas.microsoft.com/office/drawing/2014/main" id="{6A0FF50F-468E-D453-48A5-14CFEE0CD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2" name="Straight Connector 1551">
                    <a:extLst>
                      <a:ext uri="{FF2B5EF4-FFF2-40B4-BE49-F238E27FC236}">
                        <a16:creationId xmlns:a16="http://schemas.microsoft.com/office/drawing/2014/main" id="{ADBF8335-48B4-AF39-58BC-35667AD8A7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3" name="Straight Connector 1552">
                    <a:extLst>
                      <a:ext uri="{FF2B5EF4-FFF2-40B4-BE49-F238E27FC236}">
                        <a16:creationId xmlns:a16="http://schemas.microsoft.com/office/drawing/2014/main" id="{12E1C7A8-AC21-087A-34DD-E64D22EAEF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4" name="Straight Connector 1553">
                    <a:extLst>
                      <a:ext uri="{FF2B5EF4-FFF2-40B4-BE49-F238E27FC236}">
                        <a16:creationId xmlns:a16="http://schemas.microsoft.com/office/drawing/2014/main" id="{17A06FA1-A746-50E0-3ADA-1AA4884397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" name="Straight Connector 1554">
                    <a:extLst>
                      <a:ext uri="{FF2B5EF4-FFF2-40B4-BE49-F238E27FC236}">
                        <a16:creationId xmlns:a16="http://schemas.microsoft.com/office/drawing/2014/main" id="{E46821CE-0EA3-7F29-6F43-32B2DDCF89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" name="Straight Connector 1555">
                    <a:extLst>
                      <a:ext uri="{FF2B5EF4-FFF2-40B4-BE49-F238E27FC236}">
                        <a16:creationId xmlns:a16="http://schemas.microsoft.com/office/drawing/2014/main" id="{54732038-7591-E81E-8D37-E64F913762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40" name="Freeform: Shape 1539">
                  <a:extLst>
                    <a:ext uri="{FF2B5EF4-FFF2-40B4-BE49-F238E27FC236}">
                      <a16:creationId xmlns:a16="http://schemas.microsoft.com/office/drawing/2014/main" id="{AE313913-DCD5-0CE1-7A79-08D622B9ABEE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5" name="Group 1424">
                <a:extLst>
                  <a:ext uri="{FF2B5EF4-FFF2-40B4-BE49-F238E27FC236}">
                    <a16:creationId xmlns:a16="http://schemas.microsoft.com/office/drawing/2014/main" id="{0FF36B4D-D8E9-D5F2-0D1F-9C3B792F50BB}"/>
                  </a:ext>
                </a:extLst>
              </p:cNvPr>
              <p:cNvGrpSpPr/>
              <p:nvPr/>
            </p:nvGrpSpPr>
            <p:grpSpPr>
              <a:xfrm rot="3771232">
                <a:off x="9142385" y="369395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521" name="Group 1520">
                  <a:extLst>
                    <a:ext uri="{FF2B5EF4-FFF2-40B4-BE49-F238E27FC236}">
                      <a16:creationId xmlns:a16="http://schemas.microsoft.com/office/drawing/2014/main" id="{E4529B94-BF80-D0CE-9B7B-C6D523789490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523" name="Straight Connector 1522">
                    <a:extLst>
                      <a:ext uri="{FF2B5EF4-FFF2-40B4-BE49-F238E27FC236}">
                        <a16:creationId xmlns:a16="http://schemas.microsoft.com/office/drawing/2014/main" id="{76A98941-D6D3-EF0C-1CF7-A7647D625821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4" name="Straight Connector 1523">
                    <a:extLst>
                      <a:ext uri="{FF2B5EF4-FFF2-40B4-BE49-F238E27FC236}">
                        <a16:creationId xmlns:a16="http://schemas.microsoft.com/office/drawing/2014/main" id="{363B313E-3B57-3247-2E98-1E11C40474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5" name="Straight Connector 1524">
                    <a:extLst>
                      <a:ext uri="{FF2B5EF4-FFF2-40B4-BE49-F238E27FC236}">
                        <a16:creationId xmlns:a16="http://schemas.microsoft.com/office/drawing/2014/main" id="{35203505-1F59-F204-E8FD-40A0EEE853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6" name="Straight Connector 1525">
                    <a:extLst>
                      <a:ext uri="{FF2B5EF4-FFF2-40B4-BE49-F238E27FC236}">
                        <a16:creationId xmlns:a16="http://schemas.microsoft.com/office/drawing/2014/main" id="{004FE1A9-BF4F-FCDA-C241-CC193462DB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7" name="Straight Connector 1526">
                    <a:extLst>
                      <a:ext uri="{FF2B5EF4-FFF2-40B4-BE49-F238E27FC236}">
                        <a16:creationId xmlns:a16="http://schemas.microsoft.com/office/drawing/2014/main" id="{4B933CDF-BCFC-1A43-3FFE-906E981DCA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8" name="Straight Connector 1527">
                    <a:extLst>
                      <a:ext uri="{FF2B5EF4-FFF2-40B4-BE49-F238E27FC236}">
                        <a16:creationId xmlns:a16="http://schemas.microsoft.com/office/drawing/2014/main" id="{021352FE-636A-CA8E-BC0A-77B3231FC5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9" name="Straight Connector 1528">
                    <a:extLst>
                      <a:ext uri="{FF2B5EF4-FFF2-40B4-BE49-F238E27FC236}">
                        <a16:creationId xmlns:a16="http://schemas.microsoft.com/office/drawing/2014/main" id="{45D73147-1D48-4B9B-DF25-C13C022ED5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0" name="Straight Connector 1529">
                    <a:extLst>
                      <a:ext uri="{FF2B5EF4-FFF2-40B4-BE49-F238E27FC236}">
                        <a16:creationId xmlns:a16="http://schemas.microsoft.com/office/drawing/2014/main" id="{DE2CB07A-2DE8-DAAE-ACF8-EC52DBF9D0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1" name="Straight Connector 1530">
                    <a:extLst>
                      <a:ext uri="{FF2B5EF4-FFF2-40B4-BE49-F238E27FC236}">
                        <a16:creationId xmlns:a16="http://schemas.microsoft.com/office/drawing/2014/main" id="{451422E8-984F-EEE7-289A-DECB54A5D7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2" name="Straight Connector 1531">
                    <a:extLst>
                      <a:ext uri="{FF2B5EF4-FFF2-40B4-BE49-F238E27FC236}">
                        <a16:creationId xmlns:a16="http://schemas.microsoft.com/office/drawing/2014/main" id="{B145488A-89CD-3CB7-34FB-D99CC5A4C0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3" name="Straight Connector 1532">
                    <a:extLst>
                      <a:ext uri="{FF2B5EF4-FFF2-40B4-BE49-F238E27FC236}">
                        <a16:creationId xmlns:a16="http://schemas.microsoft.com/office/drawing/2014/main" id="{87A43313-3E53-4A8C-52CD-55118F8AEC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4" name="Straight Connector 1533">
                    <a:extLst>
                      <a:ext uri="{FF2B5EF4-FFF2-40B4-BE49-F238E27FC236}">
                        <a16:creationId xmlns:a16="http://schemas.microsoft.com/office/drawing/2014/main" id="{B32736A4-C4A9-623E-073E-F4009F1B15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5" name="Straight Connector 1534">
                    <a:extLst>
                      <a:ext uri="{FF2B5EF4-FFF2-40B4-BE49-F238E27FC236}">
                        <a16:creationId xmlns:a16="http://schemas.microsoft.com/office/drawing/2014/main" id="{C390557F-E6C2-5274-9B70-07281D5C3D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" name="Straight Connector 1535">
                    <a:extLst>
                      <a:ext uri="{FF2B5EF4-FFF2-40B4-BE49-F238E27FC236}">
                        <a16:creationId xmlns:a16="http://schemas.microsoft.com/office/drawing/2014/main" id="{79E75C0E-739E-A49A-6B9D-9C6570DA23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" name="Straight Connector 1536">
                    <a:extLst>
                      <a:ext uri="{FF2B5EF4-FFF2-40B4-BE49-F238E27FC236}">
                        <a16:creationId xmlns:a16="http://schemas.microsoft.com/office/drawing/2014/main" id="{B00303B3-ADD0-3C78-DA50-90DE095397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8" name="Straight Connector 1537">
                    <a:extLst>
                      <a:ext uri="{FF2B5EF4-FFF2-40B4-BE49-F238E27FC236}">
                        <a16:creationId xmlns:a16="http://schemas.microsoft.com/office/drawing/2014/main" id="{84D1FA86-619F-F996-54FB-28CCA3DB65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22" name="Freeform: Shape 1521">
                  <a:extLst>
                    <a:ext uri="{FF2B5EF4-FFF2-40B4-BE49-F238E27FC236}">
                      <a16:creationId xmlns:a16="http://schemas.microsoft.com/office/drawing/2014/main" id="{AF9B07E5-1C59-849A-C83B-D77F8820285D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6" name="Group 1425">
                <a:extLst>
                  <a:ext uri="{FF2B5EF4-FFF2-40B4-BE49-F238E27FC236}">
                    <a16:creationId xmlns:a16="http://schemas.microsoft.com/office/drawing/2014/main" id="{68F00606-B5B8-0F69-8AEB-E09295974E45}"/>
                  </a:ext>
                </a:extLst>
              </p:cNvPr>
              <p:cNvGrpSpPr/>
              <p:nvPr/>
            </p:nvGrpSpPr>
            <p:grpSpPr>
              <a:xfrm rot="1849549" flipH="1">
                <a:off x="8963204" y="3791763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503" name="Group 1502">
                  <a:extLst>
                    <a:ext uri="{FF2B5EF4-FFF2-40B4-BE49-F238E27FC236}">
                      <a16:creationId xmlns:a16="http://schemas.microsoft.com/office/drawing/2014/main" id="{A8769340-4CC4-8BAE-41C9-4542410C1C4C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505" name="Straight Connector 1504">
                    <a:extLst>
                      <a:ext uri="{FF2B5EF4-FFF2-40B4-BE49-F238E27FC236}">
                        <a16:creationId xmlns:a16="http://schemas.microsoft.com/office/drawing/2014/main" id="{3FD6055F-CE8A-EEEB-9FC9-F75D85866FE5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6" name="Straight Connector 1505">
                    <a:extLst>
                      <a:ext uri="{FF2B5EF4-FFF2-40B4-BE49-F238E27FC236}">
                        <a16:creationId xmlns:a16="http://schemas.microsoft.com/office/drawing/2014/main" id="{286A2FC2-DCA4-8485-256C-DD09D640F6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7" name="Straight Connector 1506">
                    <a:extLst>
                      <a:ext uri="{FF2B5EF4-FFF2-40B4-BE49-F238E27FC236}">
                        <a16:creationId xmlns:a16="http://schemas.microsoft.com/office/drawing/2014/main" id="{04F33E5F-4CDB-1814-712E-D01BE083C7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8" name="Straight Connector 1507">
                    <a:extLst>
                      <a:ext uri="{FF2B5EF4-FFF2-40B4-BE49-F238E27FC236}">
                        <a16:creationId xmlns:a16="http://schemas.microsoft.com/office/drawing/2014/main" id="{327691EC-9B9D-8911-CF5C-AB0A319304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9" name="Straight Connector 1508">
                    <a:extLst>
                      <a:ext uri="{FF2B5EF4-FFF2-40B4-BE49-F238E27FC236}">
                        <a16:creationId xmlns:a16="http://schemas.microsoft.com/office/drawing/2014/main" id="{F4464987-D03F-EDEE-B0D1-563C0D1EFD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0" name="Straight Connector 1509">
                    <a:extLst>
                      <a:ext uri="{FF2B5EF4-FFF2-40B4-BE49-F238E27FC236}">
                        <a16:creationId xmlns:a16="http://schemas.microsoft.com/office/drawing/2014/main" id="{468F7548-CF6E-466A-3BAD-A2943CEEC6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1" name="Straight Connector 1510">
                    <a:extLst>
                      <a:ext uri="{FF2B5EF4-FFF2-40B4-BE49-F238E27FC236}">
                        <a16:creationId xmlns:a16="http://schemas.microsoft.com/office/drawing/2014/main" id="{4408775B-7226-6701-DF44-B241B51A80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2" name="Straight Connector 1511">
                    <a:extLst>
                      <a:ext uri="{FF2B5EF4-FFF2-40B4-BE49-F238E27FC236}">
                        <a16:creationId xmlns:a16="http://schemas.microsoft.com/office/drawing/2014/main" id="{2CCDC4E7-5EB0-7D22-7066-71286F6461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3" name="Straight Connector 1512">
                    <a:extLst>
                      <a:ext uri="{FF2B5EF4-FFF2-40B4-BE49-F238E27FC236}">
                        <a16:creationId xmlns:a16="http://schemas.microsoft.com/office/drawing/2014/main" id="{1739F0CE-8AB0-4E31-C16F-3832CD7293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4" name="Straight Connector 1513">
                    <a:extLst>
                      <a:ext uri="{FF2B5EF4-FFF2-40B4-BE49-F238E27FC236}">
                        <a16:creationId xmlns:a16="http://schemas.microsoft.com/office/drawing/2014/main" id="{5E76ECEA-E5D3-709D-18CB-A97DF82AD1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5" name="Straight Connector 1514">
                    <a:extLst>
                      <a:ext uri="{FF2B5EF4-FFF2-40B4-BE49-F238E27FC236}">
                        <a16:creationId xmlns:a16="http://schemas.microsoft.com/office/drawing/2014/main" id="{A484647C-32AD-C0D9-DF44-8CD8E3A14E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6" name="Straight Connector 1515">
                    <a:extLst>
                      <a:ext uri="{FF2B5EF4-FFF2-40B4-BE49-F238E27FC236}">
                        <a16:creationId xmlns:a16="http://schemas.microsoft.com/office/drawing/2014/main" id="{69B89ECB-B5B0-0485-E36B-7E4D2C654E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7" name="Straight Connector 1516">
                    <a:extLst>
                      <a:ext uri="{FF2B5EF4-FFF2-40B4-BE49-F238E27FC236}">
                        <a16:creationId xmlns:a16="http://schemas.microsoft.com/office/drawing/2014/main" id="{4515C1B7-FE8C-D25C-EC83-3BCC139FE5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" name="Straight Connector 1517">
                    <a:extLst>
                      <a:ext uri="{FF2B5EF4-FFF2-40B4-BE49-F238E27FC236}">
                        <a16:creationId xmlns:a16="http://schemas.microsoft.com/office/drawing/2014/main" id="{7C5CF368-01C2-806D-04B8-16BB0510E3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" name="Straight Connector 1518">
                    <a:extLst>
                      <a:ext uri="{FF2B5EF4-FFF2-40B4-BE49-F238E27FC236}">
                        <a16:creationId xmlns:a16="http://schemas.microsoft.com/office/drawing/2014/main" id="{89FC66B3-27F6-B050-E917-79A301B893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0" name="Straight Connector 1519">
                    <a:extLst>
                      <a:ext uri="{FF2B5EF4-FFF2-40B4-BE49-F238E27FC236}">
                        <a16:creationId xmlns:a16="http://schemas.microsoft.com/office/drawing/2014/main" id="{5F18C106-2FC2-018C-A51F-528F57F0B4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04" name="Freeform: Shape 1503">
                  <a:extLst>
                    <a:ext uri="{FF2B5EF4-FFF2-40B4-BE49-F238E27FC236}">
                      <a16:creationId xmlns:a16="http://schemas.microsoft.com/office/drawing/2014/main" id="{34E4CD7B-38C6-FAEA-47B7-8EEFB608A3AB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7" name="Group 1426">
                <a:extLst>
                  <a:ext uri="{FF2B5EF4-FFF2-40B4-BE49-F238E27FC236}">
                    <a16:creationId xmlns:a16="http://schemas.microsoft.com/office/drawing/2014/main" id="{65EC31F7-2350-D205-D922-A7A68B3650AA}"/>
                  </a:ext>
                </a:extLst>
              </p:cNvPr>
              <p:cNvGrpSpPr/>
              <p:nvPr/>
            </p:nvGrpSpPr>
            <p:grpSpPr>
              <a:xfrm rot="19954090">
                <a:off x="9238032" y="3588845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485" name="Group 1484">
                  <a:extLst>
                    <a:ext uri="{FF2B5EF4-FFF2-40B4-BE49-F238E27FC236}">
                      <a16:creationId xmlns:a16="http://schemas.microsoft.com/office/drawing/2014/main" id="{6549F204-73AA-B69F-E4C9-904BD2EBC4B4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487" name="Straight Connector 1486">
                    <a:extLst>
                      <a:ext uri="{FF2B5EF4-FFF2-40B4-BE49-F238E27FC236}">
                        <a16:creationId xmlns:a16="http://schemas.microsoft.com/office/drawing/2014/main" id="{0FCE118F-6DB5-EC72-2226-7BB5475B9F85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8" name="Straight Connector 1487">
                    <a:extLst>
                      <a:ext uri="{FF2B5EF4-FFF2-40B4-BE49-F238E27FC236}">
                        <a16:creationId xmlns:a16="http://schemas.microsoft.com/office/drawing/2014/main" id="{C598DEED-7750-92E5-AB89-236A5433A8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9" name="Straight Connector 1488">
                    <a:extLst>
                      <a:ext uri="{FF2B5EF4-FFF2-40B4-BE49-F238E27FC236}">
                        <a16:creationId xmlns:a16="http://schemas.microsoft.com/office/drawing/2014/main" id="{DA81894F-4A84-9A96-294B-A3E5E698D2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0" name="Straight Connector 1489">
                    <a:extLst>
                      <a:ext uri="{FF2B5EF4-FFF2-40B4-BE49-F238E27FC236}">
                        <a16:creationId xmlns:a16="http://schemas.microsoft.com/office/drawing/2014/main" id="{E6440760-C03B-87C6-BEEA-0B5A29AC03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1" name="Straight Connector 1490">
                    <a:extLst>
                      <a:ext uri="{FF2B5EF4-FFF2-40B4-BE49-F238E27FC236}">
                        <a16:creationId xmlns:a16="http://schemas.microsoft.com/office/drawing/2014/main" id="{3B586820-42FE-EE36-32FF-9B874914A0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2" name="Straight Connector 1491">
                    <a:extLst>
                      <a:ext uri="{FF2B5EF4-FFF2-40B4-BE49-F238E27FC236}">
                        <a16:creationId xmlns:a16="http://schemas.microsoft.com/office/drawing/2014/main" id="{ECAEDC92-4F1A-AD8C-C0D1-03F6976D2E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3" name="Straight Connector 1492">
                    <a:extLst>
                      <a:ext uri="{FF2B5EF4-FFF2-40B4-BE49-F238E27FC236}">
                        <a16:creationId xmlns:a16="http://schemas.microsoft.com/office/drawing/2014/main" id="{7713F8BC-3799-59E4-8413-5536517B79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4" name="Straight Connector 1493">
                    <a:extLst>
                      <a:ext uri="{FF2B5EF4-FFF2-40B4-BE49-F238E27FC236}">
                        <a16:creationId xmlns:a16="http://schemas.microsoft.com/office/drawing/2014/main" id="{AEE8DE98-5F37-2769-63E4-8345C72132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5" name="Straight Connector 1494">
                    <a:extLst>
                      <a:ext uri="{FF2B5EF4-FFF2-40B4-BE49-F238E27FC236}">
                        <a16:creationId xmlns:a16="http://schemas.microsoft.com/office/drawing/2014/main" id="{1008FDE8-DF7C-EF07-9C6A-A671FED958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6" name="Straight Connector 1495">
                    <a:extLst>
                      <a:ext uri="{FF2B5EF4-FFF2-40B4-BE49-F238E27FC236}">
                        <a16:creationId xmlns:a16="http://schemas.microsoft.com/office/drawing/2014/main" id="{FDE8A3DF-7943-8B24-D864-7B9FE4E39E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7" name="Straight Connector 1496">
                    <a:extLst>
                      <a:ext uri="{FF2B5EF4-FFF2-40B4-BE49-F238E27FC236}">
                        <a16:creationId xmlns:a16="http://schemas.microsoft.com/office/drawing/2014/main" id="{148F345E-A8D8-CF22-E648-6BB93761C7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" name="Straight Connector 1497">
                    <a:extLst>
                      <a:ext uri="{FF2B5EF4-FFF2-40B4-BE49-F238E27FC236}">
                        <a16:creationId xmlns:a16="http://schemas.microsoft.com/office/drawing/2014/main" id="{950DC0C7-6526-F420-C143-F3539BA293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" name="Straight Connector 1498">
                    <a:extLst>
                      <a:ext uri="{FF2B5EF4-FFF2-40B4-BE49-F238E27FC236}">
                        <a16:creationId xmlns:a16="http://schemas.microsoft.com/office/drawing/2014/main" id="{9B721489-2D16-058E-0E1F-1F2FAD5B89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" name="Straight Connector 1499">
                    <a:extLst>
                      <a:ext uri="{FF2B5EF4-FFF2-40B4-BE49-F238E27FC236}">
                        <a16:creationId xmlns:a16="http://schemas.microsoft.com/office/drawing/2014/main" id="{34B5EE21-48B2-101B-DF66-D9A61FBF53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1" name="Straight Connector 1500">
                    <a:extLst>
                      <a:ext uri="{FF2B5EF4-FFF2-40B4-BE49-F238E27FC236}">
                        <a16:creationId xmlns:a16="http://schemas.microsoft.com/office/drawing/2014/main" id="{2104A277-B42B-2695-0FF3-5AD56BFAE8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2" name="Straight Connector 1501">
                    <a:extLst>
                      <a:ext uri="{FF2B5EF4-FFF2-40B4-BE49-F238E27FC236}">
                        <a16:creationId xmlns:a16="http://schemas.microsoft.com/office/drawing/2014/main" id="{D79A9D98-D87A-2B01-0EB2-5972F8E655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86" name="Freeform: Shape 1485">
                  <a:extLst>
                    <a:ext uri="{FF2B5EF4-FFF2-40B4-BE49-F238E27FC236}">
                      <a16:creationId xmlns:a16="http://schemas.microsoft.com/office/drawing/2014/main" id="{118597FE-165C-5F27-2599-4FDB77F852AF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8" name="Group 1427">
                <a:extLst>
                  <a:ext uri="{FF2B5EF4-FFF2-40B4-BE49-F238E27FC236}">
                    <a16:creationId xmlns:a16="http://schemas.microsoft.com/office/drawing/2014/main" id="{079FE9C5-EF5B-026B-0996-67263994F1F1}"/>
                  </a:ext>
                </a:extLst>
              </p:cNvPr>
              <p:cNvGrpSpPr/>
              <p:nvPr/>
            </p:nvGrpSpPr>
            <p:grpSpPr>
              <a:xfrm rot="13567119">
                <a:off x="9359125" y="3701285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467" name="Group 1466">
                  <a:extLst>
                    <a:ext uri="{FF2B5EF4-FFF2-40B4-BE49-F238E27FC236}">
                      <a16:creationId xmlns:a16="http://schemas.microsoft.com/office/drawing/2014/main" id="{4E32A27B-E165-BF71-D412-DB1DD91A4630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469" name="Straight Connector 1468">
                    <a:extLst>
                      <a:ext uri="{FF2B5EF4-FFF2-40B4-BE49-F238E27FC236}">
                        <a16:creationId xmlns:a16="http://schemas.microsoft.com/office/drawing/2014/main" id="{DD29CE54-700F-B983-BD64-4B789DDA2CB9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0" name="Straight Connector 1469">
                    <a:extLst>
                      <a:ext uri="{FF2B5EF4-FFF2-40B4-BE49-F238E27FC236}">
                        <a16:creationId xmlns:a16="http://schemas.microsoft.com/office/drawing/2014/main" id="{5A6635E6-317D-6E44-9B65-2758AADD53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1" name="Straight Connector 1470">
                    <a:extLst>
                      <a:ext uri="{FF2B5EF4-FFF2-40B4-BE49-F238E27FC236}">
                        <a16:creationId xmlns:a16="http://schemas.microsoft.com/office/drawing/2014/main" id="{318E6E03-0E28-C66D-EE31-2B94F984A4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2" name="Straight Connector 1471">
                    <a:extLst>
                      <a:ext uri="{FF2B5EF4-FFF2-40B4-BE49-F238E27FC236}">
                        <a16:creationId xmlns:a16="http://schemas.microsoft.com/office/drawing/2014/main" id="{CCC0D93B-2F7A-EE01-957F-C68EF8D453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3" name="Straight Connector 1472">
                    <a:extLst>
                      <a:ext uri="{FF2B5EF4-FFF2-40B4-BE49-F238E27FC236}">
                        <a16:creationId xmlns:a16="http://schemas.microsoft.com/office/drawing/2014/main" id="{A1E8D803-3A2B-5EEE-B4AE-B068AAD78F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4" name="Straight Connector 1473">
                    <a:extLst>
                      <a:ext uri="{FF2B5EF4-FFF2-40B4-BE49-F238E27FC236}">
                        <a16:creationId xmlns:a16="http://schemas.microsoft.com/office/drawing/2014/main" id="{349AD75D-3430-CD1B-6BE8-B568C76AF1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5" name="Straight Connector 1474">
                    <a:extLst>
                      <a:ext uri="{FF2B5EF4-FFF2-40B4-BE49-F238E27FC236}">
                        <a16:creationId xmlns:a16="http://schemas.microsoft.com/office/drawing/2014/main" id="{F419B19A-DE28-99D9-65DF-55E6DDD3A2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6" name="Straight Connector 1475">
                    <a:extLst>
                      <a:ext uri="{FF2B5EF4-FFF2-40B4-BE49-F238E27FC236}">
                        <a16:creationId xmlns:a16="http://schemas.microsoft.com/office/drawing/2014/main" id="{04FDEDA3-53C3-534B-C5A9-D22DBEBE59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7" name="Straight Connector 1476">
                    <a:extLst>
                      <a:ext uri="{FF2B5EF4-FFF2-40B4-BE49-F238E27FC236}">
                        <a16:creationId xmlns:a16="http://schemas.microsoft.com/office/drawing/2014/main" id="{88DFEAF3-EE5B-1D3B-2B65-2622F815A5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8" name="Straight Connector 1477">
                    <a:extLst>
                      <a:ext uri="{FF2B5EF4-FFF2-40B4-BE49-F238E27FC236}">
                        <a16:creationId xmlns:a16="http://schemas.microsoft.com/office/drawing/2014/main" id="{4FEA4366-A682-4630-CAD5-54F36EA0EE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9" name="Straight Connector 1478">
                    <a:extLst>
                      <a:ext uri="{FF2B5EF4-FFF2-40B4-BE49-F238E27FC236}">
                        <a16:creationId xmlns:a16="http://schemas.microsoft.com/office/drawing/2014/main" id="{9A8D8659-36EF-D040-2915-7558D25A48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" name="Straight Connector 1479">
                    <a:extLst>
                      <a:ext uri="{FF2B5EF4-FFF2-40B4-BE49-F238E27FC236}">
                        <a16:creationId xmlns:a16="http://schemas.microsoft.com/office/drawing/2014/main" id="{1EFA4C66-3B27-483B-DC1B-6D0A8E9F5F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" name="Straight Connector 1480">
                    <a:extLst>
                      <a:ext uri="{FF2B5EF4-FFF2-40B4-BE49-F238E27FC236}">
                        <a16:creationId xmlns:a16="http://schemas.microsoft.com/office/drawing/2014/main" id="{F5D63B1C-2E14-1422-29B9-A19571685F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2" name="Straight Connector 1481">
                    <a:extLst>
                      <a:ext uri="{FF2B5EF4-FFF2-40B4-BE49-F238E27FC236}">
                        <a16:creationId xmlns:a16="http://schemas.microsoft.com/office/drawing/2014/main" id="{48D4C8D9-3BA0-36F1-FFE3-7CFAAD53E1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3" name="Straight Connector 1482">
                    <a:extLst>
                      <a:ext uri="{FF2B5EF4-FFF2-40B4-BE49-F238E27FC236}">
                        <a16:creationId xmlns:a16="http://schemas.microsoft.com/office/drawing/2014/main" id="{70271E7C-4C2A-76E5-545D-E116FD7B9D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4" name="Straight Connector 1483">
                    <a:extLst>
                      <a:ext uri="{FF2B5EF4-FFF2-40B4-BE49-F238E27FC236}">
                        <a16:creationId xmlns:a16="http://schemas.microsoft.com/office/drawing/2014/main" id="{39EA8971-5462-7351-0D16-4B9D9B6F9D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68" name="Freeform: Shape 1467">
                  <a:extLst>
                    <a:ext uri="{FF2B5EF4-FFF2-40B4-BE49-F238E27FC236}">
                      <a16:creationId xmlns:a16="http://schemas.microsoft.com/office/drawing/2014/main" id="{3A2769A2-7A43-1B32-B249-345F09E83B61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9" name="Group 1428">
                <a:extLst>
                  <a:ext uri="{FF2B5EF4-FFF2-40B4-BE49-F238E27FC236}">
                    <a16:creationId xmlns:a16="http://schemas.microsoft.com/office/drawing/2014/main" id="{214DB64F-C0D1-924B-D168-74E83168D368}"/>
                  </a:ext>
                </a:extLst>
              </p:cNvPr>
              <p:cNvGrpSpPr/>
              <p:nvPr/>
            </p:nvGrpSpPr>
            <p:grpSpPr>
              <a:xfrm rot="9392279">
                <a:off x="9432467" y="3828147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449" name="Group 1448">
                  <a:extLst>
                    <a:ext uri="{FF2B5EF4-FFF2-40B4-BE49-F238E27FC236}">
                      <a16:creationId xmlns:a16="http://schemas.microsoft.com/office/drawing/2014/main" id="{A8529C62-B22E-3DFE-F447-39D512A35250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451" name="Straight Connector 1450">
                    <a:extLst>
                      <a:ext uri="{FF2B5EF4-FFF2-40B4-BE49-F238E27FC236}">
                        <a16:creationId xmlns:a16="http://schemas.microsoft.com/office/drawing/2014/main" id="{66BE14CA-5F4D-425B-BD0D-29F1FE556DBD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2" name="Straight Connector 1451">
                    <a:extLst>
                      <a:ext uri="{FF2B5EF4-FFF2-40B4-BE49-F238E27FC236}">
                        <a16:creationId xmlns:a16="http://schemas.microsoft.com/office/drawing/2014/main" id="{31D804FD-F449-2B40-A2F7-60C043C8E9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3" name="Straight Connector 1452">
                    <a:extLst>
                      <a:ext uri="{FF2B5EF4-FFF2-40B4-BE49-F238E27FC236}">
                        <a16:creationId xmlns:a16="http://schemas.microsoft.com/office/drawing/2014/main" id="{062934B3-848A-1CCF-8801-C661E106D0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4" name="Straight Connector 1453">
                    <a:extLst>
                      <a:ext uri="{FF2B5EF4-FFF2-40B4-BE49-F238E27FC236}">
                        <a16:creationId xmlns:a16="http://schemas.microsoft.com/office/drawing/2014/main" id="{219A7011-5E05-2525-EFAA-0637C92E33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5" name="Straight Connector 1454">
                    <a:extLst>
                      <a:ext uri="{FF2B5EF4-FFF2-40B4-BE49-F238E27FC236}">
                        <a16:creationId xmlns:a16="http://schemas.microsoft.com/office/drawing/2014/main" id="{EFB3D1FB-6364-C0BD-42C2-6B017625E7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6" name="Straight Connector 1455">
                    <a:extLst>
                      <a:ext uri="{FF2B5EF4-FFF2-40B4-BE49-F238E27FC236}">
                        <a16:creationId xmlns:a16="http://schemas.microsoft.com/office/drawing/2014/main" id="{1E50B8BB-0751-2498-B9E0-CE0379EFC1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7" name="Straight Connector 1456">
                    <a:extLst>
                      <a:ext uri="{FF2B5EF4-FFF2-40B4-BE49-F238E27FC236}">
                        <a16:creationId xmlns:a16="http://schemas.microsoft.com/office/drawing/2014/main" id="{855333BE-3F5A-E6B7-5F24-2A388B5804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8" name="Straight Connector 1457">
                    <a:extLst>
                      <a:ext uri="{FF2B5EF4-FFF2-40B4-BE49-F238E27FC236}">
                        <a16:creationId xmlns:a16="http://schemas.microsoft.com/office/drawing/2014/main" id="{4DE747AC-1AEC-8522-8175-10BA13800C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9" name="Straight Connector 1458">
                    <a:extLst>
                      <a:ext uri="{FF2B5EF4-FFF2-40B4-BE49-F238E27FC236}">
                        <a16:creationId xmlns:a16="http://schemas.microsoft.com/office/drawing/2014/main" id="{8C53DDAC-5B6F-2E88-E0AD-DF367D9F9A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0" name="Straight Connector 1459">
                    <a:extLst>
                      <a:ext uri="{FF2B5EF4-FFF2-40B4-BE49-F238E27FC236}">
                        <a16:creationId xmlns:a16="http://schemas.microsoft.com/office/drawing/2014/main" id="{F5EB2B71-463E-88E3-D979-0031AD58F7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1" name="Straight Connector 1460">
                    <a:extLst>
                      <a:ext uri="{FF2B5EF4-FFF2-40B4-BE49-F238E27FC236}">
                        <a16:creationId xmlns:a16="http://schemas.microsoft.com/office/drawing/2014/main" id="{7FEC344D-DAB4-EC9F-F8F6-3C8BFB9D04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2" name="Straight Connector 1461">
                    <a:extLst>
                      <a:ext uri="{FF2B5EF4-FFF2-40B4-BE49-F238E27FC236}">
                        <a16:creationId xmlns:a16="http://schemas.microsoft.com/office/drawing/2014/main" id="{F7ADA031-6F11-7702-7FF7-A6FC33636A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3" name="Straight Connector 1462">
                    <a:extLst>
                      <a:ext uri="{FF2B5EF4-FFF2-40B4-BE49-F238E27FC236}">
                        <a16:creationId xmlns:a16="http://schemas.microsoft.com/office/drawing/2014/main" id="{55274545-8133-ADD6-8EA5-07240CEB2D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4" name="Straight Connector 1463">
                    <a:extLst>
                      <a:ext uri="{FF2B5EF4-FFF2-40B4-BE49-F238E27FC236}">
                        <a16:creationId xmlns:a16="http://schemas.microsoft.com/office/drawing/2014/main" id="{B5E8D20C-D052-780D-0E62-30A7874A13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5" name="Straight Connector 1464">
                    <a:extLst>
                      <a:ext uri="{FF2B5EF4-FFF2-40B4-BE49-F238E27FC236}">
                        <a16:creationId xmlns:a16="http://schemas.microsoft.com/office/drawing/2014/main" id="{48C1013E-97FD-0CA5-9A8A-CCB1F4C42E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6" name="Straight Connector 1465">
                    <a:extLst>
                      <a:ext uri="{FF2B5EF4-FFF2-40B4-BE49-F238E27FC236}">
                        <a16:creationId xmlns:a16="http://schemas.microsoft.com/office/drawing/2014/main" id="{EC91DCA6-EF33-8063-BE5D-B6D1D65DD0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50" name="Freeform: Shape 1449">
                  <a:extLst>
                    <a:ext uri="{FF2B5EF4-FFF2-40B4-BE49-F238E27FC236}">
                      <a16:creationId xmlns:a16="http://schemas.microsoft.com/office/drawing/2014/main" id="{55E01CE9-5E23-FBCB-A477-9DAC50930788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0" name="Group 1429">
                <a:extLst>
                  <a:ext uri="{FF2B5EF4-FFF2-40B4-BE49-F238E27FC236}">
                    <a16:creationId xmlns:a16="http://schemas.microsoft.com/office/drawing/2014/main" id="{EC72ED89-02A5-307E-5E62-9DC08C330166}"/>
                  </a:ext>
                </a:extLst>
              </p:cNvPr>
              <p:cNvGrpSpPr/>
              <p:nvPr/>
            </p:nvGrpSpPr>
            <p:grpSpPr>
              <a:xfrm rot="2617130">
                <a:off x="9555214" y="3806169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431" name="Group 1430">
                  <a:extLst>
                    <a:ext uri="{FF2B5EF4-FFF2-40B4-BE49-F238E27FC236}">
                      <a16:creationId xmlns:a16="http://schemas.microsoft.com/office/drawing/2014/main" id="{7237CD97-FBC2-CF5E-EB88-E663C1938CD4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433" name="Straight Connector 1432">
                    <a:extLst>
                      <a:ext uri="{FF2B5EF4-FFF2-40B4-BE49-F238E27FC236}">
                        <a16:creationId xmlns:a16="http://schemas.microsoft.com/office/drawing/2014/main" id="{8BB21613-5C82-2FF2-AAAE-FB98BB2AB545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4" name="Straight Connector 1433">
                    <a:extLst>
                      <a:ext uri="{FF2B5EF4-FFF2-40B4-BE49-F238E27FC236}">
                        <a16:creationId xmlns:a16="http://schemas.microsoft.com/office/drawing/2014/main" id="{D82E4565-FD42-2D8D-5300-0974D1B25C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5" name="Straight Connector 1434">
                    <a:extLst>
                      <a:ext uri="{FF2B5EF4-FFF2-40B4-BE49-F238E27FC236}">
                        <a16:creationId xmlns:a16="http://schemas.microsoft.com/office/drawing/2014/main" id="{E1197528-EFBB-7CD4-2136-3D15AD836D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6" name="Straight Connector 1435">
                    <a:extLst>
                      <a:ext uri="{FF2B5EF4-FFF2-40B4-BE49-F238E27FC236}">
                        <a16:creationId xmlns:a16="http://schemas.microsoft.com/office/drawing/2014/main" id="{EB80290E-976B-7C46-9724-62D4582CDA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7" name="Straight Connector 1436">
                    <a:extLst>
                      <a:ext uri="{FF2B5EF4-FFF2-40B4-BE49-F238E27FC236}">
                        <a16:creationId xmlns:a16="http://schemas.microsoft.com/office/drawing/2014/main" id="{115BF41C-9516-0DA1-7C92-4DDB4A9D4F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8" name="Straight Connector 1437">
                    <a:extLst>
                      <a:ext uri="{FF2B5EF4-FFF2-40B4-BE49-F238E27FC236}">
                        <a16:creationId xmlns:a16="http://schemas.microsoft.com/office/drawing/2014/main" id="{99F9BF30-A39F-A764-1774-8955F1B133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9" name="Straight Connector 1438">
                    <a:extLst>
                      <a:ext uri="{FF2B5EF4-FFF2-40B4-BE49-F238E27FC236}">
                        <a16:creationId xmlns:a16="http://schemas.microsoft.com/office/drawing/2014/main" id="{83C57B44-AB25-6CC1-7171-7F361FBD42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0" name="Straight Connector 1439">
                    <a:extLst>
                      <a:ext uri="{FF2B5EF4-FFF2-40B4-BE49-F238E27FC236}">
                        <a16:creationId xmlns:a16="http://schemas.microsoft.com/office/drawing/2014/main" id="{F189A232-F672-DD78-81F3-F3BB6FABF6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1" name="Straight Connector 1440">
                    <a:extLst>
                      <a:ext uri="{FF2B5EF4-FFF2-40B4-BE49-F238E27FC236}">
                        <a16:creationId xmlns:a16="http://schemas.microsoft.com/office/drawing/2014/main" id="{EF5140C0-77A8-AFAD-B39A-2AFDA20CD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2" name="Straight Connector 1441">
                    <a:extLst>
                      <a:ext uri="{FF2B5EF4-FFF2-40B4-BE49-F238E27FC236}">
                        <a16:creationId xmlns:a16="http://schemas.microsoft.com/office/drawing/2014/main" id="{778B3AB5-4888-9848-4AF1-9CAE3086E8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3" name="Straight Connector 1442">
                    <a:extLst>
                      <a:ext uri="{FF2B5EF4-FFF2-40B4-BE49-F238E27FC236}">
                        <a16:creationId xmlns:a16="http://schemas.microsoft.com/office/drawing/2014/main" id="{6124B00C-EB39-8734-46AB-2282556B70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4" name="Straight Connector 1443">
                    <a:extLst>
                      <a:ext uri="{FF2B5EF4-FFF2-40B4-BE49-F238E27FC236}">
                        <a16:creationId xmlns:a16="http://schemas.microsoft.com/office/drawing/2014/main" id="{BCE95B07-DE43-8CC4-6ED1-3411B3C460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5" name="Straight Connector 1444">
                    <a:extLst>
                      <a:ext uri="{FF2B5EF4-FFF2-40B4-BE49-F238E27FC236}">
                        <a16:creationId xmlns:a16="http://schemas.microsoft.com/office/drawing/2014/main" id="{83F52DDC-6378-17C4-0934-6B4C8E4359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6" name="Straight Connector 1445">
                    <a:extLst>
                      <a:ext uri="{FF2B5EF4-FFF2-40B4-BE49-F238E27FC236}">
                        <a16:creationId xmlns:a16="http://schemas.microsoft.com/office/drawing/2014/main" id="{C5450CDC-336F-0DA4-27A2-0E4BD99C6E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7" name="Straight Connector 1446">
                    <a:extLst>
                      <a:ext uri="{FF2B5EF4-FFF2-40B4-BE49-F238E27FC236}">
                        <a16:creationId xmlns:a16="http://schemas.microsoft.com/office/drawing/2014/main" id="{975D885B-F7F2-D3BA-A482-93FDADF6BA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8" name="Straight Connector 1447">
                    <a:extLst>
                      <a:ext uri="{FF2B5EF4-FFF2-40B4-BE49-F238E27FC236}">
                        <a16:creationId xmlns:a16="http://schemas.microsoft.com/office/drawing/2014/main" id="{32708EAC-E282-CA6C-07CF-E2B930EDAE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32" name="Freeform: Shape 1431">
                  <a:extLst>
                    <a:ext uri="{FF2B5EF4-FFF2-40B4-BE49-F238E27FC236}">
                      <a16:creationId xmlns:a16="http://schemas.microsoft.com/office/drawing/2014/main" id="{9E813E41-13DA-63F6-A7A4-EBA20EDA7208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97" name="Group 1596">
                <a:extLst>
                  <a:ext uri="{FF2B5EF4-FFF2-40B4-BE49-F238E27FC236}">
                    <a16:creationId xmlns:a16="http://schemas.microsoft.com/office/drawing/2014/main" id="{DF007CBC-8A3E-000C-C189-31948EA9931A}"/>
                  </a:ext>
                </a:extLst>
              </p:cNvPr>
              <p:cNvGrpSpPr/>
              <p:nvPr/>
            </p:nvGrpSpPr>
            <p:grpSpPr>
              <a:xfrm rot="8465363" flipV="1">
                <a:off x="8811141" y="4039845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750" name="Group 1749">
                  <a:extLst>
                    <a:ext uri="{FF2B5EF4-FFF2-40B4-BE49-F238E27FC236}">
                      <a16:creationId xmlns:a16="http://schemas.microsoft.com/office/drawing/2014/main" id="{058EB930-32F1-BB3C-5DFF-D847AB0D76B0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752" name="Straight Connector 1751">
                    <a:extLst>
                      <a:ext uri="{FF2B5EF4-FFF2-40B4-BE49-F238E27FC236}">
                        <a16:creationId xmlns:a16="http://schemas.microsoft.com/office/drawing/2014/main" id="{084D5783-9675-F403-7D29-4722D709800C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3" name="Straight Connector 1752">
                    <a:extLst>
                      <a:ext uri="{FF2B5EF4-FFF2-40B4-BE49-F238E27FC236}">
                        <a16:creationId xmlns:a16="http://schemas.microsoft.com/office/drawing/2014/main" id="{8C109FB5-C55B-2AF5-4193-4054D5559D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4" name="Straight Connector 1753">
                    <a:extLst>
                      <a:ext uri="{FF2B5EF4-FFF2-40B4-BE49-F238E27FC236}">
                        <a16:creationId xmlns:a16="http://schemas.microsoft.com/office/drawing/2014/main" id="{A7AA100A-28AD-A35A-F21C-0AFD6358EF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5" name="Straight Connector 1754">
                    <a:extLst>
                      <a:ext uri="{FF2B5EF4-FFF2-40B4-BE49-F238E27FC236}">
                        <a16:creationId xmlns:a16="http://schemas.microsoft.com/office/drawing/2014/main" id="{A4B08BEF-AEE8-4268-3B1A-BB1860598B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6" name="Straight Connector 1755">
                    <a:extLst>
                      <a:ext uri="{FF2B5EF4-FFF2-40B4-BE49-F238E27FC236}">
                        <a16:creationId xmlns:a16="http://schemas.microsoft.com/office/drawing/2014/main" id="{4198CA64-6AE9-B683-B484-7C1DF828BF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7" name="Straight Connector 1756">
                    <a:extLst>
                      <a:ext uri="{FF2B5EF4-FFF2-40B4-BE49-F238E27FC236}">
                        <a16:creationId xmlns:a16="http://schemas.microsoft.com/office/drawing/2014/main" id="{7B95545F-6886-221F-CD28-400FE3A0D9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8" name="Straight Connector 1757">
                    <a:extLst>
                      <a:ext uri="{FF2B5EF4-FFF2-40B4-BE49-F238E27FC236}">
                        <a16:creationId xmlns:a16="http://schemas.microsoft.com/office/drawing/2014/main" id="{4A779FCB-CE4A-6AA3-5B73-DD60BAF06C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9" name="Straight Connector 1758">
                    <a:extLst>
                      <a:ext uri="{FF2B5EF4-FFF2-40B4-BE49-F238E27FC236}">
                        <a16:creationId xmlns:a16="http://schemas.microsoft.com/office/drawing/2014/main" id="{ABED9F33-45A8-198B-A42A-6CE9A06239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0" name="Straight Connector 1759">
                    <a:extLst>
                      <a:ext uri="{FF2B5EF4-FFF2-40B4-BE49-F238E27FC236}">
                        <a16:creationId xmlns:a16="http://schemas.microsoft.com/office/drawing/2014/main" id="{3E51AB95-5347-4954-24A4-A9C5426449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1" name="Straight Connector 1760">
                    <a:extLst>
                      <a:ext uri="{FF2B5EF4-FFF2-40B4-BE49-F238E27FC236}">
                        <a16:creationId xmlns:a16="http://schemas.microsoft.com/office/drawing/2014/main" id="{D129B421-C376-5A2F-E673-ABB6B23D9A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2" name="Straight Connector 1761">
                    <a:extLst>
                      <a:ext uri="{FF2B5EF4-FFF2-40B4-BE49-F238E27FC236}">
                        <a16:creationId xmlns:a16="http://schemas.microsoft.com/office/drawing/2014/main" id="{9BCD64CF-D8E0-95BB-1274-638EB8239C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3" name="Straight Connector 1762">
                    <a:extLst>
                      <a:ext uri="{FF2B5EF4-FFF2-40B4-BE49-F238E27FC236}">
                        <a16:creationId xmlns:a16="http://schemas.microsoft.com/office/drawing/2014/main" id="{2D2C3F86-B767-8D69-E144-0E20EB1189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4" name="Straight Connector 1763">
                    <a:extLst>
                      <a:ext uri="{FF2B5EF4-FFF2-40B4-BE49-F238E27FC236}">
                        <a16:creationId xmlns:a16="http://schemas.microsoft.com/office/drawing/2014/main" id="{7B6148BB-B8ED-E054-B2FA-CE2494600F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5" name="Straight Connector 1764">
                    <a:extLst>
                      <a:ext uri="{FF2B5EF4-FFF2-40B4-BE49-F238E27FC236}">
                        <a16:creationId xmlns:a16="http://schemas.microsoft.com/office/drawing/2014/main" id="{7E05DFFD-1A99-EEEE-5D38-F5B7D9C761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6" name="Straight Connector 1765">
                    <a:extLst>
                      <a:ext uri="{FF2B5EF4-FFF2-40B4-BE49-F238E27FC236}">
                        <a16:creationId xmlns:a16="http://schemas.microsoft.com/office/drawing/2014/main" id="{AC15BA7B-1B6C-741A-1E85-F131BECBAF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7" name="Straight Connector 1766">
                    <a:extLst>
                      <a:ext uri="{FF2B5EF4-FFF2-40B4-BE49-F238E27FC236}">
                        <a16:creationId xmlns:a16="http://schemas.microsoft.com/office/drawing/2014/main" id="{C08A9B87-619E-6709-3BE7-DD35ECC9E4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51" name="Freeform: Shape 1750">
                  <a:extLst>
                    <a:ext uri="{FF2B5EF4-FFF2-40B4-BE49-F238E27FC236}">
                      <a16:creationId xmlns:a16="http://schemas.microsoft.com/office/drawing/2014/main" id="{30E29ACD-446F-0957-D66E-831846D7BE98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98" name="Group 1597">
                <a:extLst>
                  <a:ext uri="{FF2B5EF4-FFF2-40B4-BE49-F238E27FC236}">
                    <a16:creationId xmlns:a16="http://schemas.microsoft.com/office/drawing/2014/main" id="{0047DA8D-8C76-4068-3CCA-6F648AE4EC14}"/>
                  </a:ext>
                </a:extLst>
              </p:cNvPr>
              <p:cNvGrpSpPr/>
              <p:nvPr/>
            </p:nvGrpSpPr>
            <p:grpSpPr>
              <a:xfrm rot="2497904" flipV="1">
                <a:off x="8856614" y="4104372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732" name="Group 1731">
                  <a:extLst>
                    <a:ext uri="{FF2B5EF4-FFF2-40B4-BE49-F238E27FC236}">
                      <a16:creationId xmlns:a16="http://schemas.microsoft.com/office/drawing/2014/main" id="{32B5D147-6E35-D6BC-6093-CB1F22DFDF4E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734" name="Straight Connector 1733">
                    <a:extLst>
                      <a:ext uri="{FF2B5EF4-FFF2-40B4-BE49-F238E27FC236}">
                        <a16:creationId xmlns:a16="http://schemas.microsoft.com/office/drawing/2014/main" id="{1988F0B9-513E-BED2-4FE3-D6F519D74B93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5" name="Straight Connector 1734">
                    <a:extLst>
                      <a:ext uri="{FF2B5EF4-FFF2-40B4-BE49-F238E27FC236}">
                        <a16:creationId xmlns:a16="http://schemas.microsoft.com/office/drawing/2014/main" id="{71E41867-AADC-D586-A7FA-4A2D81CD24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6" name="Straight Connector 1735">
                    <a:extLst>
                      <a:ext uri="{FF2B5EF4-FFF2-40B4-BE49-F238E27FC236}">
                        <a16:creationId xmlns:a16="http://schemas.microsoft.com/office/drawing/2014/main" id="{0C50DEA1-5FF9-EED1-532A-EA441EFEEE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7" name="Straight Connector 1736">
                    <a:extLst>
                      <a:ext uri="{FF2B5EF4-FFF2-40B4-BE49-F238E27FC236}">
                        <a16:creationId xmlns:a16="http://schemas.microsoft.com/office/drawing/2014/main" id="{532F8488-FD16-2BA0-6864-874596DB4A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8" name="Straight Connector 1737">
                    <a:extLst>
                      <a:ext uri="{FF2B5EF4-FFF2-40B4-BE49-F238E27FC236}">
                        <a16:creationId xmlns:a16="http://schemas.microsoft.com/office/drawing/2014/main" id="{E3194F00-BA7E-1368-BE16-9D6FD07634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9" name="Straight Connector 1738">
                    <a:extLst>
                      <a:ext uri="{FF2B5EF4-FFF2-40B4-BE49-F238E27FC236}">
                        <a16:creationId xmlns:a16="http://schemas.microsoft.com/office/drawing/2014/main" id="{14F519D3-9AA1-F8A3-A5A1-898328DDE1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0" name="Straight Connector 1739">
                    <a:extLst>
                      <a:ext uri="{FF2B5EF4-FFF2-40B4-BE49-F238E27FC236}">
                        <a16:creationId xmlns:a16="http://schemas.microsoft.com/office/drawing/2014/main" id="{F38EA9AA-2713-39D8-0AB7-41DAFF055B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1" name="Straight Connector 1740">
                    <a:extLst>
                      <a:ext uri="{FF2B5EF4-FFF2-40B4-BE49-F238E27FC236}">
                        <a16:creationId xmlns:a16="http://schemas.microsoft.com/office/drawing/2014/main" id="{CD72CAD6-2898-CF26-E42B-A77F9FFCF1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2" name="Straight Connector 1741">
                    <a:extLst>
                      <a:ext uri="{FF2B5EF4-FFF2-40B4-BE49-F238E27FC236}">
                        <a16:creationId xmlns:a16="http://schemas.microsoft.com/office/drawing/2014/main" id="{DB3BA91E-B530-B7A6-5431-93690A4C3C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3" name="Straight Connector 1742">
                    <a:extLst>
                      <a:ext uri="{FF2B5EF4-FFF2-40B4-BE49-F238E27FC236}">
                        <a16:creationId xmlns:a16="http://schemas.microsoft.com/office/drawing/2014/main" id="{CB795B76-664E-0433-B53C-8ACA5D30F2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4" name="Straight Connector 1743">
                    <a:extLst>
                      <a:ext uri="{FF2B5EF4-FFF2-40B4-BE49-F238E27FC236}">
                        <a16:creationId xmlns:a16="http://schemas.microsoft.com/office/drawing/2014/main" id="{1FA7DE33-A4F1-DEAD-DB98-02A8D15387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5" name="Straight Connector 1744">
                    <a:extLst>
                      <a:ext uri="{FF2B5EF4-FFF2-40B4-BE49-F238E27FC236}">
                        <a16:creationId xmlns:a16="http://schemas.microsoft.com/office/drawing/2014/main" id="{17DDF6DF-94E7-9986-A865-1333357524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6" name="Straight Connector 1745">
                    <a:extLst>
                      <a:ext uri="{FF2B5EF4-FFF2-40B4-BE49-F238E27FC236}">
                        <a16:creationId xmlns:a16="http://schemas.microsoft.com/office/drawing/2014/main" id="{3869F31F-4E8D-FB30-AEE6-5524957966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7" name="Straight Connector 1746">
                    <a:extLst>
                      <a:ext uri="{FF2B5EF4-FFF2-40B4-BE49-F238E27FC236}">
                        <a16:creationId xmlns:a16="http://schemas.microsoft.com/office/drawing/2014/main" id="{6B848B73-05BF-2C70-26E0-43D6363E5D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8" name="Straight Connector 1747">
                    <a:extLst>
                      <a:ext uri="{FF2B5EF4-FFF2-40B4-BE49-F238E27FC236}">
                        <a16:creationId xmlns:a16="http://schemas.microsoft.com/office/drawing/2014/main" id="{6A10A3FF-158A-E4BB-AF1D-7293D09647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9" name="Straight Connector 1748">
                    <a:extLst>
                      <a:ext uri="{FF2B5EF4-FFF2-40B4-BE49-F238E27FC236}">
                        <a16:creationId xmlns:a16="http://schemas.microsoft.com/office/drawing/2014/main" id="{C0D99E0B-94B6-047A-7A44-4EA05FB3F2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33" name="Freeform: Shape 1732">
                  <a:extLst>
                    <a:ext uri="{FF2B5EF4-FFF2-40B4-BE49-F238E27FC236}">
                      <a16:creationId xmlns:a16="http://schemas.microsoft.com/office/drawing/2014/main" id="{EDA99A31-9BE8-2BEF-E822-580B83B7661C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99" name="Group 1598">
                <a:extLst>
                  <a:ext uri="{FF2B5EF4-FFF2-40B4-BE49-F238E27FC236}">
                    <a16:creationId xmlns:a16="http://schemas.microsoft.com/office/drawing/2014/main" id="{DB91131B-9D87-C513-E65D-11827D993E7E}"/>
                  </a:ext>
                </a:extLst>
              </p:cNvPr>
              <p:cNvGrpSpPr/>
              <p:nvPr/>
            </p:nvGrpSpPr>
            <p:grpSpPr>
              <a:xfrm rot="19506443" flipV="1">
                <a:off x="9019078" y="4042999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714" name="Group 1713">
                  <a:extLst>
                    <a:ext uri="{FF2B5EF4-FFF2-40B4-BE49-F238E27FC236}">
                      <a16:creationId xmlns:a16="http://schemas.microsoft.com/office/drawing/2014/main" id="{DCAAB2B1-9694-AC68-57EC-C9E6B884C491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716" name="Straight Connector 1715">
                    <a:extLst>
                      <a:ext uri="{FF2B5EF4-FFF2-40B4-BE49-F238E27FC236}">
                        <a16:creationId xmlns:a16="http://schemas.microsoft.com/office/drawing/2014/main" id="{62371E4B-ADB5-D3D7-D328-3603D8A99863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7" name="Straight Connector 1716">
                    <a:extLst>
                      <a:ext uri="{FF2B5EF4-FFF2-40B4-BE49-F238E27FC236}">
                        <a16:creationId xmlns:a16="http://schemas.microsoft.com/office/drawing/2014/main" id="{D863CCF7-C304-CF6A-E067-BB643A552F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8" name="Straight Connector 1717">
                    <a:extLst>
                      <a:ext uri="{FF2B5EF4-FFF2-40B4-BE49-F238E27FC236}">
                        <a16:creationId xmlns:a16="http://schemas.microsoft.com/office/drawing/2014/main" id="{CA61D82C-99D0-3B27-5DD0-8BD738AC67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9" name="Straight Connector 1718">
                    <a:extLst>
                      <a:ext uri="{FF2B5EF4-FFF2-40B4-BE49-F238E27FC236}">
                        <a16:creationId xmlns:a16="http://schemas.microsoft.com/office/drawing/2014/main" id="{D7AAB12D-6559-10C1-95DC-2A1676DE92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0" name="Straight Connector 1719">
                    <a:extLst>
                      <a:ext uri="{FF2B5EF4-FFF2-40B4-BE49-F238E27FC236}">
                        <a16:creationId xmlns:a16="http://schemas.microsoft.com/office/drawing/2014/main" id="{17A87BD2-1BEE-B432-DDD6-F65E8A39C1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1" name="Straight Connector 1720">
                    <a:extLst>
                      <a:ext uri="{FF2B5EF4-FFF2-40B4-BE49-F238E27FC236}">
                        <a16:creationId xmlns:a16="http://schemas.microsoft.com/office/drawing/2014/main" id="{458917C6-C932-8224-9C33-A80DD6AF7A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2" name="Straight Connector 1721">
                    <a:extLst>
                      <a:ext uri="{FF2B5EF4-FFF2-40B4-BE49-F238E27FC236}">
                        <a16:creationId xmlns:a16="http://schemas.microsoft.com/office/drawing/2014/main" id="{2B5F1A8C-9A64-E97A-C0AE-A5E9A138F9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3" name="Straight Connector 1722">
                    <a:extLst>
                      <a:ext uri="{FF2B5EF4-FFF2-40B4-BE49-F238E27FC236}">
                        <a16:creationId xmlns:a16="http://schemas.microsoft.com/office/drawing/2014/main" id="{77B849D1-A4FE-B1C5-DF36-6F239ADCB6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4" name="Straight Connector 1723">
                    <a:extLst>
                      <a:ext uri="{FF2B5EF4-FFF2-40B4-BE49-F238E27FC236}">
                        <a16:creationId xmlns:a16="http://schemas.microsoft.com/office/drawing/2014/main" id="{A8053614-6C1D-0D85-30D8-3BD6196065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5" name="Straight Connector 1724">
                    <a:extLst>
                      <a:ext uri="{FF2B5EF4-FFF2-40B4-BE49-F238E27FC236}">
                        <a16:creationId xmlns:a16="http://schemas.microsoft.com/office/drawing/2014/main" id="{3FEAA620-5DA8-BD73-DE4F-EB5EC60D37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6" name="Straight Connector 1725">
                    <a:extLst>
                      <a:ext uri="{FF2B5EF4-FFF2-40B4-BE49-F238E27FC236}">
                        <a16:creationId xmlns:a16="http://schemas.microsoft.com/office/drawing/2014/main" id="{EF3519C6-D9A8-A4B7-F213-1A02DE4C14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7" name="Straight Connector 1726">
                    <a:extLst>
                      <a:ext uri="{FF2B5EF4-FFF2-40B4-BE49-F238E27FC236}">
                        <a16:creationId xmlns:a16="http://schemas.microsoft.com/office/drawing/2014/main" id="{DD8AE2DB-4A95-6558-3965-A745B39487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8" name="Straight Connector 1727">
                    <a:extLst>
                      <a:ext uri="{FF2B5EF4-FFF2-40B4-BE49-F238E27FC236}">
                        <a16:creationId xmlns:a16="http://schemas.microsoft.com/office/drawing/2014/main" id="{4BDD58C3-0A1F-54A7-FF8A-C9375205D2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9" name="Straight Connector 1728">
                    <a:extLst>
                      <a:ext uri="{FF2B5EF4-FFF2-40B4-BE49-F238E27FC236}">
                        <a16:creationId xmlns:a16="http://schemas.microsoft.com/office/drawing/2014/main" id="{7D956CF3-F8C3-4588-3FDB-11EB206E12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0" name="Straight Connector 1729">
                    <a:extLst>
                      <a:ext uri="{FF2B5EF4-FFF2-40B4-BE49-F238E27FC236}">
                        <a16:creationId xmlns:a16="http://schemas.microsoft.com/office/drawing/2014/main" id="{DD0D3FF9-C0D5-E9A0-83E3-A18D43C0C7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1" name="Straight Connector 1730">
                    <a:extLst>
                      <a:ext uri="{FF2B5EF4-FFF2-40B4-BE49-F238E27FC236}">
                        <a16:creationId xmlns:a16="http://schemas.microsoft.com/office/drawing/2014/main" id="{8CF753A3-49F1-97C3-44F7-EEFA9EFB95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15" name="Freeform: Shape 1714">
                  <a:extLst>
                    <a:ext uri="{FF2B5EF4-FFF2-40B4-BE49-F238E27FC236}">
                      <a16:creationId xmlns:a16="http://schemas.microsoft.com/office/drawing/2014/main" id="{C4ED0F5C-44DA-6AD4-D706-DD151959BF57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00" name="Group 1599">
                <a:extLst>
                  <a:ext uri="{FF2B5EF4-FFF2-40B4-BE49-F238E27FC236}">
                    <a16:creationId xmlns:a16="http://schemas.microsoft.com/office/drawing/2014/main" id="{70027F0D-9FB7-4CBC-36CA-27F8B4A52267}"/>
                  </a:ext>
                </a:extLst>
              </p:cNvPr>
              <p:cNvGrpSpPr/>
              <p:nvPr/>
            </p:nvGrpSpPr>
            <p:grpSpPr>
              <a:xfrm rot="18369864" flipV="1">
                <a:off x="9232350" y="4051042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696" name="Group 1695">
                  <a:extLst>
                    <a:ext uri="{FF2B5EF4-FFF2-40B4-BE49-F238E27FC236}">
                      <a16:creationId xmlns:a16="http://schemas.microsoft.com/office/drawing/2014/main" id="{F9A5F533-05E6-5E20-EF83-D92AF24C8823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698" name="Straight Connector 1697">
                    <a:extLst>
                      <a:ext uri="{FF2B5EF4-FFF2-40B4-BE49-F238E27FC236}">
                        <a16:creationId xmlns:a16="http://schemas.microsoft.com/office/drawing/2014/main" id="{49A4E15F-9023-13FD-65B2-0D97007D80DC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9" name="Straight Connector 1698">
                    <a:extLst>
                      <a:ext uri="{FF2B5EF4-FFF2-40B4-BE49-F238E27FC236}">
                        <a16:creationId xmlns:a16="http://schemas.microsoft.com/office/drawing/2014/main" id="{EA609FBD-1D93-35CE-6DFF-E08BDFA855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0" name="Straight Connector 1699">
                    <a:extLst>
                      <a:ext uri="{FF2B5EF4-FFF2-40B4-BE49-F238E27FC236}">
                        <a16:creationId xmlns:a16="http://schemas.microsoft.com/office/drawing/2014/main" id="{5A7D5F3F-98B8-07E0-7905-2A49E060DB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1" name="Straight Connector 1700">
                    <a:extLst>
                      <a:ext uri="{FF2B5EF4-FFF2-40B4-BE49-F238E27FC236}">
                        <a16:creationId xmlns:a16="http://schemas.microsoft.com/office/drawing/2014/main" id="{86890388-D8C1-C4DA-5220-B73D3F9758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2" name="Straight Connector 1701">
                    <a:extLst>
                      <a:ext uri="{FF2B5EF4-FFF2-40B4-BE49-F238E27FC236}">
                        <a16:creationId xmlns:a16="http://schemas.microsoft.com/office/drawing/2014/main" id="{5DFB0E4A-3A77-8FBF-188D-8834D72360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3" name="Straight Connector 1702">
                    <a:extLst>
                      <a:ext uri="{FF2B5EF4-FFF2-40B4-BE49-F238E27FC236}">
                        <a16:creationId xmlns:a16="http://schemas.microsoft.com/office/drawing/2014/main" id="{4EFC5947-3C32-9140-B512-8A1544680E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4" name="Straight Connector 1703">
                    <a:extLst>
                      <a:ext uri="{FF2B5EF4-FFF2-40B4-BE49-F238E27FC236}">
                        <a16:creationId xmlns:a16="http://schemas.microsoft.com/office/drawing/2014/main" id="{CA1F8A68-3C87-EC7F-B157-87E4405841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5" name="Straight Connector 1704">
                    <a:extLst>
                      <a:ext uri="{FF2B5EF4-FFF2-40B4-BE49-F238E27FC236}">
                        <a16:creationId xmlns:a16="http://schemas.microsoft.com/office/drawing/2014/main" id="{62648D68-5DCD-7048-FA39-3AEB07847A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6" name="Straight Connector 1705">
                    <a:extLst>
                      <a:ext uri="{FF2B5EF4-FFF2-40B4-BE49-F238E27FC236}">
                        <a16:creationId xmlns:a16="http://schemas.microsoft.com/office/drawing/2014/main" id="{BBF9C3C7-DC8A-BCC3-3DDB-F3CB364B5D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7" name="Straight Connector 1706">
                    <a:extLst>
                      <a:ext uri="{FF2B5EF4-FFF2-40B4-BE49-F238E27FC236}">
                        <a16:creationId xmlns:a16="http://schemas.microsoft.com/office/drawing/2014/main" id="{CC6136B0-E1B4-1B43-41D6-C6A1C2F74E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8" name="Straight Connector 1707">
                    <a:extLst>
                      <a:ext uri="{FF2B5EF4-FFF2-40B4-BE49-F238E27FC236}">
                        <a16:creationId xmlns:a16="http://schemas.microsoft.com/office/drawing/2014/main" id="{1A5A9BCB-318B-EC0D-4A03-51E47621A1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9" name="Straight Connector 1708">
                    <a:extLst>
                      <a:ext uri="{FF2B5EF4-FFF2-40B4-BE49-F238E27FC236}">
                        <a16:creationId xmlns:a16="http://schemas.microsoft.com/office/drawing/2014/main" id="{EBCD53C9-FEB6-CB74-C34E-B96895AD0A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0" name="Straight Connector 1709">
                    <a:extLst>
                      <a:ext uri="{FF2B5EF4-FFF2-40B4-BE49-F238E27FC236}">
                        <a16:creationId xmlns:a16="http://schemas.microsoft.com/office/drawing/2014/main" id="{A0CEF800-176B-86B8-AEE3-037C855E94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1" name="Straight Connector 1710">
                    <a:extLst>
                      <a:ext uri="{FF2B5EF4-FFF2-40B4-BE49-F238E27FC236}">
                        <a16:creationId xmlns:a16="http://schemas.microsoft.com/office/drawing/2014/main" id="{2E5B09A4-27A1-0814-8588-6DFA6CA9CF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2" name="Straight Connector 1711">
                    <a:extLst>
                      <a:ext uri="{FF2B5EF4-FFF2-40B4-BE49-F238E27FC236}">
                        <a16:creationId xmlns:a16="http://schemas.microsoft.com/office/drawing/2014/main" id="{9BC1AE71-76F7-182E-046D-FE86C242E4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3" name="Straight Connector 1712">
                    <a:extLst>
                      <a:ext uri="{FF2B5EF4-FFF2-40B4-BE49-F238E27FC236}">
                        <a16:creationId xmlns:a16="http://schemas.microsoft.com/office/drawing/2014/main" id="{1364C4B8-238C-C20B-D333-9DC9605860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97" name="Freeform: Shape 1696">
                  <a:extLst>
                    <a:ext uri="{FF2B5EF4-FFF2-40B4-BE49-F238E27FC236}">
                      <a16:creationId xmlns:a16="http://schemas.microsoft.com/office/drawing/2014/main" id="{8C833336-7ED1-E8E3-FE61-DF3B7E4955E1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01" name="Group 1600">
                <a:extLst>
                  <a:ext uri="{FF2B5EF4-FFF2-40B4-BE49-F238E27FC236}">
                    <a16:creationId xmlns:a16="http://schemas.microsoft.com/office/drawing/2014/main" id="{55084847-0E89-DD13-280F-A4B9202915F9}"/>
                  </a:ext>
                </a:extLst>
              </p:cNvPr>
              <p:cNvGrpSpPr/>
              <p:nvPr/>
            </p:nvGrpSpPr>
            <p:grpSpPr>
              <a:xfrm rot="20291547" flipH="1" flipV="1">
                <a:off x="9131594" y="3899914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678" name="Group 1677">
                  <a:extLst>
                    <a:ext uri="{FF2B5EF4-FFF2-40B4-BE49-F238E27FC236}">
                      <a16:creationId xmlns:a16="http://schemas.microsoft.com/office/drawing/2014/main" id="{48F09400-C1D7-1D08-4029-4C8A3CAB673A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680" name="Straight Connector 1679">
                    <a:extLst>
                      <a:ext uri="{FF2B5EF4-FFF2-40B4-BE49-F238E27FC236}">
                        <a16:creationId xmlns:a16="http://schemas.microsoft.com/office/drawing/2014/main" id="{76CC8512-3A9A-8BEC-9709-487665FB24DC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1" name="Straight Connector 1680">
                    <a:extLst>
                      <a:ext uri="{FF2B5EF4-FFF2-40B4-BE49-F238E27FC236}">
                        <a16:creationId xmlns:a16="http://schemas.microsoft.com/office/drawing/2014/main" id="{B297EBDA-74D5-1C38-479D-9F883110B8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2" name="Straight Connector 1681">
                    <a:extLst>
                      <a:ext uri="{FF2B5EF4-FFF2-40B4-BE49-F238E27FC236}">
                        <a16:creationId xmlns:a16="http://schemas.microsoft.com/office/drawing/2014/main" id="{F5D8F07E-5902-FA79-C74D-15AE82F1E7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3" name="Straight Connector 1682">
                    <a:extLst>
                      <a:ext uri="{FF2B5EF4-FFF2-40B4-BE49-F238E27FC236}">
                        <a16:creationId xmlns:a16="http://schemas.microsoft.com/office/drawing/2014/main" id="{6077AB81-B934-D175-B82D-90AD499E16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4" name="Straight Connector 1683">
                    <a:extLst>
                      <a:ext uri="{FF2B5EF4-FFF2-40B4-BE49-F238E27FC236}">
                        <a16:creationId xmlns:a16="http://schemas.microsoft.com/office/drawing/2014/main" id="{B9FD7173-76E0-A14E-E842-826D642242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5" name="Straight Connector 1684">
                    <a:extLst>
                      <a:ext uri="{FF2B5EF4-FFF2-40B4-BE49-F238E27FC236}">
                        <a16:creationId xmlns:a16="http://schemas.microsoft.com/office/drawing/2014/main" id="{92502CE0-DC31-E622-21FC-1C280724D3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6" name="Straight Connector 1685">
                    <a:extLst>
                      <a:ext uri="{FF2B5EF4-FFF2-40B4-BE49-F238E27FC236}">
                        <a16:creationId xmlns:a16="http://schemas.microsoft.com/office/drawing/2014/main" id="{9DE77055-A37A-35B7-7CB1-2B56EAFD28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7" name="Straight Connector 1686">
                    <a:extLst>
                      <a:ext uri="{FF2B5EF4-FFF2-40B4-BE49-F238E27FC236}">
                        <a16:creationId xmlns:a16="http://schemas.microsoft.com/office/drawing/2014/main" id="{A2494992-3033-7AC7-A28A-732D28FD3B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8" name="Straight Connector 1687">
                    <a:extLst>
                      <a:ext uri="{FF2B5EF4-FFF2-40B4-BE49-F238E27FC236}">
                        <a16:creationId xmlns:a16="http://schemas.microsoft.com/office/drawing/2014/main" id="{0BA4CF2E-7C82-69D5-FA98-ECA728D782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9" name="Straight Connector 1688">
                    <a:extLst>
                      <a:ext uri="{FF2B5EF4-FFF2-40B4-BE49-F238E27FC236}">
                        <a16:creationId xmlns:a16="http://schemas.microsoft.com/office/drawing/2014/main" id="{92C93CDF-C509-FDAA-C56A-E4267ED875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0" name="Straight Connector 1689">
                    <a:extLst>
                      <a:ext uri="{FF2B5EF4-FFF2-40B4-BE49-F238E27FC236}">
                        <a16:creationId xmlns:a16="http://schemas.microsoft.com/office/drawing/2014/main" id="{61B3725F-1BDE-5002-DBC5-BFE1A8B64C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1" name="Straight Connector 1690">
                    <a:extLst>
                      <a:ext uri="{FF2B5EF4-FFF2-40B4-BE49-F238E27FC236}">
                        <a16:creationId xmlns:a16="http://schemas.microsoft.com/office/drawing/2014/main" id="{47B86873-DC26-8156-E9CA-1E32ADF79A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2" name="Straight Connector 1691">
                    <a:extLst>
                      <a:ext uri="{FF2B5EF4-FFF2-40B4-BE49-F238E27FC236}">
                        <a16:creationId xmlns:a16="http://schemas.microsoft.com/office/drawing/2014/main" id="{9ACF7655-8117-AAFA-D4EC-45DD6DD0F7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3" name="Straight Connector 1692">
                    <a:extLst>
                      <a:ext uri="{FF2B5EF4-FFF2-40B4-BE49-F238E27FC236}">
                        <a16:creationId xmlns:a16="http://schemas.microsoft.com/office/drawing/2014/main" id="{91D08471-8B7D-847B-26DE-974E1576B0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4" name="Straight Connector 1693">
                    <a:extLst>
                      <a:ext uri="{FF2B5EF4-FFF2-40B4-BE49-F238E27FC236}">
                        <a16:creationId xmlns:a16="http://schemas.microsoft.com/office/drawing/2014/main" id="{340AC0BA-DF04-281E-8CE0-50C16D99F1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5" name="Straight Connector 1694">
                    <a:extLst>
                      <a:ext uri="{FF2B5EF4-FFF2-40B4-BE49-F238E27FC236}">
                        <a16:creationId xmlns:a16="http://schemas.microsoft.com/office/drawing/2014/main" id="{BA26DEBF-DF1A-6517-B724-31A45CA84A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79" name="Freeform: Shape 1678">
                  <a:extLst>
                    <a:ext uri="{FF2B5EF4-FFF2-40B4-BE49-F238E27FC236}">
                      <a16:creationId xmlns:a16="http://schemas.microsoft.com/office/drawing/2014/main" id="{DC912462-3011-7A99-6524-1CBB62991538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02" name="Group 1601">
                <a:extLst>
                  <a:ext uri="{FF2B5EF4-FFF2-40B4-BE49-F238E27FC236}">
                    <a16:creationId xmlns:a16="http://schemas.microsoft.com/office/drawing/2014/main" id="{5987F41E-D6ED-0CD9-4617-9F81E0090F1F}"/>
                  </a:ext>
                </a:extLst>
              </p:cNvPr>
              <p:cNvGrpSpPr/>
              <p:nvPr/>
            </p:nvGrpSpPr>
            <p:grpSpPr>
              <a:xfrm rot="2187006" flipV="1">
                <a:off x="9310338" y="416984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660" name="Group 1659">
                  <a:extLst>
                    <a:ext uri="{FF2B5EF4-FFF2-40B4-BE49-F238E27FC236}">
                      <a16:creationId xmlns:a16="http://schemas.microsoft.com/office/drawing/2014/main" id="{E2549B3B-9498-CE61-17BC-2F2F02AB672B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662" name="Straight Connector 1661">
                    <a:extLst>
                      <a:ext uri="{FF2B5EF4-FFF2-40B4-BE49-F238E27FC236}">
                        <a16:creationId xmlns:a16="http://schemas.microsoft.com/office/drawing/2014/main" id="{9A95965D-706C-A9E4-7642-D27054188461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3" name="Straight Connector 1662">
                    <a:extLst>
                      <a:ext uri="{FF2B5EF4-FFF2-40B4-BE49-F238E27FC236}">
                        <a16:creationId xmlns:a16="http://schemas.microsoft.com/office/drawing/2014/main" id="{30DC0ABB-91F3-29C6-1FB6-8DB1CE314C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4" name="Straight Connector 1663">
                    <a:extLst>
                      <a:ext uri="{FF2B5EF4-FFF2-40B4-BE49-F238E27FC236}">
                        <a16:creationId xmlns:a16="http://schemas.microsoft.com/office/drawing/2014/main" id="{9CBF852E-D589-5CAE-0CC1-69893C7298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5" name="Straight Connector 1664">
                    <a:extLst>
                      <a:ext uri="{FF2B5EF4-FFF2-40B4-BE49-F238E27FC236}">
                        <a16:creationId xmlns:a16="http://schemas.microsoft.com/office/drawing/2014/main" id="{7102AC4F-18FE-D8F7-7C76-22972486A0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6" name="Straight Connector 1665">
                    <a:extLst>
                      <a:ext uri="{FF2B5EF4-FFF2-40B4-BE49-F238E27FC236}">
                        <a16:creationId xmlns:a16="http://schemas.microsoft.com/office/drawing/2014/main" id="{EFBA521E-789E-14B2-51D6-5718669FA7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7" name="Straight Connector 1666">
                    <a:extLst>
                      <a:ext uri="{FF2B5EF4-FFF2-40B4-BE49-F238E27FC236}">
                        <a16:creationId xmlns:a16="http://schemas.microsoft.com/office/drawing/2014/main" id="{07DF2129-6CDD-99A7-5A04-70B9D13444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8" name="Straight Connector 1667">
                    <a:extLst>
                      <a:ext uri="{FF2B5EF4-FFF2-40B4-BE49-F238E27FC236}">
                        <a16:creationId xmlns:a16="http://schemas.microsoft.com/office/drawing/2014/main" id="{32F13E73-BDD5-589F-5796-46B442911A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9" name="Straight Connector 1668">
                    <a:extLst>
                      <a:ext uri="{FF2B5EF4-FFF2-40B4-BE49-F238E27FC236}">
                        <a16:creationId xmlns:a16="http://schemas.microsoft.com/office/drawing/2014/main" id="{FE7C6DB9-2598-001C-BEEB-429DFFBBBC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0" name="Straight Connector 1669">
                    <a:extLst>
                      <a:ext uri="{FF2B5EF4-FFF2-40B4-BE49-F238E27FC236}">
                        <a16:creationId xmlns:a16="http://schemas.microsoft.com/office/drawing/2014/main" id="{1F0E54F5-EEDD-BF06-5EE3-FAE8F61A48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1" name="Straight Connector 1670">
                    <a:extLst>
                      <a:ext uri="{FF2B5EF4-FFF2-40B4-BE49-F238E27FC236}">
                        <a16:creationId xmlns:a16="http://schemas.microsoft.com/office/drawing/2014/main" id="{EBEA82EB-C56F-116D-AFC8-6258C3A4FD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2" name="Straight Connector 1671">
                    <a:extLst>
                      <a:ext uri="{FF2B5EF4-FFF2-40B4-BE49-F238E27FC236}">
                        <a16:creationId xmlns:a16="http://schemas.microsoft.com/office/drawing/2014/main" id="{754D64C2-0D20-550A-B550-2C66AB419B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3" name="Straight Connector 1672">
                    <a:extLst>
                      <a:ext uri="{FF2B5EF4-FFF2-40B4-BE49-F238E27FC236}">
                        <a16:creationId xmlns:a16="http://schemas.microsoft.com/office/drawing/2014/main" id="{05F35459-F77E-8471-7206-11E2E10EB3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4" name="Straight Connector 1673">
                    <a:extLst>
                      <a:ext uri="{FF2B5EF4-FFF2-40B4-BE49-F238E27FC236}">
                        <a16:creationId xmlns:a16="http://schemas.microsoft.com/office/drawing/2014/main" id="{5084062A-B374-440A-1C09-2E5C9C4423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5" name="Straight Connector 1674">
                    <a:extLst>
                      <a:ext uri="{FF2B5EF4-FFF2-40B4-BE49-F238E27FC236}">
                        <a16:creationId xmlns:a16="http://schemas.microsoft.com/office/drawing/2014/main" id="{5DCE3A13-46D8-4134-2210-54EA8BBF1C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6" name="Straight Connector 1675">
                    <a:extLst>
                      <a:ext uri="{FF2B5EF4-FFF2-40B4-BE49-F238E27FC236}">
                        <a16:creationId xmlns:a16="http://schemas.microsoft.com/office/drawing/2014/main" id="{84558447-3DE6-F0D3-5588-BCE1739AC7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7" name="Straight Connector 1676">
                    <a:extLst>
                      <a:ext uri="{FF2B5EF4-FFF2-40B4-BE49-F238E27FC236}">
                        <a16:creationId xmlns:a16="http://schemas.microsoft.com/office/drawing/2014/main" id="{8DCB2C72-DAC9-7AF6-BE8F-E969C671BE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61" name="Freeform: Shape 1660">
                  <a:extLst>
                    <a:ext uri="{FF2B5EF4-FFF2-40B4-BE49-F238E27FC236}">
                      <a16:creationId xmlns:a16="http://schemas.microsoft.com/office/drawing/2014/main" id="{10C75AE0-DA78-BFA2-B14F-35303D8466DA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03" name="Group 1602">
                <a:extLst>
                  <a:ext uri="{FF2B5EF4-FFF2-40B4-BE49-F238E27FC236}">
                    <a16:creationId xmlns:a16="http://schemas.microsoft.com/office/drawing/2014/main" id="{FBAB5E88-D934-B184-A7B0-CB354C8BE5E2}"/>
                  </a:ext>
                </a:extLst>
              </p:cNvPr>
              <p:cNvGrpSpPr/>
              <p:nvPr/>
            </p:nvGrpSpPr>
            <p:grpSpPr>
              <a:xfrm rot="8573977" flipV="1">
                <a:off x="9447560" y="4077777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642" name="Group 1641">
                  <a:extLst>
                    <a:ext uri="{FF2B5EF4-FFF2-40B4-BE49-F238E27FC236}">
                      <a16:creationId xmlns:a16="http://schemas.microsoft.com/office/drawing/2014/main" id="{749254C9-3129-169B-36C9-7F6CF0669895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644" name="Straight Connector 1643">
                    <a:extLst>
                      <a:ext uri="{FF2B5EF4-FFF2-40B4-BE49-F238E27FC236}">
                        <a16:creationId xmlns:a16="http://schemas.microsoft.com/office/drawing/2014/main" id="{5B13E24B-2165-9A8E-CCCB-F86390CF30B0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5" name="Straight Connector 1644">
                    <a:extLst>
                      <a:ext uri="{FF2B5EF4-FFF2-40B4-BE49-F238E27FC236}">
                        <a16:creationId xmlns:a16="http://schemas.microsoft.com/office/drawing/2014/main" id="{90941128-4217-666E-3D2F-649BD273A6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6" name="Straight Connector 1645">
                    <a:extLst>
                      <a:ext uri="{FF2B5EF4-FFF2-40B4-BE49-F238E27FC236}">
                        <a16:creationId xmlns:a16="http://schemas.microsoft.com/office/drawing/2014/main" id="{AA2361D0-A648-E07E-D1A0-C721D8BFDC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7" name="Straight Connector 1646">
                    <a:extLst>
                      <a:ext uri="{FF2B5EF4-FFF2-40B4-BE49-F238E27FC236}">
                        <a16:creationId xmlns:a16="http://schemas.microsoft.com/office/drawing/2014/main" id="{914123AE-F18B-463F-DB46-C2B4A9BD7D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8" name="Straight Connector 1647">
                    <a:extLst>
                      <a:ext uri="{FF2B5EF4-FFF2-40B4-BE49-F238E27FC236}">
                        <a16:creationId xmlns:a16="http://schemas.microsoft.com/office/drawing/2014/main" id="{E6AC2E84-7293-F1A6-770E-B81559498E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9" name="Straight Connector 1648">
                    <a:extLst>
                      <a:ext uri="{FF2B5EF4-FFF2-40B4-BE49-F238E27FC236}">
                        <a16:creationId xmlns:a16="http://schemas.microsoft.com/office/drawing/2014/main" id="{5400E1FE-9DE2-6D2C-86DA-22CBAE376D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0" name="Straight Connector 1649">
                    <a:extLst>
                      <a:ext uri="{FF2B5EF4-FFF2-40B4-BE49-F238E27FC236}">
                        <a16:creationId xmlns:a16="http://schemas.microsoft.com/office/drawing/2014/main" id="{57EE6582-E4F3-2200-8C7B-A995D2E210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1" name="Straight Connector 1650">
                    <a:extLst>
                      <a:ext uri="{FF2B5EF4-FFF2-40B4-BE49-F238E27FC236}">
                        <a16:creationId xmlns:a16="http://schemas.microsoft.com/office/drawing/2014/main" id="{805CD4DF-6E85-07A2-C180-8149F301CF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2" name="Straight Connector 1651">
                    <a:extLst>
                      <a:ext uri="{FF2B5EF4-FFF2-40B4-BE49-F238E27FC236}">
                        <a16:creationId xmlns:a16="http://schemas.microsoft.com/office/drawing/2014/main" id="{099D43C0-F3B0-B01D-F17F-B70352A2EA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3" name="Straight Connector 1652">
                    <a:extLst>
                      <a:ext uri="{FF2B5EF4-FFF2-40B4-BE49-F238E27FC236}">
                        <a16:creationId xmlns:a16="http://schemas.microsoft.com/office/drawing/2014/main" id="{576049A6-5CDD-D860-B586-AB3A9B158A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4" name="Straight Connector 1653">
                    <a:extLst>
                      <a:ext uri="{FF2B5EF4-FFF2-40B4-BE49-F238E27FC236}">
                        <a16:creationId xmlns:a16="http://schemas.microsoft.com/office/drawing/2014/main" id="{8ADEF27D-0BB8-2DC9-C0B0-1DD0EB972F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5" name="Straight Connector 1654">
                    <a:extLst>
                      <a:ext uri="{FF2B5EF4-FFF2-40B4-BE49-F238E27FC236}">
                        <a16:creationId xmlns:a16="http://schemas.microsoft.com/office/drawing/2014/main" id="{729E6E14-D360-F841-23C8-DEE4BF5B0B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6" name="Straight Connector 1655">
                    <a:extLst>
                      <a:ext uri="{FF2B5EF4-FFF2-40B4-BE49-F238E27FC236}">
                        <a16:creationId xmlns:a16="http://schemas.microsoft.com/office/drawing/2014/main" id="{8184DC3A-F449-387D-F0A1-BE09E840CD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7" name="Straight Connector 1656">
                    <a:extLst>
                      <a:ext uri="{FF2B5EF4-FFF2-40B4-BE49-F238E27FC236}">
                        <a16:creationId xmlns:a16="http://schemas.microsoft.com/office/drawing/2014/main" id="{CA77D62A-5804-552A-E9BC-4B1B4A8BE2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8" name="Straight Connector 1657">
                    <a:extLst>
                      <a:ext uri="{FF2B5EF4-FFF2-40B4-BE49-F238E27FC236}">
                        <a16:creationId xmlns:a16="http://schemas.microsoft.com/office/drawing/2014/main" id="{C1F2BDA5-267E-FAF4-8C05-5D4DBD0089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9" name="Straight Connector 1658">
                    <a:extLst>
                      <a:ext uri="{FF2B5EF4-FFF2-40B4-BE49-F238E27FC236}">
                        <a16:creationId xmlns:a16="http://schemas.microsoft.com/office/drawing/2014/main" id="{2C12578B-465B-B4B4-601F-6CD440429A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43" name="Freeform: Shape 1642">
                  <a:extLst>
                    <a:ext uri="{FF2B5EF4-FFF2-40B4-BE49-F238E27FC236}">
                      <a16:creationId xmlns:a16="http://schemas.microsoft.com/office/drawing/2014/main" id="{B5600CE9-903D-E760-F82F-3E91987C0AAC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04" name="Group 1603">
                <a:extLst>
                  <a:ext uri="{FF2B5EF4-FFF2-40B4-BE49-F238E27FC236}">
                    <a16:creationId xmlns:a16="http://schemas.microsoft.com/office/drawing/2014/main" id="{8498823A-5AAE-5613-86D3-495E9BAAD2BE}"/>
                  </a:ext>
                </a:extLst>
              </p:cNvPr>
              <p:cNvGrpSpPr/>
              <p:nvPr/>
            </p:nvGrpSpPr>
            <p:grpSpPr>
              <a:xfrm rot="12748817" flipV="1">
                <a:off x="9563196" y="4018670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624" name="Group 1623">
                  <a:extLst>
                    <a:ext uri="{FF2B5EF4-FFF2-40B4-BE49-F238E27FC236}">
                      <a16:creationId xmlns:a16="http://schemas.microsoft.com/office/drawing/2014/main" id="{2F97767E-501A-CECC-93D3-B7FB402E8114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626" name="Straight Connector 1625">
                    <a:extLst>
                      <a:ext uri="{FF2B5EF4-FFF2-40B4-BE49-F238E27FC236}">
                        <a16:creationId xmlns:a16="http://schemas.microsoft.com/office/drawing/2014/main" id="{A5E65355-7DAE-1BE4-7EF5-BB1B66039499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7" name="Straight Connector 1626">
                    <a:extLst>
                      <a:ext uri="{FF2B5EF4-FFF2-40B4-BE49-F238E27FC236}">
                        <a16:creationId xmlns:a16="http://schemas.microsoft.com/office/drawing/2014/main" id="{2699D62F-9418-6B72-C620-7CE1CEA47D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8" name="Straight Connector 1627">
                    <a:extLst>
                      <a:ext uri="{FF2B5EF4-FFF2-40B4-BE49-F238E27FC236}">
                        <a16:creationId xmlns:a16="http://schemas.microsoft.com/office/drawing/2014/main" id="{FA5F1EFD-3988-CDAD-482D-199A0D4366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9" name="Straight Connector 1628">
                    <a:extLst>
                      <a:ext uri="{FF2B5EF4-FFF2-40B4-BE49-F238E27FC236}">
                        <a16:creationId xmlns:a16="http://schemas.microsoft.com/office/drawing/2014/main" id="{EB483200-C011-F309-5ED4-23F7FD7DDB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0" name="Straight Connector 1629">
                    <a:extLst>
                      <a:ext uri="{FF2B5EF4-FFF2-40B4-BE49-F238E27FC236}">
                        <a16:creationId xmlns:a16="http://schemas.microsoft.com/office/drawing/2014/main" id="{ADFEA2F5-ACDA-AC9F-1CF2-AF57FBA9E3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1" name="Straight Connector 1630">
                    <a:extLst>
                      <a:ext uri="{FF2B5EF4-FFF2-40B4-BE49-F238E27FC236}">
                        <a16:creationId xmlns:a16="http://schemas.microsoft.com/office/drawing/2014/main" id="{4488E210-BA90-1A36-E832-5645CFF8A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2" name="Straight Connector 1631">
                    <a:extLst>
                      <a:ext uri="{FF2B5EF4-FFF2-40B4-BE49-F238E27FC236}">
                        <a16:creationId xmlns:a16="http://schemas.microsoft.com/office/drawing/2014/main" id="{39D18DD3-4E98-A29D-A5E1-2372CE356D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3" name="Straight Connector 1632">
                    <a:extLst>
                      <a:ext uri="{FF2B5EF4-FFF2-40B4-BE49-F238E27FC236}">
                        <a16:creationId xmlns:a16="http://schemas.microsoft.com/office/drawing/2014/main" id="{1402EA2E-DADD-0E6D-44BC-4A72FE222B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4" name="Straight Connector 1633">
                    <a:extLst>
                      <a:ext uri="{FF2B5EF4-FFF2-40B4-BE49-F238E27FC236}">
                        <a16:creationId xmlns:a16="http://schemas.microsoft.com/office/drawing/2014/main" id="{4601AF1E-BC42-BA4A-70F4-32DE72E53F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5" name="Straight Connector 1634">
                    <a:extLst>
                      <a:ext uri="{FF2B5EF4-FFF2-40B4-BE49-F238E27FC236}">
                        <a16:creationId xmlns:a16="http://schemas.microsoft.com/office/drawing/2014/main" id="{A028069B-3763-8CBB-F3E6-11A46ED41E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6" name="Straight Connector 1635">
                    <a:extLst>
                      <a:ext uri="{FF2B5EF4-FFF2-40B4-BE49-F238E27FC236}">
                        <a16:creationId xmlns:a16="http://schemas.microsoft.com/office/drawing/2014/main" id="{D5BB6C50-82D2-1668-4CE2-8D27B953CE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7" name="Straight Connector 1636">
                    <a:extLst>
                      <a:ext uri="{FF2B5EF4-FFF2-40B4-BE49-F238E27FC236}">
                        <a16:creationId xmlns:a16="http://schemas.microsoft.com/office/drawing/2014/main" id="{1D12B7ED-132D-6656-9F58-CC34662C9E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8" name="Straight Connector 1637">
                    <a:extLst>
                      <a:ext uri="{FF2B5EF4-FFF2-40B4-BE49-F238E27FC236}">
                        <a16:creationId xmlns:a16="http://schemas.microsoft.com/office/drawing/2014/main" id="{4098566C-EB09-4A60-B3F3-2E42BCAD61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9" name="Straight Connector 1638">
                    <a:extLst>
                      <a:ext uri="{FF2B5EF4-FFF2-40B4-BE49-F238E27FC236}">
                        <a16:creationId xmlns:a16="http://schemas.microsoft.com/office/drawing/2014/main" id="{240C4AFD-250D-8325-F640-EBB29D6530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0" name="Straight Connector 1639">
                    <a:extLst>
                      <a:ext uri="{FF2B5EF4-FFF2-40B4-BE49-F238E27FC236}">
                        <a16:creationId xmlns:a16="http://schemas.microsoft.com/office/drawing/2014/main" id="{82C91EEB-A756-FA7A-0477-EB803EA946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1" name="Straight Connector 1640">
                    <a:extLst>
                      <a:ext uri="{FF2B5EF4-FFF2-40B4-BE49-F238E27FC236}">
                        <a16:creationId xmlns:a16="http://schemas.microsoft.com/office/drawing/2014/main" id="{0483546A-D8D9-A7D6-4B62-D04AE4C64B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25" name="Freeform: Shape 1624">
                  <a:extLst>
                    <a:ext uri="{FF2B5EF4-FFF2-40B4-BE49-F238E27FC236}">
                      <a16:creationId xmlns:a16="http://schemas.microsoft.com/office/drawing/2014/main" id="{A930591E-2410-DF30-ADB1-06CE93ADB441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05" name="Group 1604">
                <a:extLst>
                  <a:ext uri="{FF2B5EF4-FFF2-40B4-BE49-F238E27FC236}">
                    <a16:creationId xmlns:a16="http://schemas.microsoft.com/office/drawing/2014/main" id="{BA510EFC-4BFE-8AC3-D917-C9379C759A51}"/>
                  </a:ext>
                </a:extLst>
              </p:cNvPr>
              <p:cNvGrpSpPr/>
              <p:nvPr/>
            </p:nvGrpSpPr>
            <p:grpSpPr>
              <a:xfrm rot="19523966" flipV="1">
                <a:off x="9657665" y="400492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606" name="Group 1605">
                  <a:extLst>
                    <a:ext uri="{FF2B5EF4-FFF2-40B4-BE49-F238E27FC236}">
                      <a16:creationId xmlns:a16="http://schemas.microsoft.com/office/drawing/2014/main" id="{93C4A435-7336-FBE1-029C-81927CCED40C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608" name="Straight Connector 1607">
                    <a:extLst>
                      <a:ext uri="{FF2B5EF4-FFF2-40B4-BE49-F238E27FC236}">
                        <a16:creationId xmlns:a16="http://schemas.microsoft.com/office/drawing/2014/main" id="{38C7A2FE-23F0-179E-E29C-F5253D52E30E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9" name="Straight Connector 1608">
                    <a:extLst>
                      <a:ext uri="{FF2B5EF4-FFF2-40B4-BE49-F238E27FC236}">
                        <a16:creationId xmlns:a16="http://schemas.microsoft.com/office/drawing/2014/main" id="{8363EF13-9DC9-1F7D-2C55-31441C5FFA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0" name="Straight Connector 1609">
                    <a:extLst>
                      <a:ext uri="{FF2B5EF4-FFF2-40B4-BE49-F238E27FC236}">
                        <a16:creationId xmlns:a16="http://schemas.microsoft.com/office/drawing/2014/main" id="{3BDBF360-AA09-FC66-6890-DA9E6FDA33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1" name="Straight Connector 1610">
                    <a:extLst>
                      <a:ext uri="{FF2B5EF4-FFF2-40B4-BE49-F238E27FC236}">
                        <a16:creationId xmlns:a16="http://schemas.microsoft.com/office/drawing/2014/main" id="{E6416E7A-9568-0A81-CFC4-77E6825960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2" name="Straight Connector 1611">
                    <a:extLst>
                      <a:ext uri="{FF2B5EF4-FFF2-40B4-BE49-F238E27FC236}">
                        <a16:creationId xmlns:a16="http://schemas.microsoft.com/office/drawing/2014/main" id="{2EA07D2C-4F5B-05DC-F2F8-FCD6EDC680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3" name="Straight Connector 1612">
                    <a:extLst>
                      <a:ext uri="{FF2B5EF4-FFF2-40B4-BE49-F238E27FC236}">
                        <a16:creationId xmlns:a16="http://schemas.microsoft.com/office/drawing/2014/main" id="{23058CCC-B6C9-3F8A-0ACF-E560AC2695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4" name="Straight Connector 1613">
                    <a:extLst>
                      <a:ext uri="{FF2B5EF4-FFF2-40B4-BE49-F238E27FC236}">
                        <a16:creationId xmlns:a16="http://schemas.microsoft.com/office/drawing/2014/main" id="{B1C7A5EA-6106-1F98-3C4D-77452FF7D2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5" name="Straight Connector 1614">
                    <a:extLst>
                      <a:ext uri="{FF2B5EF4-FFF2-40B4-BE49-F238E27FC236}">
                        <a16:creationId xmlns:a16="http://schemas.microsoft.com/office/drawing/2014/main" id="{7236EF65-FC70-5367-0B55-EBCF9D64EE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6" name="Straight Connector 1615">
                    <a:extLst>
                      <a:ext uri="{FF2B5EF4-FFF2-40B4-BE49-F238E27FC236}">
                        <a16:creationId xmlns:a16="http://schemas.microsoft.com/office/drawing/2014/main" id="{C962CCEA-84EC-ABC9-BFB0-4A2383570D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7" name="Straight Connector 1616">
                    <a:extLst>
                      <a:ext uri="{FF2B5EF4-FFF2-40B4-BE49-F238E27FC236}">
                        <a16:creationId xmlns:a16="http://schemas.microsoft.com/office/drawing/2014/main" id="{37CF2497-0B29-4D97-99D1-2ECB85EAAC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8" name="Straight Connector 1617">
                    <a:extLst>
                      <a:ext uri="{FF2B5EF4-FFF2-40B4-BE49-F238E27FC236}">
                        <a16:creationId xmlns:a16="http://schemas.microsoft.com/office/drawing/2014/main" id="{1312B549-F33F-07CE-F407-02DA60CAD3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9" name="Straight Connector 1618">
                    <a:extLst>
                      <a:ext uri="{FF2B5EF4-FFF2-40B4-BE49-F238E27FC236}">
                        <a16:creationId xmlns:a16="http://schemas.microsoft.com/office/drawing/2014/main" id="{8B98ED02-2EDD-AB26-7298-1C059A7A34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0" name="Straight Connector 1619">
                    <a:extLst>
                      <a:ext uri="{FF2B5EF4-FFF2-40B4-BE49-F238E27FC236}">
                        <a16:creationId xmlns:a16="http://schemas.microsoft.com/office/drawing/2014/main" id="{C20ED284-E0C4-C97A-7597-3B7A84C1E7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1" name="Straight Connector 1620">
                    <a:extLst>
                      <a:ext uri="{FF2B5EF4-FFF2-40B4-BE49-F238E27FC236}">
                        <a16:creationId xmlns:a16="http://schemas.microsoft.com/office/drawing/2014/main" id="{27314009-0DD5-7AAA-B535-B4D40A50F0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2" name="Straight Connector 1621">
                    <a:extLst>
                      <a:ext uri="{FF2B5EF4-FFF2-40B4-BE49-F238E27FC236}">
                        <a16:creationId xmlns:a16="http://schemas.microsoft.com/office/drawing/2014/main" id="{0F0EBFBA-7AB0-1CDE-D109-F91B9E8D05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3" name="Straight Connector 1622">
                    <a:extLst>
                      <a:ext uri="{FF2B5EF4-FFF2-40B4-BE49-F238E27FC236}">
                        <a16:creationId xmlns:a16="http://schemas.microsoft.com/office/drawing/2014/main" id="{D002BD2A-5078-720B-6C9A-817F3847F1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07" name="Freeform: Shape 1606">
                  <a:extLst>
                    <a:ext uri="{FF2B5EF4-FFF2-40B4-BE49-F238E27FC236}">
                      <a16:creationId xmlns:a16="http://schemas.microsoft.com/office/drawing/2014/main" id="{611B6925-FD17-92D7-29C6-B5E5CA08485E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72" name="Group 1771">
                <a:extLst>
                  <a:ext uri="{FF2B5EF4-FFF2-40B4-BE49-F238E27FC236}">
                    <a16:creationId xmlns:a16="http://schemas.microsoft.com/office/drawing/2014/main" id="{DB4C8DB1-36A3-E5EB-C616-98BA49275DDB}"/>
                  </a:ext>
                </a:extLst>
              </p:cNvPr>
              <p:cNvGrpSpPr/>
              <p:nvPr/>
            </p:nvGrpSpPr>
            <p:grpSpPr>
              <a:xfrm rot="1655491" flipV="1">
                <a:off x="8505080" y="3666860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868" name="Group 1867">
                  <a:extLst>
                    <a:ext uri="{FF2B5EF4-FFF2-40B4-BE49-F238E27FC236}">
                      <a16:creationId xmlns:a16="http://schemas.microsoft.com/office/drawing/2014/main" id="{55132E26-E831-E4EB-9741-709CEB2A47FE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870" name="Straight Connector 1869">
                    <a:extLst>
                      <a:ext uri="{FF2B5EF4-FFF2-40B4-BE49-F238E27FC236}">
                        <a16:creationId xmlns:a16="http://schemas.microsoft.com/office/drawing/2014/main" id="{4BB8221C-EE15-B7A1-FC77-5D794D7C08B2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1" name="Straight Connector 1870">
                    <a:extLst>
                      <a:ext uri="{FF2B5EF4-FFF2-40B4-BE49-F238E27FC236}">
                        <a16:creationId xmlns:a16="http://schemas.microsoft.com/office/drawing/2014/main" id="{53CD0775-2FC5-7A9C-9D9D-73C2543E23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2" name="Straight Connector 1871">
                    <a:extLst>
                      <a:ext uri="{FF2B5EF4-FFF2-40B4-BE49-F238E27FC236}">
                        <a16:creationId xmlns:a16="http://schemas.microsoft.com/office/drawing/2014/main" id="{1DE0BC2A-88A6-D52C-0948-1DEF5A6494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3" name="Straight Connector 1872">
                    <a:extLst>
                      <a:ext uri="{FF2B5EF4-FFF2-40B4-BE49-F238E27FC236}">
                        <a16:creationId xmlns:a16="http://schemas.microsoft.com/office/drawing/2014/main" id="{8C2B1B4C-AFC5-E5B3-EE30-667F0748DD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4" name="Straight Connector 1873">
                    <a:extLst>
                      <a:ext uri="{FF2B5EF4-FFF2-40B4-BE49-F238E27FC236}">
                        <a16:creationId xmlns:a16="http://schemas.microsoft.com/office/drawing/2014/main" id="{76316F89-698E-515D-A000-32024EE4B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5" name="Straight Connector 1874">
                    <a:extLst>
                      <a:ext uri="{FF2B5EF4-FFF2-40B4-BE49-F238E27FC236}">
                        <a16:creationId xmlns:a16="http://schemas.microsoft.com/office/drawing/2014/main" id="{CA630A3C-6F2F-EFFD-D5C2-9F9F2E47A9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6" name="Straight Connector 1875">
                    <a:extLst>
                      <a:ext uri="{FF2B5EF4-FFF2-40B4-BE49-F238E27FC236}">
                        <a16:creationId xmlns:a16="http://schemas.microsoft.com/office/drawing/2014/main" id="{846D3807-28B0-54CE-E744-B19CEC73C6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7" name="Straight Connector 1876">
                    <a:extLst>
                      <a:ext uri="{FF2B5EF4-FFF2-40B4-BE49-F238E27FC236}">
                        <a16:creationId xmlns:a16="http://schemas.microsoft.com/office/drawing/2014/main" id="{605E51FA-C75C-A721-E451-A17D69B628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8" name="Straight Connector 1877">
                    <a:extLst>
                      <a:ext uri="{FF2B5EF4-FFF2-40B4-BE49-F238E27FC236}">
                        <a16:creationId xmlns:a16="http://schemas.microsoft.com/office/drawing/2014/main" id="{40496BFD-5486-47D2-B403-8E2A4F1A41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9" name="Straight Connector 1878">
                    <a:extLst>
                      <a:ext uri="{FF2B5EF4-FFF2-40B4-BE49-F238E27FC236}">
                        <a16:creationId xmlns:a16="http://schemas.microsoft.com/office/drawing/2014/main" id="{F626B9B9-EAB4-F035-5A87-A8AF83C2FA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0" name="Straight Connector 1879">
                    <a:extLst>
                      <a:ext uri="{FF2B5EF4-FFF2-40B4-BE49-F238E27FC236}">
                        <a16:creationId xmlns:a16="http://schemas.microsoft.com/office/drawing/2014/main" id="{B9C57EBD-9D6C-F5D6-2AAE-2F766C4C4E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1" name="Straight Connector 1880">
                    <a:extLst>
                      <a:ext uri="{FF2B5EF4-FFF2-40B4-BE49-F238E27FC236}">
                        <a16:creationId xmlns:a16="http://schemas.microsoft.com/office/drawing/2014/main" id="{BECF4B57-1FCC-3EB6-E1F0-0A0027F1B6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2" name="Straight Connector 1881">
                    <a:extLst>
                      <a:ext uri="{FF2B5EF4-FFF2-40B4-BE49-F238E27FC236}">
                        <a16:creationId xmlns:a16="http://schemas.microsoft.com/office/drawing/2014/main" id="{A8C41126-0C16-7CFA-FFA7-8363A4C377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3" name="Straight Connector 1882">
                    <a:extLst>
                      <a:ext uri="{FF2B5EF4-FFF2-40B4-BE49-F238E27FC236}">
                        <a16:creationId xmlns:a16="http://schemas.microsoft.com/office/drawing/2014/main" id="{A3A15416-829B-EC4C-3678-EBC163AA11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4" name="Straight Connector 1883">
                    <a:extLst>
                      <a:ext uri="{FF2B5EF4-FFF2-40B4-BE49-F238E27FC236}">
                        <a16:creationId xmlns:a16="http://schemas.microsoft.com/office/drawing/2014/main" id="{5BC6C9CD-DE9E-D25D-D348-11DCEB52CB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5" name="Straight Connector 1884">
                    <a:extLst>
                      <a:ext uri="{FF2B5EF4-FFF2-40B4-BE49-F238E27FC236}">
                        <a16:creationId xmlns:a16="http://schemas.microsoft.com/office/drawing/2014/main" id="{04C61894-B9CE-DF44-F33F-93469E9BE2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69" name="Freeform: Shape 1868">
                  <a:extLst>
                    <a:ext uri="{FF2B5EF4-FFF2-40B4-BE49-F238E27FC236}">
                      <a16:creationId xmlns:a16="http://schemas.microsoft.com/office/drawing/2014/main" id="{18DE45C5-4833-4E0B-5049-72A172D018AC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73" name="Group 1772">
                <a:extLst>
                  <a:ext uri="{FF2B5EF4-FFF2-40B4-BE49-F238E27FC236}">
                    <a16:creationId xmlns:a16="http://schemas.microsoft.com/office/drawing/2014/main" id="{C81444BC-AAEA-05F5-81F8-D5BF36AAAD3B}"/>
                  </a:ext>
                </a:extLst>
              </p:cNvPr>
              <p:cNvGrpSpPr/>
              <p:nvPr/>
            </p:nvGrpSpPr>
            <p:grpSpPr>
              <a:xfrm rot="10800000" flipH="1" flipV="1">
                <a:off x="8721104" y="3841503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850" name="Group 1849">
                  <a:extLst>
                    <a:ext uri="{FF2B5EF4-FFF2-40B4-BE49-F238E27FC236}">
                      <a16:creationId xmlns:a16="http://schemas.microsoft.com/office/drawing/2014/main" id="{2320F85E-8BC6-4763-7278-D6DAE36C09A0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852" name="Straight Connector 1851">
                    <a:extLst>
                      <a:ext uri="{FF2B5EF4-FFF2-40B4-BE49-F238E27FC236}">
                        <a16:creationId xmlns:a16="http://schemas.microsoft.com/office/drawing/2014/main" id="{50439A40-B954-70FD-D9DF-E8E3BF029402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3" name="Straight Connector 1852">
                    <a:extLst>
                      <a:ext uri="{FF2B5EF4-FFF2-40B4-BE49-F238E27FC236}">
                        <a16:creationId xmlns:a16="http://schemas.microsoft.com/office/drawing/2014/main" id="{DF254580-F84E-56F3-D923-5981ADB2CF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4" name="Straight Connector 1853">
                    <a:extLst>
                      <a:ext uri="{FF2B5EF4-FFF2-40B4-BE49-F238E27FC236}">
                        <a16:creationId xmlns:a16="http://schemas.microsoft.com/office/drawing/2014/main" id="{5DFC57E2-CD94-21E7-22B2-CEFE3FE666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5" name="Straight Connector 1854">
                    <a:extLst>
                      <a:ext uri="{FF2B5EF4-FFF2-40B4-BE49-F238E27FC236}">
                        <a16:creationId xmlns:a16="http://schemas.microsoft.com/office/drawing/2014/main" id="{0128AC50-C5B0-7963-2326-E2EFA527FF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6" name="Straight Connector 1855">
                    <a:extLst>
                      <a:ext uri="{FF2B5EF4-FFF2-40B4-BE49-F238E27FC236}">
                        <a16:creationId xmlns:a16="http://schemas.microsoft.com/office/drawing/2014/main" id="{6D2D93FF-E71C-5FC4-5E38-BE7BFA111D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7" name="Straight Connector 1856">
                    <a:extLst>
                      <a:ext uri="{FF2B5EF4-FFF2-40B4-BE49-F238E27FC236}">
                        <a16:creationId xmlns:a16="http://schemas.microsoft.com/office/drawing/2014/main" id="{0E17C343-4867-915B-3DC5-381893883D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8" name="Straight Connector 1857">
                    <a:extLst>
                      <a:ext uri="{FF2B5EF4-FFF2-40B4-BE49-F238E27FC236}">
                        <a16:creationId xmlns:a16="http://schemas.microsoft.com/office/drawing/2014/main" id="{3A143173-AAEC-F86C-FA36-58DE152FF7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9" name="Straight Connector 1858">
                    <a:extLst>
                      <a:ext uri="{FF2B5EF4-FFF2-40B4-BE49-F238E27FC236}">
                        <a16:creationId xmlns:a16="http://schemas.microsoft.com/office/drawing/2014/main" id="{E8C1245C-5695-ADCB-C758-3A2B6D26BB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0" name="Straight Connector 1859">
                    <a:extLst>
                      <a:ext uri="{FF2B5EF4-FFF2-40B4-BE49-F238E27FC236}">
                        <a16:creationId xmlns:a16="http://schemas.microsoft.com/office/drawing/2014/main" id="{8F89111C-8F4A-8626-3DB0-F1174450B6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1" name="Straight Connector 1860">
                    <a:extLst>
                      <a:ext uri="{FF2B5EF4-FFF2-40B4-BE49-F238E27FC236}">
                        <a16:creationId xmlns:a16="http://schemas.microsoft.com/office/drawing/2014/main" id="{41D3214F-7F60-0C17-1874-C3B1EAC38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2" name="Straight Connector 1861">
                    <a:extLst>
                      <a:ext uri="{FF2B5EF4-FFF2-40B4-BE49-F238E27FC236}">
                        <a16:creationId xmlns:a16="http://schemas.microsoft.com/office/drawing/2014/main" id="{9AC09D5B-0DED-1CF2-02EF-18F1BFBE08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3" name="Straight Connector 1862">
                    <a:extLst>
                      <a:ext uri="{FF2B5EF4-FFF2-40B4-BE49-F238E27FC236}">
                        <a16:creationId xmlns:a16="http://schemas.microsoft.com/office/drawing/2014/main" id="{1DE2F958-068C-F51A-BEEC-90620388C0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4" name="Straight Connector 1863">
                    <a:extLst>
                      <a:ext uri="{FF2B5EF4-FFF2-40B4-BE49-F238E27FC236}">
                        <a16:creationId xmlns:a16="http://schemas.microsoft.com/office/drawing/2014/main" id="{D891EEEC-912B-05EE-8E4F-434FF7FD07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5" name="Straight Connector 1864">
                    <a:extLst>
                      <a:ext uri="{FF2B5EF4-FFF2-40B4-BE49-F238E27FC236}">
                        <a16:creationId xmlns:a16="http://schemas.microsoft.com/office/drawing/2014/main" id="{269DA3CA-D8D7-8BF3-268B-C2A27CAA76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6" name="Straight Connector 1865">
                    <a:extLst>
                      <a:ext uri="{FF2B5EF4-FFF2-40B4-BE49-F238E27FC236}">
                        <a16:creationId xmlns:a16="http://schemas.microsoft.com/office/drawing/2014/main" id="{08EF7CC4-A190-4C09-B3F1-7F0EC8160D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7" name="Straight Connector 1866">
                    <a:extLst>
                      <a:ext uri="{FF2B5EF4-FFF2-40B4-BE49-F238E27FC236}">
                        <a16:creationId xmlns:a16="http://schemas.microsoft.com/office/drawing/2014/main" id="{2A9060B7-1274-4C3D-F005-092097056C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51" name="Freeform: Shape 1850">
                  <a:extLst>
                    <a:ext uri="{FF2B5EF4-FFF2-40B4-BE49-F238E27FC236}">
                      <a16:creationId xmlns:a16="http://schemas.microsoft.com/office/drawing/2014/main" id="{8488AE79-E3C2-5B3B-AEBB-B196D9B70B5D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75" name="Group 1774">
                <a:extLst>
                  <a:ext uri="{FF2B5EF4-FFF2-40B4-BE49-F238E27FC236}">
                    <a16:creationId xmlns:a16="http://schemas.microsoft.com/office/drawing/2014/main" id="{98F88807-5776-1A2C-BF44-9A6CEC5D938E}"/>
                  </a:ext>
                </a:extLst>
              </p:cNvPr>
              <p:cNvGrpSpPr/>
              <p:nvPr/>
            </p:nvGrpSpPr>
            <p:grpSpPr>
              <a:xfrm rot="13459604" flipV="1">
                <a:off x="8510724" y="3883650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814" name="Group 1813">
                  <a:extLst>
                    <a:ext uri="{FF2B5EF4-FFF2-40B4-BE49-F238E27FC236}">
                      <a16:creationId xmlns:a16="http://schemas.microsoft.com/office/drawing/2014/main" id="{087AE494-8E19-5A60-4143-7F74F21F154D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816" name="Straight Connector 1815">
                    <a:extLst>
                      <a:ext uri="{FF2B5EF4-FFF2-40B4-BE49-F238E27FC236}">
                        <a16:creationId xmlns:a16="http://schemas.microsoft.com/office/drawing/2014/main" id="{ACFCA42A-BCB1-10C7-D8A6-F94A81386594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7" name="Straight Connector 1816">
                    <a:extLst>
                      <a:ext uri="{FF2B5EF4-FFF2-40B4-BE49-F238E27FC236}">
                        <a16:creationId xmlns:a16="http://schemas.microsoft.com/office/drawing/2014/main" id="{AF35F5FA-21B6-01C1-C1B2-D59F177D36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8" name="Straight Connector 1817">
                    <a:extLst>
                      <a:ext uri="{FF2B5EF4-FFF2-40B4-BE49-F238E27FC236}">
                        <a16:creationId xmlns:a16="http://schemas.microsoft.com/office/drawing/2014/main" id="{FBD503AB-1191-1DEA-B784-577189D780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9" name="Straight Connector 1818">
                    <a:extLst>
                      <a:ext uri="{FF2B5EF4-FFF2-40B4-BE49-F238E27FC236}">
                        <a16:creationId xmlns:a16="http://schemas.microsoft.com/office/drawing/2014/main" id="{6D22A679-A808-982A-2E54-138F8EBF18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0" name="Straight Connector 1819">
                    <a:extLst>
                      <a:ext uri="{FF2B5EF4-FFF2-40B4-BE49-F238E27FC236}">
                        <a16:creationId xmlns:a16="http://schemas.microsoft.com/office/drawing/2014/main" id="{BAB90222-0206-77E8-6B99-2D91931839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1" name="Straight Connector 1820">
                    <a:extLst>
                      <a:ext uri="{FF2B5EF4-FFF2-40B4-BE49-F238E27FC236}">
                        <a16:creationId xmlns:a16="http://schemas.microsoft.com/office/drawing/2014/main" id="{CFDDE7FC-7F54-1F92-6C04-F96D332E91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2" name="Straight Connector 1821">
                    <a:extLst>
                      <a:ext uri="{FF2B5EF4-FFF2-40B4-BE49-F238E27FC236}">
                        <a16:creationId xmlns:a16="http://schemas.microsoft.com/office/drawing/2014/main" id="{5C35099E-8D24-CECC-F4B7-06313A7D65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3" name="Straight Connector 1822">
                    <a:extLst>
                      <a:ext uri="{FF2B5EF4-FFF2-40B4-BE49-F238E27FC236}">
                        <a16:creationId xmlns:a16="http://schemas.microsoft.com/office/drawing/2014/main" id="{507D2465-72FE-4512-5A12-C0CCD1E00B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4" name="Straight Connector 1823">
                    <a:extLst>
                      <a:ext uri="{FF2B5EF4-FFF2-40B4-BE49-F238E27FC236}">
                        <a16:creationId xmlns:a16="http://schemas.microsoft.com/office/drawing/2014/main" id="{B2C80651-6799-E71E-9613-2C76DBD23D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5" name="Straight Connector 1824">
                    <a:extLst>
                      <a:ext uri="{FF2B5EF4-FFF2-40B4-BE49-F238E27FC236}">
                        <a16:creationId xmlns:a16="http://schemas.microsoft.com/office/drawing/2014/main" id="{F338A26E-D07B-1A53-989D-EE03C156A1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6" name="Straight Connector 1825">
                    <a:extLst>
                      <a:ext uri="{FF2B5EF4-FFF2-40B4-BE49-F238E27FC236}">
                        <a16:creationId xmlns:a16="http://schemas.microsoft.com/office/drawing/2014/main" id="{CC61FABB-8A18-6EB4-3F44-B24C66FE75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7" name="Straight Connector 1826">
                    <a:extLst>
                      <a:ext uri="{FF2B5EF4-FFF2-40B4-BE49-F238E27FC236}">
                        <a16:creationId xmlns:a16="http://schemas.microsoft.com/office/drawing/2014/main" id="{EE0EAD98-79CF-E964-32F8-0E2E4F1065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8" name="Straight Connector 1827">
                    <a:extLst>
                      <a:ext uri="{FF2B5EF4-FFF2-40B4-BE49-F238E27FC236}">
                        <a16:creationId xmlns:a16="http://schemas.microsoft.com/office/drawing/2014/main" id="{6A53DDC0-3384-F92B-DE86-BF17A3E1B8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9" name="Straight Connector 1828">
                    <a:extLst>
                      <a:ext uri="{FF2B5EF4-FFF2-40B4-BE49-F238E27FC236}">
                        <a16:creationId xmlns:a16="http://schemas.microsoft.com/office/drawing/2014/main" id="{152CD7EE-256C-88F1-75DB-4B979B65D5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0" name="Straight Connector 1829">
                    <a:extLst>
                      <a:ext uri="{FF2B5EF4-FFF2-40B4-BE49-F238E27FC236}">
                        <a16:creationId xmlns:a16="http://schemas.microsoft.com/office/drawing/2014/main" id="{C4A70054-6B62-F5E6-DC58-100CB65656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1" name="Straight Connector 1830">
                    <a:extLst>
                      <a:ext uri="{FF2B5EF4-FFF2-40B4-BE49-F238E27FC236}">
                        <a16:creationId xmlns:a16="http://schemas.microsoft.com/office/drawing/2014/main" id="{99AC643F-9AC1-CBBA-1588-83E7767DBD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15" name="Freeform: Shape 1814">
                  <a:extLst>
                    <a:ext uri="{FF2B5EF4-FFF2-40B4-BE49-F238E27FC236}">
                      <a16:creationId xmlns:a16="http://schemas.microsoft.com/office/drawing/2014/main" id="{FCCFD882-418E-0A6B-7B1D-39352DDF92A1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76" name="Group 1775">
                <a:extLst>
                  <a:ext uri="{FF2B5EF4-FFF2-40B4-BE49-F238E27FC236}">
                    <a16:creationId xmlns:a16="http://schemas.microsoft.com/office/drawing/2014/main" id="{BE9C68D8-71B9-4811-D6A2-CE2796319AEE}"/>
                  </a:ext>
                </a:extLst>
              </p:cNvPr>
              <p:cNvGrpSpPr/>
              <p:nvPr/>
            </p:nvGrpSpPr>
            <p:grpSpPr>
              <a:xfrm rot="17634444" flipV="1">
                <a:off x="8586408" y="3989183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796" name="Group 1795">
                  <a:extLst>
                    <a:ext uri="{FF2B5EF4-FFF2-40B4-BE49-F238E27FC236}">
                      <a16:creationId xmlns:a16="http://schemas.microsoft.com/office/drawing/2014/main" id="{0437AEA8-0E11-335B-D37C-9F3192604467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798" name="Straight Connector 1797">
                    <a:extLst>
                      <a:ext uri="{FF2B5EF4-FFF2-40B4-BE49-F238E27FC236}">
                        <a16:creationId xmlns:a16="http://schemas.microsoft.com/office/drawing/2014/main" id="{7E26CE16-89E8-2859-EC54-6E78DFD6A619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9" name="Straight Connector 1798">
                    <a:extLst>
                      <a:ext uri="{FF2B5EF4-FFF2-40B4-BE49-F238E27FC236}">
                        <a16:creationId xmlns:a16="http://schemas.microsoft.com/office/drawing/2014/main" id="{22B99170-D421-A702-9EC0-4726300B12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0" name="Straight Connector 1799">
                    <a:extLst>
                      <a:ext uri="{FF2B5EF4-FFF2-40B4-BE49-F238E27FC236}">
                        <a16:creationId xmlns:a16="http://schemas.microsoft.com/office/drawing/2014/main" id="{5A9C77E8-1376-965B-226C-AF855223FB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1" name="Straight Connector 1800">
                    <a:extLst>
                      <a:ext uri="{FF2B5EF4-FFF2-40B4-BE49-F238E27FC236}">
                        <a16:creationId xmlns:a16="http://schemas.microsoft.com/office/drawing/2014/main" id="{4D5E3500-41C1-A735-144E-3041872472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2" name="Straight Connector 1801">
                    <a:extLst>
                      <a:ext uri="{FF2B5EF4-FFF2-40B4-BE49-F238E27FC236}">
                        <a16:creationId xmlns:a16="http://schemas.microsoft.com/office/drawing/2014/main" id="{99E0386B-81C1-59B7-6452-57B4CE5CA4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3" name="Straight Connector 1802">
                    <a:extLst>
                      <a:ext uri="{FF2B5EF4-FFF2-40B4-BE49-F238E27FC236}">
                        <a16:creationId xmlns:a16="http://schemas.microsoft.com/office/drawing/2014/main" id="{1A8621E3-D185-5216-FC20-19D4CD6AC0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4" name="Straight Connector 1803">
                    <a:extLst>
                      <a:ext uri="{FF2B5EF4-FFF2-40B4-BE49-F238E27FC236}">
                        <a16:creationId xmlns:a16="http://schemas.microsoft.com/office/drawing/2014/main" id="{79FE857A-78DD-16C4-CE97-5696225D3E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5" name="Straight Connector 1804">
                    <a:extLst>
                      <a:ext uri="{FF2B5EF4-FFF2-40B4-BE49-F238E27FC236}">
                        <a16:creationId xmlns:a16="http://schemas.microsoft.com/office/drawing/2014/main" id="{1D2E4DC7-95CB-F869-E4B8-4DA17CEB61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6" name="Straight Connector 1805">
                    <a:extLst>
                      <a:ext uri="{FF2B5EF4-FFF2-40B4-BE49-F238E27FC236}">
                        <a16:creationId xmlns:a16="http://schemas.microsoft.com/office/drawing/2014/main" id="{D1F62371-800B-36EB-7180-AE445C47E1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7" name="Straight Connector 1806">
                    <a:extLst>
                      <a:ext uri="{FF2B5EF4-FFF2-40B4-BE49-F238E27FC236}">
                        <a16:creationId xmlns:a16="http://schemas.microsoft.com/office/drawing/2014/main" id="{264A2AF8-B294-27C9-3A6E-58E7F9B7A9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8" name="Straight Connector 1807">
                    <a:extLst>
                      <a:ext uri="{FF2B5EF4-FFF2-40B4-BE49-F238E27FC236}">
                        <a16:creationId xmlns:a16="http://schemas.microsoft.com/office/drawing/2014/main" id="{45F39363-1B52-81EE-FC20-1D02E64C92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9" name="Straight Connector 1808">
                    <a:extLst>
                      <a:ext uri="{FF2B5EF4-FFF2-40B4-BE49-F238E27FC236}">
                        <a16:creationId xmlns:a16="http://schemas.microsoft.com/office/drawing/2014/main" id="{EB34D22E-7829-02CF-4377-1955ABA21F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0" name="Straight Connector 1809">
                    <a:extLst>
                      <a:ext uri="{FF2B5EF4-FFF2-40B4-BE49-F238E27FC236}">
                        <a16:creationId xmlns:a16="http://schemas.microsoft.com/office/drawing/2014/main" id="{18A6D3BA-CACB-6962-EDA3-3906C5F8DA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1" name="Straight Connector 1810">
                    <a:extLst>
                      <a:ext uri="{FF2B5EF4-FFF2-40B4-BE49-F238E27FC236}">
                        <a16:creationId xmlns:a16="http://schemas.microsoft.com/office/drawing/2014/main" id="{94553288-C568-936B-99A2-1054D4AB6F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2" name="Straight Connector 1811">
                    <a:extLst>
                      <a:ext uri="{FF2B5EF4-FFF2-40B4-BE49-F238E27FC236}">
                        <a16:creationId xmlns:a16="http://schemas.microsoft.com/office/drawing/2014/main" id="{CA888560-A7C6-C46F-F3F9-30AB265BC3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3" name="Straight Connector 1812">
                    <a:extLst>
                      <a:ext uri="{FF2B5EF4-FFF2-40B4-BE49-F238E27FC236}">
                        <a16:creationId xmlns:a16="http://schemas.microsoft.com/office/drawing/2014/main" id="{48C85D47-6ED5-2DCB-9A57-62A25422BB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97" name="Freeform: Shape 1796">
                  <a:extLst>
                    <a:ext uri="{FF2B5EF4-FFF2-40B4-BE49-F238E27FC236}">
                      <a16:creationId xmlns:a16="http://schemas.microsoft.com/office/drawing/2014/main" id="{BC91E6F9-32A4-536F-8555-31B95051255B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77" name="Group 1776">
                <a:extLst>
                  <a:ext uri="{FF2B5EF4-FFF2-40B4-BE49-F238E27FC236}">
                    <a16:creationId xmlns:a16="http://schemas.microsoft.com/office/drawing/2014/main" id="{59A57924-B0C5-D210-CF88-D9F28B880E0F}"/>
                  </a:ext>
                </a:extLst>
              </p:cNvPr>
              <p:cNvGrpSpPr/>
              <p:nvPr/>
            </p:nvGrpSpPr>
            <p:grpSpPr>
              <a:xfrm rot="2809593" flipV="1">
                <a:off x="8614081" y="4080548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778" name="Group 1777">
                  <a:extLst>
                    <a:ext uri="{FF2B5EF4-FFF2-40B4-BE49-F238E27FC236}">
                      <a16:creationId xmlns:a16="http://schemas.microsoft.com/office/drawing/2014/main" id="{B5B35737-DAB3-EC30-C8B8-256F6076EA99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780" name="Straight Connector 1779">
                    <a:extLst>
                      <a:ext uri="{FF2B5EF4-FFF2-40B4-BE49-F238E27FC236}">
                        <a16:creationId xmlns:a16="http://schemas.microsoft.com/office/drawing/2014/main" id="{EC1BEEDA-2C26-D866-2ECD-4148F05051FE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1" name="Straight Connector 1780">
                    <a:extLst>
                      <a:ext uri="{FF2B5EF4-FFF2-40B4-BE49-F238E27FC236}">
                        <a16:creationId xmlns:a16="http://schemas.microsoft.com/office/drawing/2014/main" id="{046F2075-A691-E2C4-467A-796AC0970B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2" name="Straight Connector 1781">
                    <a:extLst>
                      <a:ext uri="{FF2B5EF4-FFF2-40B4-BE49-F238E27FC236}">
                        <a16:creationId xmlns:a16="http://schemas.microsoft.com/office/drawing/2014/main" id="{5E1C751D-07D9-BA9A-28E4-B2CC079A48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3" name="Straight Connector 1782">
                    <a:extLst>
                      <a:ext uri="{FF2B5EF4-FFF2-40B4-BE49-F238E27FC236}">
                        <a16:creationId xmlns:a16="http://schemas.microsoft.com/office/drawing/2014/main" id="{E7C7B7B1-F0F7-23B0-3C4E-6BE733D5FD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4" name="Straight Connector 1783">
                    <a:extLst>
                      <a:ext uri="{FF2B5EF4-FFF2-40B4-BE49-F238E27FC236}">
                        <a16:creationId xmlns:a16="http://schemas.microsoft.com/office/drawing/2014/main" id="{1C58F922-9F6D-6209-0E3F-52511D1D54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5" name="Straight Connector 1784">
                    <a:extLst>
                      <a:ext uri="{FF2B5EF4-FFF2-40B4-BE49-F238E27FC236}">
                        <a16:creationId xmlns:a16="http://schemas.microsoft.com/office/drawing/2014/main" id="{0A759E56-A090-CBF8-1CB3-2FDA1631E7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6" name="Straight Connector 1785">
                    <a:extLst>
                      <a:ext uri="{FF2B5EF4-FFF2-40B4-BE49-F238E27FC236}">
                        <a16:creationId xmlns:a16="http://schemas.microsoft.com/office/drawing/2014/main" id="{9FC0E107-4059-0317-0175-5330268AEB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7" name="Straight Connector 1786">
                    <a:extLst>
                      <a:ext uri="{FF2B5EF4-FFF2-40B4-BE49-F238E27FC236}">
                        <a16:creationId xmlns:a16="http://schemas.microsoft.com/office/drawing/2014/main" id="{78CABCEC-2283-B295-ACB6-665B636A3B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8" name="Straight Connector 1787">
                    <a:extLst>
                      <a:ext uri="{FF2B5EF4-FFF2-40B4-BE49-F238E27FC236}">
                        <a16:creationId xmlns:a16="http://schemas.microsoft.com/office/drawing/2014/main" id="{069D87A3-5738-D87C-DDAD-8880266710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9" name="Straight Connector 1788">
                    <a:extLst>
                      <a:ext uri="{FF2B5EF4-FFF2-40B4-BE49-F238E27FC236}">
                        <a16:creationId xmlns:a16="http://schemas.microsoft.com/office/drawing/2014/main" id="{2594BFDF-B10A-92BC-CFC3-AA97DCAFC8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0" name="Straight Connector 1789">
                    <a:extLst>
                      <a:ext uri="{FF2B5EF4-FFF2-40B4-BE49-F238E27FC236}">
                        <a16:creationId xmlns:a16="http://schemas.microsoft.com/office/drawing/2014/main" id="{3401DB0C-3676-C26B-7470-9BE4B58692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1" name="Straight Connector 1790">
                    <a:extLst>
                      <a:ext uri="{FF2B5EF4-FFF2-40B4-BE49-F238E27FC236}">
                        <a16:creationId xmlns:a16="http://schemas.microsoft.com/office/drawing/2014/main" id="{941340BB-C4C7-789B-CD26-CCAE969A53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2" name="Straight Connector 1791">
                    <a:extLst>
                      <a:ext uri="{FF2B5EF4-FFF2-40B4-BE49-F238E27FC236}">
                        <a16:creationId xmlns:a16="http://schemas.microsoft.com/office/drawing/2014/main" id="{FB3C8941-7B3F-D596-CA9F-287769F1C2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3" name="Straight Connector 1792">
                    <a:extLst>
                      <a:ext uri="{FF2B5EF4-FFF2-40B4-BE49-F238E27FC236}">
                        <a16:creationId xmlns:a16="http://schemas.microsoft.com/office/drawing/2014/main" id="{57F85EC3-DED0-B5AF-9FA6-351C2EE5CF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4" name="Straight Connector 1793">
                    <a:extLst>
                      <a:ext uri="{FF2B5EF4-FFF2-40B4-BE49-F238E27FC236}">
                        <a16:creationId xmlns:a16="http://schemas.microsoft.com/office/drawing/2014/main" id="{F1905E18-2005-F2CD-26A1-61B140E259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5" name="Straight Connector 1794">
                    <a:extLst>
                      <a:ext uri="{FF2B5EF4-FFF2-40B4-BE49-F238E27FC236}">
                        <a16:creationId xmlns:a16="http://schemas.microsoft.com/office/drawing/2014/main" id="{785301C4-0650-8024-AFBF-00EDCBB9D6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79" name="Freeform: Shape 1778">
                  <a:extLst>
                    <a:ext uri="{FF2B5EF4-FFF2-40B4-BE49-F238E27FC236}">
                      <a16:creationId xmlns:a16="http://schemas.microsoft.com/office/drawing/2014/main" id="{5B4F4D6A-EC4B-F906-1A32-F14A1288C143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1" name="Group 1970">
                <a:extLst>
                  <a:ext uri="{FF2B5EF4-FFF2-40B4-BE49-F238E27FC236}">
                    <a16:creationId xmlns:a16="http://schemas.microsoft.com/office/drawing/2014/main" id="{E8EC5D58-0B70-08B1-63C2-EC88FFAA1DED}"/>
                  </a:ext>
                </a:extLst>
              </p:cNvPr>
              <p:cNvGrpSpPr/>
              <p:nvPr/>
            </p:nvGrpSpPr>
            <p:grpSpPr>
              <a:xfrm rot="9720283" flipV="1">
                <a:off x="9268817" y="4765849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409" name="Group 2408">
                  <a:extLst>
                    <a:ext uri="{FF2B5EF4-FFF2-40B4-BE49-F238E27FC236}">
                      <a16:creationId xmlns:a16="http://schemas.microsoft.com/office/drawing/2014/main" id="{BD42360A-7AE2-E190-23EA-20D533143401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411" name="Straight Connector 2410">
                    <a:extLst>
                      <a:ext uri="{FF2B5EF4-FFF2-40B4-BE49-F238E27FC236}">
                        <a16:creationId xmlns:a16="http://schemas.microsoft.com/office/drawing/2014/main" id="{85C8EA21-45F7-84EA-DD19-6702F2EAAB82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2" name="Straight Connector 2411">
                    <a:extLst>
                      <a:ext uri="{FF2B5EF4-FFF2-40B4-BE49-F238E27FC236}">
                        <a16:creationId xmlns:a16="http://schemas.microsoft.com/office/drawing/2014/main" id="{C86261D2-1E36-40F3-09E0-67C69B6EA0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3" name="Straight Connector 2412">
                    <a:extLst>
                      <a:ext uri="{FF2B5EF4-FFF2-40B4-BE49-F238E27FC236}">
                        <a16:creationId xmlns:a16="http://schemas.microsoft.com/office/drawing/2014/main" id="{0021CAC1-C0AD-81F9-8F79-83F484F3B6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4" name="Straight Connector 2413">
                    <a:extLst>
                      <a:ext uri="{FF2B5EF4-FFF2-40B4-BE49-F238E27FC236}">
                        <a16:creationId xmlns:a16="http://schemas.microsoft.com/office/drawing/2014/main" id="{B12C0638-BAD4-6034-3AD5-6F2A522CDD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5" name="Straight Connector 2414">
                    <a:extLst>
                      <a:ext uri="{FF2B5EF4-FFF2-40B4-BE49-F238E27FC236}">
                        <a16:creationId xmlns:a16="http://schemas.microsoft.com/office/drawing/2014/main" id="{A924D800-1086-05EC-EC22-7FE1134A26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6" name="Straight Connector 2415">
                    <a:extLst>
                      <a:ext uri="{FF2B5EF4-FFF2-40B4-BE49-F238E27FC236}">
                        <a16:creationId xmlns:a16="http://schemas.microsoft.com/office/drawing/2014/main" id="{A0924A7F-E769-F10D-A29B-C4894FEEF6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7" name="Straight Connector 2416">
                    <a:extLst>
                      <a:ext uri="{FF2B5EF4-FFF2-40B4-BE49-F238E27FC236}">
                        <a16:creationId xmlns:a16="http://schemas.microsoft.com/office/drawing/2014/main" id="{326BCA81-10FA-FB9D-1EAB-AD709BB72D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8" name="Straight Connector 2417">
                    <a:extLst>
                      <a:ext uri="{FF2B5EF4-FFF2-40B4-BE49-F238E27FC236}">
                        <a16:creationId xmlns:a16="http://schemas.microsoft.com/office/drawing/2014/main" id="{68819FC1-65E4-8A68-03BB-CC80529609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9" name="Straight Connector 2418">
                    <a:extLst>
                      <a:ext uri="{FF2B5EF4-FFF2-40B4-BE49-F238E27FC236}">
                        <a16:creationId xmlns:a16="http://schemas.microsoft.com/office/drawing/2014/main" id="{2050F6D3-2596-43F3-08E9-FC69A61EEC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0" name="Straight Connector 2419">
                    <a:extLst>
                      <a:ext uri="{FF2B5EF4-FFF2-40B4-BE49-F238E27FC236}">
                        <a16:creationId xmlns:a16="http://schemas.microsoft.com/office/drawing/2014/main" id="{328BC71E-3E96-A3F0-49E2-D4EB4F802B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1" name="Straight Connector 2420">
                    <a:extLst>
                      <a:ext uri="{FF2B5EF4-FFF2-40B4-BE49-F238E27FC236}">
                        <a16:creationId xmlns:a16="http://schemas.microsoft.com/office/drawing/2014/main" id="{C668342C-D950-43DA-3B0F-585125D73C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2" name="Straight Connector 2421">
                    <a:extLst>
                      <a:ext uri="{FF2B5EF4-FFF2-40B4-BE49-F238E27FC236}">
                        <a16:creationId xmlns:a16="http://schemas.microsoft.com/office/drawing/2014/main" id="{2FF1A60D-319C-FE72-89E2-18CE390D18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3" name="Straight Connector 2422">
                    <a:extLst>
                      <a:ext uri="{FF2B5EF4-FFF2-40B4-BE49-F238E27FC236}">
                        <a16:creationId xmlns:a16="http://schemas.microsoft.com/office/drawing/2014/main" id="{3DD60D6B-CF0A-7315-F2C5-B91630628B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4" name="Straight Connector 2423">
                    <a:extLst>
                      <a:ext uri="{FF2B5EF4-FFF2-40B4-BE49-F238E27FC236}">
                        <a16:creationId xmlns:a16="http://schemas.microsoft.com/office/drawing/2014/main" id="{9304E00A-3CA8-CB21-FE2C-3E973BC7ED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5" name="Straight Connector 2424">
                    <a:extLst>
                      <a:ext uri="{FF2B5EF4-FFF2-40B4-BE49-F238E27FC236}">
                        <a16:creationId xmlns:a16="http://schemas.microsoft.com/office/drawing/2014/main" id="{87BB5DE0-9C64-084C-3C33-52626528A1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6" name="Straight Connector 2425">
                    <a:extLst>
                      <a:ext uri="{FF2B5EF4-FFF2-40B4-BE49-F238E27FC236}">
                        <a16:creationId xmlns:a16="http://schemas.microsoft.com/office/drawing/2014/main" id="{930F6A3E-A0FC-5360-4A22-7020005230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10" name="Freeform: Shape 2409">
                  <a:extLst>
                    <a:ext uri="{FF2B5EF4-FFF2-40B4-BE49-F238E27FC236}">
                      <a16:creationId xmlns:a16="http://schemas.microsoft.com/office/drawing/2014/main" id="{3EA26656-8838-691F-B486-B168CEF4F847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2" name="Group 1971">
                <a:extLst>
                  <a:ext uri="{FF2B5EF4-FFF2-40B4-BE49-F238E27FC236}">
                    <a16:creationId xmlns:a16="http://schemas.microsoft.com/office/drawing/2014/main" id="{BE9A9901-9BD8-5BBA-AE29-5EAA8BFAE4CB}"/>
                  </a:ext>
                </a:extLst>
              </p:cNvPr>
              <p:cNvGrpSpPr/>
              <p:nvPr/>
            </p:nvGrpSpPr>
            <p:grpSpPr>
              <a:xfrm rot="3752824" flipV="1">
                <a:off x="9288258" y="4842358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391" name="Group 2390">
                  <a:extLst>
                    <a:ext uri="{FF2B5EF4-FFF2-40B4-BE49-F238E27FC236}">
                      <a16:creationId xmlns:a16="http://schemas.microsoft.com/office/drawing/2014/main" id="{60AA6255-6A0D-53AC-BF7A-DC20E9F9BE09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393" name="Straight Connector 2392">
                    <a:extLst>
                      <a:ext uri="{FF2B5EF4-FFF2-40B4-BE49-F238E27FC236}">
                        <a16:creationId xmlns:a16="http://schemas.microsoft.com/office/drawing/2014/main" id="{5832F831-28B9-2BC7-D573-A34C5F2F769E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4" name="Straight Connector 2393">
                    <a:extLst>
                      <a:ext uri="{FF2B5EF4-FFF2-40B4-BE49-F238E27FC236}">
                        <a16:creationId xmlns:a16="http://schemas.microsoft.com/office/drawing/2014/main" id="{42FDD61E-D51B-D81D-8F9B-12BA41127C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5" name="Straight Connector 2394">
                    <a:extLst>
                      <a:ext uri="{FF2B5EF4-FFF2-40B4-BE49-F238E27FC236}">
                        <a16:creationId xmlns:a16="http://schemas.microsoft.com/office/drawing/2014/main" id="{FE36782E-FAE7-312E-3221-DD8EC61081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6" name="Straight Connector 2395">
                    <a:extLst>
                      <a:ext uri="{FF2B5EF4-FFF2-40B4-BE49-F238E27FC236}">
                        <a16:creationId xmlns:a16="http://schemas.microsoft.com/office/drawing/2014/main" id="{2368E35B-F8FF-B554-23EE-8F69798065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7" name="Straight Connector 2396">
                    <a:extLst>
                      <a:ext uri="{FF2B5EF4-FFF2-40B4-BE49-F238E27FC236}">
                        <a16:creationId xmlns:a16="http://schemas.microsoft.com/office/drawing/2014/main" id="{14486D8E-21CF-22F8-262C-9D5C197037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8" name="Straight Connector 2397">
                    <a:extLst>
                      <a:ext uri="{FF2B5EF4-FFF2-40B4-BE49-F238E27FC236}">
                        <a16:creationId xmlns:a16="http://schemas.microsoft.com/office/drawing/2014/main" id="{D6DCAA18-8DCA-0192-B530-CF909282CC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9" name="Straight Connector 2398">
                    <a:extLst>
                      <a:ext uri="{FF2B5EF4-FFF2-40B4-BE49-F238E27FC236}">
                        <a16:creationId xmlns:a16="http://schemas.microsoft.com/office/drawing/2014/main" id="{C21B2619-6216-D64E-17C1-F3D6B02433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0" name="Straight Connector 2399">
                    <a:extLst>
                      <a:ext uri="{FF2B5EF4-FFF2-40B4-BE49-F238E27FC236}">
                        <a16:creationId xmlns:a16="http://schemas.microsoft.com/office/drawing/2014/main" id="{4E595427-26C8-86A2-BB4D-659C4B97CC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1" name="Straight Connector 2400">
                    <a:extLst>
                      <a:ext uri="{FF2B5EF4-FFF2-40B4-BE49-F238E27FC236}">
                        <a16:creationId xmlns:a16="http://schemas.microsoft.com/office/drawing/2014/main" id="{E607EB04-6806-81AF-AF3A-199EA494C1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2" name="Straight Connector 2401">
                    <a:extLst>
                      <a:ext uri="{FF2B5EF4-FFF2-40B4-BE49-F238E27FC236}">
                        <a16:creationId xmlns:a16="http://schemas.microsoft.com/office/drawing/2014/main" id="{53C5A28E-139E-5624-EE37-591BDD7401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3" name="Straight Connector 2402">
                    <a:extLst>
                      <a:ext uri="{FF2B5EF4-FFF2-40B4-BE49-F238E27FC236}">
                        <a16:creationId xmlns:a16="http://schemas.microsoft.com/office/drawing/2014/main" id="{4484F556-310F-FD04-CD91-8763B576FA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4" name="Straight Connector 2403">
                    <a:extLst>
                      <a:ext uri="{FF2B5EF4-FFF2-40B4-BE49-F238E27FC236}">
                        <a16:creationId xmlns:a16="http://schemas.microsoft.com/office/drawing/2014/main" id="{64E7A2CE-E451-7BEA-7A55-452F69963D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5" name="Straight Connector 2404">
                    <a:extLst>
                      <a:ext uri="{FF2B5EF4-FFF2-40B4-BE49-F238E27FC236}">
                        <a16:creationId xmlns:a16="http://schemas.microsoft.com/office/drawing/2014/main" id="{0FD95352-CC96-5EF4-BE11-D7ACB775EC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6" name="Straight Connector 2405">
                    <a:extLst>
                      <a:ext uri="{FF2B5EF4-FFF2-40B4-BE49-F238E27FC236}">
                        <a16:creationId xmlns:a16="http://schemas.microsoft.com/office/drawing/2014/main" id="{F3C167B5-B43F-40AA-A1B2-B33F99F8BE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7" name="Straight Connector 2406">
                    <a:extLst>
                      <a:ext uri="{FF2B5EF4-FFF2-40B4-BE49-F238E27FC236}">
                        <a16:creationId xmlns:a16="http://schemas.microsoft.com/office/drawing/2014/main" id="{6791D85C-2BBE-0FAA-5E70-A09C625BAA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8" name="Straight Connector 2407">
                    <a:extLst>
                      <a:ext uri="{FF2B5EF4-FFF2-40B4-BE49-F238E27FC236}">
                        <a16:creationId xmlns:a16="http://schemas.microsoft.com/office/drawing/2014/main" id="{1F6F79DA-7FB4-6020-8FD4-985595C275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92" name="Freeform: Shape 2391">
                  <a:extLst>
                    <a:ext uri="{FF2B5EF4-FFF2-40B4-BE49-F238E27FC236}">
                      <a16:creationId xmlns:a16="http://schemas.microsoft.com/office/drawing/2014/main" id="{0EECE70E-81C0-23FE-E233-7DE8BDD89428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3" name="Group 1972">
                <a:extLst>
                  <a:ext uri="{FF2B5EF4-FFF2-40B4-BE49-F238E27FC236}">
                    <a16:creationId xmlns:a16="http://schemas.microsoft.com/office/drawing/2014/main" id="{03370FEE-F439-4986-53E3-97C92376EC88}"/>
                  </a:ext>
                </a:extLst>
              </p:cNvPr>
              <p:cNvGrpSpPr/>
              <p:nvPr/>
            </p:nvGrpSpPr>
            <p:grpSpPr>
              <a:xfrm rot="20761363" flipV="1">
                <a:off x="9461927" y="484302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373" name="Group 2372">
                  <a:extLst>
                    <a:ext uri="{FF2B5EF4-FFF2-40B4-BE49-F238E27FC236}">
                      <a16:creationId xmlns:a16="http://schemas.microsoft.com/office/drawing/2014/main" id="{68906AE5-30E3-AB78-A3D6-B9E07EDD6859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375" name="Straight Connector 2374">
                    <a:extLst>
                      <a:ext uri="{FF2B5EF4-FFF2-40B4-BE49-F238E27FC236}">
                        <a16:creationId xmlns:a16="http://schemas.microsoft.com/office/drawing/2014/main" id="{A666BE1C-2A4F-EDBA-63B5-1A59E6AA85E5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6" name="Straight Connector 2375">
                    <a:extLst>
                      <a:ext uri="{FF2B5EF4-FFF2-40B4-BE49-F238E27FC236}">
                        <a16:creationId xmlns:a16="http://schemas.microsoft.com/office/drawing/2014/main" id="{E85F5AA3-58D6-4222-FFD1-88558A9D4B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7" name="Straight Connector 2376">
                    <a:extLst>
                      <a:ext uri="{FF2B5EF4-FFF2-40B4-BE49-F238E27FC236}">
                        <a16:creationId xmlns:a16="http://schemas.microsoft.com/office/drawing/2014/main" id="{89CEFDFF-EECC-278D-87E6-6F62D27546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8" name="Straight Connector 2377">
                    <a:extLst>
                      <a:ext uri="{FF2B5EF4-FFF2-40B4-BE49-F238E27FC236}">
                        <a16:creationId xmlns:a16="http://schemas.microsoft.com/office/drawing/2014/main" id="{8DB307B1-5A3E-249A-866D-9F02C71B84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9" name="Straight Connector 2378">
                    <a:extLst>
                      <a:ext uri="{FF2B5EF4-FFF2-40B4-BE49-F238E27FC236}">
                        <a16:creationId xmlns:a16="http://schemas.microsoft.com/office/drawing/2014/main" id="{5A630917-71C0-37FB-C859-33535AE076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0" name="Straight Connector 2379">
                    <a:extLst>
                      <a:ext uri="{FF2B5EF4-FFF2-40B4-BE49-F238E27FC236}">
                        <a16:creationId xmlns:a16="http://schemas.microsoft.com/office/drawing/2014/main" id="{373F64F8-202D-A0D5-6640-63D6135C39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1" name="Straight Connector 2380">
                    <a:extLst>
                      <a:ext uri="{FF2B5EF4-FFF2-40B4-BE49-F238E27FC236}">
                        <a16:creationId xmlns:a16="http://schemas.microsoft.com/office/drawing/2014/main" id="{D572F613-442A-8E31-308E-86E4C656A6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2" name="Straight Connector 2381">
                    <a:extLst>
                      <a:ext uri="{FF2B5EF4-FFF2-40B4-BE49-F238E27FC236}">
                        <a16:creationId xmlns:a16="http://schemas.microsoft.com/office/drawing/2014/main" id="{01DC7162-B457-7323-A83F-7024962366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3" name="Straight Connector 2382">
                    <a:extLst>
                      <a:ext uri="{FF2B5EF4-FFF2-40B4-BE49-F238E27FC236}">
                        <a16:creationId xmlns:a16="http://schemas.microsoft.com/office/drawing/2014/main" id="{717CADB5-6AC8-7693-5092-05B6DAA22A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4" name="Straight Connector 2383">
                    <a:extLst>
                      <a:ext uri="{FF2B5EF4-FFF2-40B4-BE49-F238E27FC236}">
                        <a16:creationId xmlns:a16="http://schemas.microsoft.com/office/drawing/2014/main" id="{1AF224A8-F02C-6FA8-4D7A-854EAC9B58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5" name="Straight Connector 2384">
                    <a:extLst>
                      <a:ext uri="{FF2B5EF4-FFF2-40B4-BE49-F238E27FC236}">
                        <a16:creationId xmlns:a16="http://schemas.microsoft.com/office/drawing/2014/main" id="{455185C0-111F-1A87-A1BA-54A96A871D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6" name="Straight Connector 2385">
                    <a:extLst>
                      <a:ext uri="{FF2B5EF4-FFF2-40B4-BE49-F238E27FC236}">
                        <a16:creationId xmlns:a16="http://schemas.microsoft.com/office/drawing/2014/main" id="{44EFD6E3-9500-D02A-B0FC-0B06F2E579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7" name="Straight Connector 2386">
                    <a:extLst>
                      <a:ext uri="{FF2B5EF4-FFF2-40B4-BE49-F238E27FC236}">
                        <a16:creationId xmlns:a16="http://schemas.microsoft.com/office/drawing/2014/main" id="{5D4A82E4-327F-7CB1-59E9-9B1D5B4663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8" name="Straight Connector 2387">
                    <a:extLst>
                      <a:ext uri="{FF2B5EF4-FFF2-40B4-BE49-F238E27FC236}">
                        <a16:creationId xmlns:a16="http://schemas.microsoft.com/office/drawing/2014/main" id="{9843D05F-A2EB-0F36-58FA-859E73AACD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9" name="Straight Connector 2388">
                    <a:extLst>
                      <a:ext uri="{FF2B5EF4-FFF2-40B4-BE49-F238E27FC236}">
                        <a16:creationId xmlns:a16="http://schemas.microsoft.com/office/drawing/2014/main" id="{56068815-07E8-9722-5BC9-0285CFBB44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0" name="Straight Connector 2389">
                    <a:extLst>
                      <a:ext uri="{FF2B5EF4-FFF2-40B4-BE49-F238E27FC236}">
                        <a16:creationId xmlns:a16="http://schemas.microsoft.com/office/drawing/2014/main" id="{5E6F715E-5893-7B5D-C30B-C646917D6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74" name="Freeform: Shape 2373">
                  <a:extLst>
                    <a:ext uri="{FF2B5EF4-FFF2-40B4-BE49-F238E27FC236}">
                      <a16:creationId xmlns:a16="http://schemas.microsoft.com/office/drawing/2014/main" id="{81AF79CE-CE59-FB16-F39D-F573D8F6D50E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4" name="Group 1973">
                <a:extLst>
                  <a:ext uri="{FF2B5EF4-FFF2-40B4-BE49-F238E27FC236}">
                    <a16:creationId xmlns:a16="http://schemas.microsoft.com/office/drawing/2014/main" id="{E7127417-88E3-FA3A-BDE2-10822C06BC74}"/>
                  </a:ext>
                </a:extLst>
              </p:cNvPr>
              <p:cNvGrpSpPr/>
              <p:nvPr/>
            </p:nvGrpSpPr>
            <p:grpSpPr>
              <a:xfrm rot="19624784" flipV="1">
                <a:off x="9672060" y="4866939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355" name="Group 2354">
                  <a:extLst>
                    <a:ext uri="{FF2B5EF4-FFF2-40B4-BE49-F238E27FC236}">
                      <a16:creationId xmlns:a16="http://schemas.microsoft.com/office/drawing/2014/main" id="{E97A9DDD-6809-39C6-86EC-4A473E7466F8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357" name="Straight Connector 2356">
                    <a:extLst>
                      <a:ext uri="{FF2B5EF4-FFF2-40B4-BE49-F238E27FC236}">
                        <a16:creationId xmlns:a16="http://schemas.microsoft.com/office/drawing/2014/main" id="{AD8DFBA6-6485-5287-A106-71CFEF92E820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8" name="Straight Connector 2357">
                    <a:extLst>
                      <a:ext uri="{FF2B5EF4-FFF2-40B4-BE49-F238E27FC236}">
                        <a16:creationId xmlns:a16="http://schemas.microsoft.com/office/drawing/2014/main" id="{3F558DE5-2AE2-3B58-3838-12E2B4E4A6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9" name="Straight Connector 2358">
                    <a:extLst>
                      <a:ext uri="{FF2B5EF4-FFF2-40B4-BE49-F238E27FC236}">
                        <a16:creationId xmlns:a16="http://schemas.microsoft.com/office/drawing/2014/main" id="{B1106DA3-64CB-7454-F50C-C1E453BC89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0" name="Straight Connector 2359">
                    <a:extLst>
                      <a:ext uri="{FF2B5EF4-FFF2-40B4-BE49-F238E27FC236}">
                        <a16:creationId xmlns:a16="http://schemas.microsoft.com/office/drawing/2014/main" id="{32443C18-67A1-1C90-B5CA-32175ED1E5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1" name="Straight Connector 2360">
                    <a:extLst>
                      <a:ext uri="{FF2B5EF4-FFF2-40B4-BE49-F238E27FC236}">
                        <a16:creationId xmlns:a16="http://schemas.microsoft.com/office/drawing/2014/main" id="{3F302FD7-829D-F720-D672-1CC9DDA50A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2" name="Straight Connector 2361">
                    <a:extLst>
                      <a:ext uri="{FF2B5EF4-FFF2-40B4-BE49-F238E27FC236}">
                        <a16:creationId xmlns:a16="http://schemas.microsoft.com/office/drawing/2014/main" id="{EA7B74F9-2D56-758C-8123-C665FA724F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3" name="Straight Connector 2362">
                    <a:extLst>
                      <a:ext uri="{FF2B5EF4-FFF2-40B4-BE49-F238E27FC236}">
                        <a16:creationId xmlns:a16="http://schemas.microsoft.com/office/drawing/2014/main" id="{5F00D6F6-D66C-9D55-2C08-82ED197006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4" name="Straight Connector 2363">
                    <a:extLst>
                      <a:ext uri="{FF2B5EF4-FFF2-40B4-BE49-F238E27FC236}">
                        <a16:creationId xmlns:a16="http://schemas.microsoft.com/office/drawing/2014/main" id="{F1DD8804-EE99-C063-1F8A-EF1BA5D9C2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5" name="Straight Connector 2364">
                    <a:extLst>
                      <a:ext uri="{FF2B5EF4-FFF2-40B4-BE49-F238E27FC236}">
                        <a16:creationId xmlns:a16="http://schemas.microsoft.com/office/drawing/2014/main" id="{AA14B9BD-E090-5536-933E-2DDF486906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6" name="Straight Connector 2365">
                    <a:extLst>
                      <a:ext uri="{FF2B5EF4-FFF2-40B4-BE49-F238E27FC236}">
                        <a16:creationId xmlns:a16="http://schemas.microsoft.com/office/drawing/2014/main" id="{D762816A-16B5-A44C-8117-7000F7D903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7" name="Straight Connector 2366">
                    <a:extLst>
                      <a:ext uri="{FF2B5EF4-FFF2-40B4-BE49-F238E27FC236}">
                        <a16:creationId xmlns:a16="http://schemas.microsoft.com/office/drawing/2014/main" id="{8B8BBDDE-22AD-1BF0-7434-7A755AA29D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8" name="Straight Connector 2367">
                    <a:extLst>
                      <a:ext uri="{FF2B5EF4-FFF2-40B4-BE49-F238E27FC236}">
                        <a16:creationId xmlns:a16="http://schemas.microsoft.com/office/drawing/2014/main" id="{D9E0BAE2-4290-B40C-C01C-4590AB7F85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9" name="Straight Connector 2368">
                    <a:extLst>
                      <a:ext uri="{FF2B5EF4-FFF2-40B4-BE49-F238E27FC236}">
                        <a16:creationId xmlns:a16="http://schemas.microsoft.com/office/drawing/2014/main" id="{4CE951D4-12AD-FC75-A6DD-9B23F18CD5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0" name="Straight Connector 2369">
                    <a:extLst>
                      <a:ext uri="{FF2B5EF4-FFF2-40B4-BE49-F238E27FC236}">
                        <a16:creationId xmlns:a16="http://schemas.microsoft.com/office/drawing/2014/main" id="{9888C670-EB75-ACE6-519F-2D015C5449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1" name="Straight Connector 2370">
                    <a:extLst>
                      <a:ext uri="{FF2B5EF4-FFF2-40B4-BE49-F238E27FC236}">
                        <a16:creationId xmlns:a16="http://schemas.microsoft.com/office/drawing/2014/main" id="{36629CD7-38DF-AF4E-96BE-26DD1781F1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2" name="Straight Connector 2371">
                    <a:extLst>
                      <a:ext uri="{FF2B5EF4-FFF2-40B4-BE49-F238E27FC236}">
                        <a16:creationId xmlns:a16="http://schemas.microsoft.com/office/drawing/2014/main" id="{695C43A2-2A0B-34AD-40EB-F01C96D622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56" name="Freeform: Shape 2355">
                  <a:extLst>
                    <a:ext uri="{FF2B5EF4-FFF2-40B4-BE49-F238E27FC236}">
                      <a16:creationId xmlns:a16="http://schemas.microsoft.com/office/drawing/2014/main" id="{0AA3EC99-BE9B-5DB6-7F89-D3EEDFB11C33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5" name="Group 1974">
                <a:extLst>
                  <a:ext uri="{FF2B5EF4-FFF2-40B4-BE49-F238E27FC236}">
                    <a16:creationId xmlns:a16="http://schemas.microsoft.com/office/drawing/2014/main" id="{D47D5793-1A34-FADB-C858-00EA8CD247A0}"/>
                  </a:ext>
                </a:extLst>
              </p:cNvPr>
              <p:cNvGrpSpPr/>
              <p:nvPr/>
            </p:nvGrpSpPr>
            <p:grpSpPr>
              <a:xfrm rot="21546467" flipH="1" flipV="1">
                <a:off x="9551801" y="4752504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337" name="Group 2336">
                  <a:extLst>
                    <a:ext uri="{FF2B5EF4-FFF2-40B4-BE49-F238E27FC236}">
                      <a16:creationId xmlns:a16="http://schemas.microsoft.com/office/drawing/2014/main" id="{96E06F9D-1A28-7625-38D3-9892C8C75622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339" name="Straight Connector 2338">
                    <a:extLst>
                      <a:ext uri="{FF2B5EF4-FFF2-40B4-BE49-F238E27FC236}">
                        <a16:creationId xmlns:a16="http://schemas.microsoft.com/office/drawing/2014/main" id="{D8FC9498-CC7D-36E9-E3CE-6F98D23752C4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0" name="Straight Connector 2339">
                    <a:extLst>
                      <a:ext uri="{FF2B5EF4-FFF2-40B4-BE49-F238E27FC236}">
                        <a16:creationId xmlns:a16="http://schemas.microsoft.com/office/drawing/2014/main" id="{0ADC3238-A4C4-7D96-03ED-86F5B66EEB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1" name="Straight Connector 2340">
                    <a:extLst>
                      <a:ext uri="{FF2B5EF4-FFF2-40B4-BE49-F238E27FC236}">
                        <a16:creationId xmlns:a16="http://schemas.microsoft.com/office/drawing/2014/main" id="{377E30F5-B81E-3C35-CD7B-78E6564175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2" name="Straight Connector 2341">
                    <a:extLst>
                      <a:ext uri="{FF2B5EF4-FFF2-40B4-BE49-F238E27FC236}">
                        <a16:creationId xmlns:a16="http://schemas.microsoft.com/office/drawing/2014/main" id="{DAF12737-7615-C0F5-D968-0D6136F7F0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3" name="Straight Connector 2342">
                    <a:extLst>
                      <a:ext uri="{FF2B5EF4-FFF2-40B4-BE49-F238E27FC236}">
                        <a16:creationId xmlns:a16="http://schemas.microsoft.com/office/drawing/2014/main" id="{B2C5175A-7453-BC32-8F30-32DF40AD52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4" name="Straight Connector 2343">
                    <a:extLst>
                      <a:ext uri="{FF2B5EF4-FFF2-40B4-BE49-F238E27FC236}">
                        <a16:creationId xmlns:a16="http://schemas.microsoft.com/office/drawing/2014/main" id="{34DAAFEF-B00A-B23F-0074-C420C3DC98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5" name="Straight Connector 2344">
                    <a:extLst>
                      <a:ext uri="{FF2B5EF4-FFF2-40B4-BE49-F238E27FC236}">
                        <a16:creationId xmlns:a16="http://schemas.microsoft.com/office/drawing/2014/main" id="{7C2A10D6-B886-690B-2AFF-262769EF95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6" name="Straight Connector 2345">
                    <a:extLst>
                      <a:ext uri="{FF2B5EF4-FFF2-40B4-BE49-F238E27FC236}">
                        <a16:creationId xmlns:a16="http://schemas.microsoft.com/office/drawing/2014/main" id="{6D957C01-433A-5B67-91EB-31F48B8229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7" name="Straight Connector 2346">
                    <a:extLst>
                      <a:ext uri="{FF2B5EF4-FFF2-40B4-BE49-F238E27FC236}">
                        <a16:creationId xmlns:a16="http://schemas.microsoft.com/office/drawing/2014/main" id="{26A4FB23-53AA-0F3D-B5F2-8D827D517E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8" name="Straight Connector 2347">
                    <a:extLst>
                      <a:ext uri="{FF2B5EF4-FFF2-40B4-BE49-F238E27FC236}">
                        <a16:creationId xmlns:a16="http://schemas.microsoft.com/office/drawing/2014/main" id="{F988050D-C9C3-F963-4601-D1C9420138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9" name="Straight Connector 2348">
                    <a:extLst>
                      <a:ext uri="{FF2B5EF4-FFF2-40B4-BE49-F238E27FC236}">
                        <a16:creationId xmlns:a16="http://schemas.microsoft.com/office/drawing/2014/main" id="{3452C8C0-E33A-1777-E169-FA2EE262BF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0" name="Straight Connector 2349">
                    <a:extLst>
                      <a:ext uri="{FF2B5EF4-FFF2-40B4-BE49-F238E27FC236}">
                        <a16:creationId xmlns:a16="http://schemas.microsoft.com/office/drawing/2014/main" id="{665E959D-6598-8483-FA32-2ACE2CCB68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1" name="Straight Connector 2350">
                    <a:extLst>
                      <a:ext uri="{FF2B5EF4-FFF2-40B4-BE49-F238E27FC236}">
                        <a16:creationId xmlns:a16="http://schemas.microsoft.com/office/drawing/2014/main" id="{C8500F62-ED08-57AD-67D1-8FC4C01913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2" name="Straight Connector 2351">
                    <a:extLst>
                      <a:ext uri="{FF2B5EF4-FFF2-40B4-BE49-F238E27FC236}">
                        <a16:creationId xmlns:a16="http://schemas.microsoft.com/office/drawing/2014/main" id="{D9AEBFDC-AE73-10D8-6E28-543FE2BCE4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3" name="Straight Connector 2352">
                    <a:extLst>
                      <a:ext uri="{FF2B5EF4-FFF2-40B4-BE49-F238E27FC236}">
                        <a16:creationId xmlns:a16="http://schemas.microsoft.com/office/drawing/2014/main" id="{1D1A47F7-E528-3CB2-4CD4-C99E25B1FA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4" name="Straight Connector 2353">
                    <a:extLst>
                      <a:ext uri="{FF2B5EF4-FFF2-40B4-BE49-F238E27FC236}">
                        <a16:creationId xmlns:a16="http://schemas.microsoft.com/office/drawing/2014/main" id="{83AA4398-3146-B700-CCC3-91CF0098EF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38" name="Freeform: Shape 2337">
                  <a:extLst>
                    <a:ext uri="{FF2B5EF4-FFF2-40B4-BE49-F238E27FC236}">
                      <a16:creationId xmlns:a16="http://schemas.microsoft.com/office/drawing/2014/main" id="{EB2A25CC-BB7D-D24E-9CC6-4B0487EAE9A4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6" name="Group 1975">
                <a:extLst>
                  <a:ext uri="{FF2B5EF4-FFF2-40B4-BE49-F238E27FC236}">
                    <a16:creationId xmlns:a16="http://schemas.microsoft.com/office/drawing/2014/main" id="{B944BD70-6D14-741C-4CAA-444003CEB23E}"/>
                  </a:ext>
                </a:extLst>
              </p:cNvPr>
              <p:cNvGrpSpPr/>
              <p:nvPr/>
            </p:nvGrpSpPr>
            <p:grpSpPr>
              <a:xfrm rot="3441926" flipV="1">
                <a:off x="9222246" y="5061329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319" name="Group 2318">
                  <a:extLst>
                    <a:ext uri="{FF2B5EF4-FFF2-40B4-BE49-F238E27FC236}">
                      <a16:creationId xmlns:a16="http://schemas.microsoft.com/office/drawing/2014/main" id="{0B5DE4DC-B4BE-5F36-AB3C-05BCAB1BCD37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321" name="Straight Connector 2320">
                    <a:extLst>
                      <a:ext uri="{FF2B5EF4-FFF2-40B4-BE49-F238E27FC236}">
                        <a16:creationId xmlns:a16="http://schemas.microsoft.com/office/drawing/2014/main" id="{A3847496-13F0-70E8-F299-1F97AF5107F3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2" name="Straight Connector 2321">
                    <a:extLst>
                      <a:ext uri="{FF2B5EF4-FFF2-40B4-BE49-F238E27FC236}">
                        <a16:creationId xmlns:a16="http://schemas.microsoft.com/office/drawing/2014/main" id="{DF767B74-5CB2-013B-ECEB-365764DAB3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3" name="Straight Connector 2322">
                    <a:extLst>
                      <a:ext uri="{FF2B5EF4-FFF2-40B4-BE49-F238E27FC236}">
                        <a16:creationId xmlns:a16="http://schemas.microsoft.com/office/drawing/2014/main" id="{04BE0097-D42F-8077-ABB2-5E67D1DDE1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4" name="Straight Connector 2323">
                    <a:extLst>
                      <a:ext uri="{FF2B5EF4-FFF2-40B4-BE49-F238E27FC236}">
                        <a16:creationId xmlns:a16="http://schemas.microsoft.com/office/drawing/2014/main" id="{593CD60B-6FF8-DFAC-4956-B3812A8301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5" name="Straight Connector 2324">
                    <a:extLst>
                      <a:ext uri="{FF2B5EF4-FFF2-40B4-BE49-F238E27FC236}">
                        <a16:creationId xmlns:a16="http://schemas.microsoft.com/office/drawing/2014/main" id="{F7FA2FBE-081A-D5C9-3447-755CB69BB2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6" name="Straight Connector 2325">
                    <a:extLst>
                      <a:ext uri="{FF2B5EF4-FFF2-40B4-BE49-F238E27FC236}">
                        <a16:creationId xmlns:a16="http://schemas.microsoft.com/office/drawing/2014/main" id="{E302B480-F009-99FB-B39B-318AD2BBCA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7" name="Straight Connector 2326">
                    <a:extLst>
                      <a:ext uri="{FF2B5EF4-FFF2-40B4-BE49-F238E27FC236}">
                        <a16:creationId xmlns:a16="http://schemas.microsoft.com/office/drawing/2014/main" id="{5BD7E217-23DF-FDBD-F402-404522FB78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8" name="Straight Connector 2327">
                    <a:extLst>
                      <a:ext uri="{FF2B5EF4-FFF2-40B4-BE49-F238E27FC236}">
                        <a16:creationId xmlns:a16="http://schemas.microsoft.com/office/drawing/2014/main" id="{25A95C95-69A8-800A-3F4D-2397CB4A6C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9" name="Straight Connector 2328">
                    <a:extLst>
                      <a:ext uri="{FF2B5EF4-FFF2-40B4-BE49-F238E27FC236}">
                        <a16:creationId xmlns:a16="http://schemas.microsoft.com/office/drawing/2014/main" id="{C2BB7EDA-DADC-F6F2-5DF2-E7B03923DD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0" name="Straight Connector 2329">
                    <a:extLst>
                      <a:ext uri="{FF2B5EF4-FFF2-40B4-BE49-F238E27FC236}">
                        <a16:creationId xmlns:a16="http://schemas.microsoft.com/office/drawing/2014/main" id="{A63C736D-FFD0-9CF0-9C46-62A8D17F44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1" name="Straight Connector 2330">
                    <a:extLst>
                      <a:ext uri="{FF2B5EF4-FFF2-40B4-BE49-F238E27FC236}">
                        <a16:creationId xmlns:a16="http://schemas.microsoft.com/office/drawing/2014/main" id="{49E9F17E-0BD1-D625-A0D2-4FEA246CB8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2" name="Straight Connector 2331">
                    <a:extLst>
                      <a:ext uri="{FF2B5EF4-FFF2-40B4-BE49-F238E27FC236}">
                        <a16:creationId xmlns:a16="http://schemas.microsoft.com/office/drawing/2014/main" id="{663FBDD9-65E5-7BA0-4FCC-B8A30E2419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3" name="Straight Connector 2332">
                    <a:extLst>
                      <a:ext uri="{FF2B5EF4-FFF2-40B4-BE49-F238E27FC236}">
                        <a16:creationId xmlns:a16="http://schemas.microsoft.com/office/drawing/2014/main" id="{56C9AE4C-DEEE-1B05-211D-CC631D9152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4" name="Straight Connector 2333">
                    <a:extLst>
                      <a:ext uri="{FF2B5EF4-FFF2-40B4-BE49-F238E27FC236}">
                        <a16:creationId xmlns:a16="http://schemas.microsoft.com/office/drawing/2014/main" id="{2FBFB7DE-C317-4EC8-BEE5-AEE0C804F1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5" name="Straight Connector 2334">
                    <a:extLst>
                      <a:ext uri="{FF2B5EF4-FFF2-40B4-BE49-F238E27FC236}">
                        <a16:creationId xmlns:a16="http://schemas.microsoft.com/office/drawing/2014/main" id="{5A45E5C8-D717-B0AF-180A-8DC332650D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6" name="Straight Connector 2335">
                    <a:extLst>
                      <a:ext uri="{FF2B5EF4-FFF2-40B4-BE49-F238E27FC236}">
                        <a16:creationId xmlns:a16="http://schemas.microsoft.com/office/drawing/2014/main" id="{6E905331-0995-8CE4-9240-E583A2D3A4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20" name="Freeform: Shape 2319">
                  <a:extLst>
                    <a:ext uri="{FF2B5EF4-FFF2-40B4-BE49-F238E27FC236}">
                      <a16:creationId xmlns:a16="http://schemas.microsoft.com/office/drawing/2014/main" id="{48C0F01B-71CD-46F3-C029-F61D842EBC23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7" name="Group 1976">
                <a:extLst>
                  <a:ext uri="{FF2B5EF4-FFF2-40B4-BE49-F238E27FC236}">
                    <a16:creationId xmlns:a16="http://schemas.microsoft.com/office/drawing/2014/main" id="{67601DD1-E9FE-5BE7-1B0F-4DE98F05AE8E}"/>
                  </a:ext>
                </a:extLst>
              </p:cNvPr>
              <p:cNvGrpSpPr/>
              <p:nvPr/>
            </p:nvGrpSpPr>
            <p:grpSpPr>
              <a:xfrm rot="9828897" flipV="1">
                <a:off x="9224844" y="400379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301" name="Group 2300">
                  <a:extLst>
                    <a:ext uri="{FF2B5EF4-FFF2-40B4-BE49-F238E27FC236}">
                      <a16:creationId xmlns:a16="http://schemas.microsoft.com/office/drawing/2014/main" id="{660806A6-ACC6-D330-5B9C-F62D5CBEE942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303" name="Straight Connector 2302">
                    <a:extLst>
                      <a:ext uri="{FF2B5EF4-FFF2-40B4-BE49-F238E27FC236}">
                        <a16:creationId xmlns:a16="http://schemas.microsoft.com/office/drawing/2014/main" id="{08A203FF-01FA-D542-FAB9-EC6056360E80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4" name="Straight Connector 2303">
                    <a:extLst>
                      <a:ext uri="{FF2B5EF4-FFF2-40B4-BE49-F238E27FC236}">
                        <a16:creationId xmlns:a16="http://schemas.microsoft.com/office/drawing/2014/main" id="{ABBEE5BA-9B79-CF15-561C-5D9379EE76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5" name="Straight Connector 2304">
                    <a:extLst>
                      <a:ext uri="{FF2B5EF4-FFF2-40B4-BE49-F238E27FC236}">
                        <a16:creationId xmlns:a16="http://schemas.microsoft.com/office/drawing/2014/main" id="{47B0CE7A-6268-F8CD-ED59-413C6CB3AD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6" name="Straight Connector 2305">
                    <a:extLst>
                      <a:ext uri="{FF2B5EF4-FFF2-40B4-BE49-F238E27FC236}">
                        <a16:creationId xmlns:a16="http://schemas.microsoft.com/office/drawing/2014/main" id="{8BE5B804-1B18-E9C2-5A0E-A820725CCE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7" name="Straight Connector 2306">
                    <a:extLst>
                      <a:ext uri="{FF2B5EF4-FFF2-40B4-BE49-F238E27FC236}">
                        <a16:creationId xmlns:a16="http://schemas.microsoft.com/office/drawing/2014/main" id="{EF62C3DF-A24D-8D73-2A61-5711654DD2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8" name="Straight Connector 2307">
                    <a:extLst>
                      <a:ext uri="{FF2B5EF4-FFF2-40B4-BE49-F238E27FC236}">
                        <a16:creationId xmlns:a16="http://schemas.microsoft.com/office/drawing/2014/main" id="{F4BC87F7-C8B8-26DE-6E1E-816E447EC1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9" name="Straight Connector 2308">
                    <a:extLst>
                      <a:ext uri="{FF2B5EF4-FFF2-40B4-BE49-F238E27FC236}">
                        <a16:creationId xmlns:a16="http://schemas.microsoft.com/office/drawing/2014/main" id="{007D6D04-46D3-E863-A44B-56230C49E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0" name="Straight Connector 2309">
                    <a:extLst>
                      <a:ext uri="{FF2B5EF4-FFF2-40B4-BE49-F238E27FC236}">
                        <a16:creationId xmlns:a16="http://schemas.microsoft.com/office/drawing/2014/main" id="{CDB95C4B-EB57-F9B0-2165-58B5834B87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1" name="Straight Connector 2310">
                    <a:extLst>
                      <a:ext uri="{FF2B5EF4-FFF2-40B4-BE49-F238E27FC236}">
                        <a16:creationId xmlns:a16="http://schemas.microsoft.com/office/drawing/2014/main" id="{0A610D73-14FE-A8CA-0E08-42BBC22F74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2" name="Straight Connector 2311">
                    <a:extLst>
                      <a:ext uri="{FF2B5EF4-FFF2-40B4-BE49-F238E27FC236}">
                        <a16:creationId xmlns:a16="http://schemas.microsoft.com/office/drawing/2014/main" id="{E0B5F88D-3164-39E3-553E-D59274F462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3" name="Straight Connector 2312">
                    <a:extLst>
                      <a:ext uri="{FF2B5EF4-FFF2-40B4-BE49-F238E27FC236}">
                        <a16:creationId xmlns:a16="http://schemas.microsoft.com/office/drawing/2014/main" id="{0A4602BB-814A-0466-D734-85922A4DA2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4" name="Straight Connector 2313">
                    <a:extLst>
                      <a:ext uri="{FF2B5EF4-FFF2-40B4-BE49-F238E27FC236}">
                        <a16:creationId xmlns:a16="http://schemas.microsoft.com/office/drawing/2014/main" id="{E09DC4D1-EC2A-9E66-5483-3896550AF6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5" name="Straight Connector 2314">
                    <a:extLst>
                      <a:ext uri="{FF2B5EF4-FFF2-40B4-BE49-F238E27FC236}">
                        <a16:creationId xmlns:a16="http://schemas.microsoft.com/office/drawing/2014/main" id="{8329542C-53A3-0542-55DD-F4A8789446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6" name="Straight Connector 2315">
                    <a:extLst>
                      <a:ext uri="{FF2B5EF4-FFF2-40B4-BE49-F238E27FC236}">
                        <a16:creationId xmlns:a16="http://schemas.microsoft.com/office/drawing/2014/main" id="{317D464A-AA16-D8F3-F9E4-6A5DC02A4A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7" name="Straight Connector 2316">
                    <a:extLst>
                      <a:ext uri="{FF2B5EF4-FFF2-40B4-BE49-F238E27FC236}">
                        <a16:creationId xmlns:a16="http://schemas.microsoft.com/office/drawing/2014/main" id="{BE1F3477-193C-73B0-0B68-B43B9AB3B6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8" name="Straight Connector 2317">
                    <a:extLst>
                      <a:ext uri="{FF2B5EF4-FFF2-40B4-BE49-F238E27FC236}">
                        <a16:creationId xmlns:a16="http://schemas.microsoft.com/office/drawing/2014/main" id="{7DC80180-C4B2-8BA8-4469-BEAF59DCB7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02" name="Freeform: Shape 2301">
                  <a:extLst>
                    <a:ext uri="{FF2B5EF4-FFF2-40B4-BE49-F238E27FC236}">
                      <a16:creationId xmlns:a16="http://schemas.microsoft.com/office/drawing/2014/main" id="{EBAE8BB6-4013-0968-42FD-548E583CF743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8" name="Group 1977">
                <a:extLst>
                  <a:ext uri="{FF2B5EF4-FFF2-40B4-BE49-F238E27FC236}">
                    <a16:creationId xmlns:a16="http://schemas.microsoft.com/office/drawing/2014/main" id="{2022E4D0-C7C6-41DB-4311-160276A3DEBE}"/>
                  </a:ext>
                </a:extLst>
              </p:cNvPr>
              <p:cNvGrpSpPr/>
              <p:nvPr/>
            </p:nvGrpSpPr>
            <p:grpSpPr>
              <a:xfrm rot="14003737" flipV="1">
                <a:off x="9664164" y="4252103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283" name="Group 2282">
                  <a:extLst>
                    <a:ext uri="{FF2B5EF4-FFF2-40B4-BE49-F238E27FC236}">
                      <a16:creationId xmlns:a16="http://schemas.microsoft.com/office/drawing/2014/main" id="{BED6C051-54F0-B1A6-1D29-25BBA3CA1CA0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285" name="Straight Connector 2284">
                    <a:extLst>
                      <a:ext uri="{FF2B5EF4-FFF2-40B4-BE49-F238E27FC236}">
                        <a16:creationId xmlns:a16="http://schemas.microsoft.com/office/drawing/2014/main" id="{B8B33F87-6143-F8F8-05CE-1E8F21BC5235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6" name="Straight Connector 2285">
                    <a:extLst>
                      <a:ext uri="{FF2B5EF4-FFF2-40B4-BE49-F238E27FC236}">
                        <a16:creationId xmlns:a16="http://schemas.microsoft.com/office/drawing/2014/main" id="{5E222DBF-2611-419F-97ED-340006C61F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7" name="Straight Connector 2286">
                    <a:extLst>
                      <a:ext uri="{FF2B5EF4-FFF2-40B4-BE49-F238E27FC236}">
                        <a16:creationId xmlns:a16="http://schemas.microsoft.com/office/drawing/2014/main" id="{428830CB-1624-3594-4AA5-396318E746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8" name="Straight Connector 2287">
                    <a:extLst>
                      <a:ext uri="{FF2B5EF4-FFF2-40B4-BE49-F238E27FC236}">
                        <a16:creationId xmlns:a16="http://schemas.microsoft.com/office/drawing/2014/main" id="{C9B38396-E64B-81F5-B609-F354D8CC23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9" name="Straight Connector 2288">
                    <a:extLst>
                      <a:ext uri="{FF2B5EF4-FFF2-40B4-BE49-F238E27FC236}">
                        <a16:creationId xmlns:a16="http://schemas.microsoft.com/office/drawing/2014/main" id="{C07B112A-5B89-C81A-71D9-D6B72E49CC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0" name="Straight Connector 2289">
                    <a:extLst>
                      <a:ext uri="{FF2B5EF4-FFF2-40B4-BE49-F238E27FC236}">
                        <a16:creationId xmlns:a16="http://schemas.microsoft.com/office/drawing/2014/main" id="{E1D98C46-0FCC-2169-4290-97E8233C74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1" name="Straight Connector 2290">
                    <a:extLst>
                      <a:ext uri="{FF2B5EF4-FFF2-40B4-BE49-F238E27FC236}">
                        <a16:creationId xmlns:a16="http://schemas.microsoft.com/office/drawing/2014/main" id="{A98873BA-E0DB-260B-D5E7-8B3C421212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2" name="Straight Connector 2291">
                    <a:extLst>
                      <a:ext uri="{FF2B5EF4-FFF2-40B4-BE49-F238E27FC236}">
                        <a16:creationId xmlns:a16="http://schemas.microsoft.com/office/drawing/2014/main" id="{EBC29FAD-0912-7309-9144-DFB8CED5EC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3" name="Straight Connector 2292">
                    <a:extLst>
                      <a:ext uri="{FF2B5EF4-FFF2-40B4-BE49-F238E27FC236}">
                        <a16:creationId xmlns:a16="http://schemas.microsoft.com/office/drawing/2014/main" id="{D2F5B7A6-7DA4-E494-3E4F-E10010BDAF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4" name="Straight Connector 2293">
                    <a:extLst>
                      <a:ext uri="{FF2B5EF4-FFF2-40B4-BE49-F238E27FC236}">
                        <a16:creationId xmlns:a16="http://schemas.microsoft.com/office/drawing/2014/main" id="{B4D26C6B-F5E9-5D0C-218B-21570C3CD7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5" name="Straight Connector 2294">
                    <a:extLst>
                      <a:ext uri="{FF2B5EF4-FFF2-40B4-BE49-F238E27FC236}">
                        <a16:creationId xmlns:a16="http://schemas.microsoft.com/office/drawing/2014/main" id="{3839F4A6-2580-5613-2A6B-6C5C1473F0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6" name="Straight Connector 2295">
                    <a:extLst>
                      <a:ext uri="{FF2B5EF4-FFF2-40B4-BE49-F238E27FC236}">
                        <a16:creationId xmlns:a16="http://schemas.microsoft.com/office/drawing/2014/main" id="{1C25E160-BC4E-E643-31C5-93583F5815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7" name="Straight Connector 2296">
                    <a:extLst>
                      <a:ext uri="{FF2B5EF4-FFF2-40B4-BE49-F238E27FC236}">
                        <a16:creationId xmlns:a16="http://schemas.microsoft.com/office/drawing/2014/main" id="{2FD4F62A-5BAE-D876-A652-535F49F0C6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8" name="Straight Connector 2297">
                    <a:extLst>
                      <a:ext uri="{FF2B5EF4-FFF2-40B4-BE49-F238E27FC236}">
                        <a16:creationId xmlns:a16="http://schemas.microsoft.com/office/drawing/2014/main" id="{CD2C088E-D4DA-8571-4FC6-9469C46B9F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9" name="Straight Connector 2298">
                    <a:extLst>
                      <a:ext uri="{FF2B5EF4-FFF2-40B4-BE49-F238E27FC236}">
                        <a16:creationId xmlns:a16="http://schemas.microsoft.com/office/drawing/2014/main" id="{CC59B5D0-5745-186B-AEF9-AFC5DC4A6E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0" name="Straight Connector 2299">
                    <a:extLst>
                      <a:ext uri="{FF2B5EF4-FFF2-40B4-BE49-F238E27FC236}">
                        <a16:creationId xmlns:a16="http://schemas.microsoft.com/office/drawing/2014/main" id="{E85146AF-E719-D40A-B84C-B328FDEDF3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84" name="Freeform: Shape 2283">
                  <a:extLst>
                    <a:ext uri="{FF2B5EF4-FFF2-40B4-BE49-F238E27FC236}">
                      <a16:creationId xmlns:a16="http://schemas.microsoft.com/office/drawing/2014/main" id="{96539463-10E5-02AF-11B4-B0713D3AF387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9" name="Group 1978">
                <a:extLst>
                  <a:ext uri="{FF2B5EF4-FFF2-40B4-BE49-F238E27FC236}">
                    <a16:creationId xmlns:a16="http://schemas.microsoft.com/office/drawing/2014/main" id="{13D328C5-62CA-BA16-9C9D-DF4B4774983E}"/>
                  </a:ext>
                </a:extLst>
              </p:cNvPr>
              <p:cNvGrpSpPr/>
              <p:nvPr/>
            </p:nvGrpSpPr>
            <p:grpSpPr>
              <a:xfrm rot="20778886" flipV="1">
                <a:off x="9010588" y="4286450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265" name="Group 2264">
                  <a:extLst>
                    <a:ext uri="{FF2B5EF4-FFF2-40B4-BE49-F238E27FC236}">
                      <a16:creationId xmlns:a16="http://schemas.microsoft.com/office/drawing/2014/main" id="{EF8F4D30-AC53-429F-DDB1-9BA6EDD80E09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267" name="Straight Connector 2266">
                    <a:extLst>
                      <a:ext uri="{FF2B5EF4-FFF2-40B4-BE49-F238E27FC236}">
                        <a16:creationId xmlns:a16="http://schemas.microsoft.com/office/drawing/2014/main" id="{0B7C93D5-96FD-1044-7698-6244F238DBA6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8" name="Straight Connector 2267">
                    <a:extLst>
                      <a:ext uri="{FF2B5EF4-FFF2-40B4-BE49-F238E27FC236}">
                        <a16:creationId xmlns:a16="http://schemas.microsoft.com/office/drawing/2014/main" id="{DE23F7EB-5E5C-CB45-30A9-84D8FCF619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9" name="Straight Connector 2268">
                    <a:extLst>
                      <a:ext uri="{FF2B5EF4-FFF2-40B4-BE49-F238E27FC236}">
                        <a16:creationId xmlns:a16="http://schemas.microsoft.com/office/drawing/2014/main" id="{223BB543-0CBD-7F3F-91B2-CDD6DFBD36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0" name="Straight Connector 2269">
                    <a:extLst>
                      <a:ext uri="{FF2B5EF4-FFF2-40B4-BE49-F238E27FC236}">
                        <a16:creationId xmlns:a16="http://schemas.microsoft.com/office/drawing/2014/main" id="{95283B4D-A39D-22EB-A2D1-D711BE2185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1" name="Straight Connector 2270">
                    <a:extLst>
                      <a:ext uri="{FF2B5EF4-FFF2-40B4-BE49-F238E27FC236}">
                        <a16:creationId xmlns:a16="http://schemas.microsoft.com/office/drawing/2014/main" id="{9C219813-EB71-AB34-867E-5C0704FC27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2" name="Straight Connector 2271">
                    <a:extLst>
                      <a:ext uri="{FF2B5EF4-FFF2-40B4-BE49-F238E27FC236}">
                        <a16:creationId xmlns:a16="http://schemas.microsoft.com/office/drawing/2014/main" id="{F6D7B421-D21B-D590-9327-4A64C5E07E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3" name="Straight Connector 2272">
                    <a:extLst>
                      <a:ext uri="{FF2B5EF4-FFF2-40B4-BE49-F238E27FC236}">
                        <a16:creationId xmlns:a16="http://schemas.microsoft.com/office/drawing/2014/main" id="{3A79CB38-7ECE-A13B-8159-8909F6B31B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4" name="Straight Connector 2273">
                    <a:extLst>
                      <a:ext uri="{FF2B5EF4-FFF2-40B4-BE49-F238E27FC236}">
                        <a16:creationId xmlns:a16="http://schemas.microsoft.com/office/drawing/2014/main" id="{5C57EA27-E3CE-5B9D-8C8C-BB00DB7B2E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5" name="Straight Connector 2274">
                    <a:extLst>
                      <a:ext uri="{FF2B5EF4-FFF2-40B4-BE49-F238E27FC236}">
                        <a16:creationId xmlns:a16="http://schemas.microsoft.com/office/drawing/2014/main" id="{0F96C4D2-EA3D-243E-AF43-0B889E9D95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6" name="Straight Connector 2275">
                    <a:extLst>
                      <a:ext uri="{FF2B5EF4-FFF2-40B4-BE49-F238E27FC236}">
                        <a16:creationId xmlns:a16="http://schemas.microsoft.com/office/drawing/2014/main" id="{9F9B978D-27E1-92CE-9761-C3206D8985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7" name="Straight Connector 2276">
                    <a:extLst>
                      <a:ext uri="{FF2B5EF4-FFF2-40B4-BE49-F238E27FC236}">
                        <a16:creationId xmlns:a16="http://schemas.microsoft.com/office/drawing/2014/main" id="{9FF45595-DC60-F26E-DD57-3163919437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8" name="Straight Connector 2277">
                    <a:extLst>
                      <a:ext uri="{FF2B5EF4-FFF2-40B4-BE49-F238E27FC236}">
                        <a16:creationId xmlns:a16="http://schemas.microsoft.com/office/drawing/2014/main" id="{E3D7B49A-53AC-D29C-B9F9-09C4E25764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9" name="Straight Connector 2278">
                    <a:extLst>
                      <a:ext uri="{FF2B5EF4-FFF2-40B4-BE49-F238E27FC236}">
                        <a16:creationId xmlns:a16="http://schemas.microsoft.com/office/drawing/2014/main" id="{5C54AE2F-97C1-4BF8-3B6E-2EAAA6CACA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0" name="Straight Connector 2279">
                    <a:extLst>
                      <a:ext uri="{FF2B5EF4-FFF2-40B4-BE49-F238E27FC236}">
                        <a16:creationId xmlns:a16="http://schemas.microsoft.com/office/drawing/2014/main" id="{C5E9EB20-0046-E932-BBEB-961B35C862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1" name="Straight Connector 2280">
                    <a:extLst>
                      <a:ext uri="{FF2B5EF4-FFF2-40B4-BE49-F238E27FC236}">
                        <a16:creationId xmlns:a16="http://schemas.microsoft.com/office/drawing/2014/main" id="{378B738E-65DD-3249-4C56-1F1BB2E599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2" name="Straight Connector 2281">
                    <a:extLst>
                      <a:ext uri="{FF2B5EF4-FFF2-40B4-BE49-F238E27FC236}">
                        <a16:creationId xmlns:a16="http://schemas.microsoft.com/office/drawing/2014/main" id="{3379F351-6456-83B4-4E2A-22E66EE35E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66" name="Freeform: Shape 2265">
                  <a:extLst>
                    <a:ext uri="{FF2B5EF4-FFF2-40B4-BE49-F238E27FC236}">
                      <a16:creationId xmlns:a16="http://schemas.microsoft.com/office/drawing/2014/main" id="{4CC3BCAA-5D15-0ECC-FEE5-E6635B32F1BA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0" name="Group 1979">
                <a:extLst>
                  <a:ext uri="{FF2B5EF4-FFF2-40B4-BE49-F238E27FC236}">
                    <a16:creationId xmlns:a16="http://schemas.microsoft.com/office/drawing/2014/main" id="{7A299581-2534-3B8C-9D8B-CFFB266BA519}"/>
                  </a:ext>
                </a:extLst>
              </p:cNvPr>
              <p:cNvGrpSpPr/>
              <p:nvPr/>
            </p:nvGrpSpPr>
            <p:grpSpPr>
              <a:xfrm rot="14930653">
                <a:off x="9543815" y="446163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247" name="Group 2246">
                  <a:extLst>
                    <a:ext uri="{FF2B5EF4-FFF2-40B4-BE49-F238E27FC236}">
                      <a16:creationId xmlns:a16="http://schemas.microsoft.com/office/drawing/2014/main" id="{5C1ED269-E1E3-B5B5-495C-D93A0FCE4D2A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249" name="Straight Connector 2248">
                    <a:extLst>
                      <a:ext uri="{FF2B5EF4-FFF2-40B4-BE49-F238E27FC236}">
                        <a16:creationId xmlns:a16="http://schemas.microsoft.com/office/drawing/2014/main" id="{FE5A0A5E-6D54-4A9F-39C6-125A564F2CF7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0" name="Straight Connector 2249">
                    <a:extLst>
                      <a:ext uri="{FF2B5EF4-FFF2-40B4-BE49-F238E27FC236}">
                        <a16:creationId xmlns:a16="http://schemas.microsoft.com/office/drawing/2014/main" id="{783B8C89-305A-1D53-82D3-497DA89A70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1" name="Straight Connector 2250">
                    <a:extLst>
                      <a:ext uri="{FF2B5EF4-FFF2-40B4-BE49-F238E27FC236}">
                        <a16:creationId xmlns:a16="http://schemas.microsoft.com/office/drawing/2014/main" id="{234ABECA-0F83-8E0F-D2E0-DB3335EF43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2" name="Straight Connector 2251">
                    <a:extLst>
                      <a:ext uri="{FF2B5EF4-FFF2-40B4-BE49-F238E27FC236}">
                        <a16:creationId xmlns:a16="http://schemas.microsoft.com/office/drawing/2014/main" id="{252E9089-4834-463C-BB02-736FFEC5BC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3" name="Straight Connector 2252">
                    <a:extLst>
                      <a:ext uri="{FF2B5EF4-FFF2-40B4-BE49-F238E27FC236}">
                        <a16:creationId xmlns:a16="http://schemas.microsoft.com/office/drawing/2014/main" id="{A8B89382-2079-CE0D-58D0-0D55215DEB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4" name="Straight Connector 2253">
                    <a:extLst>
                      <a:ext uri="{FF2B5EF4-FFF2-40B4-BE49-F238E27FC236}">
                        <a16:creationId xmlns:a16="http://schemas.microsoft.com/office/drawing/2014/main" id="{3BFAA8C2-BB33-2A19-0A30-056E1581D2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5" name="Straight Connector 2254">
                    <a:extLst>
                      <a:ext uri="{FF2B5EF4-FFF2-40B4-BE49-F238E27FC236}">
                        <a16:creationId xmlns:a16="http://schemas.microsoft.com/office/drawing/2014/main" id="{A6E38A17-0B59-805B-673A-C9B249CA51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6" name="Straight Connector 2255">
                    <a:extLst>
                      <a:ext uri="{FF2B5EF4-FFF2-40B4-BE49-F238E27FC236}">
                        <a16:creationId xmlns:a16="http://schemas.microsoft.com/office/drawing/2014/main" id="{0C5F86EE-832B-AF13-9926-38F66A2BDA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7" name="Straight Connector 2256">
                    <a:extLst>
                      <a:ext uri="{FF2B5EF4-FFF2-40B4-BE49-F238E27FC236}">
                        <a16:creationId xmlns:a16="http://schemas.microsoft.com/office/drawing/2014/main" id="{04DC0697-E934-7FB5-2DE0-56E3DC25E3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8" name="Straight Connector 2257">
                    <a:extLst>
                      <a:ext uri="{FF2B5EF4-FFF2-40B4-BE49-F238E27FC236}">
                        <a16:creationId xmlns:a16="http://schemas.microsoft.com/office/drawing/2014/main" id="{029DB289-FC0A-6D73-F423-40257CE200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9" name="Straight Connector 2258">
                    <a:extLst>
                      <a:ext uri="{FF2B5EF4-FFF2-40B4-BE49-F238E27FC236}">
                        <a16:creationId xmlns:a16="http://schemas.microsoft.com/office/drawing/2014/main" id="{49F8CC3C-B241-F186-88EC-EB09C51464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0" name="Straight Connector 2259">
                    <a:extLst>
                      <a:ext uri="{FF2B5EF4-FFF2-40B4-BE49-F238E27FC236}">
                        <a16:creationId xmlns:a16="http://schemas.microsoft.com/office/drawing/2014/main" id="{80C97AF3-E5C1-E848-F8C8-CCADA19B70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1" name="Straight Connector 2260">
                    <a:extLst>
                      <a:ext uri="{FF2B5EF4-FFF2-40B4-BE49-F238E27FC236}">
                        <a16:creationId xmlns:a16="http://schemas.microsoft.com/office/drawing/2014/main" id="{630AD688-2958-DC1E-85A0-FEEEF662EE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2" name="Straight Connector 2261">
                    <a:extLst>
                      <a:ext uri="{FF2B5EF4-FFF2-40B4-BE49-F238E27FC236}">
                        <a16:creationId xmlns:a16="http://schemas.microsoft.com/office/drawing/2014/main" id="{C6FD00FC-FCDB-B794-B07E-AC5A0B9401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3" name="Straight Connector 2262">
                    <a:extLst>
                      <a:ext uri="{FF2B5EF4-FFF2-40B4-BE49-F238E27FC236}">
                        <a16:creationId xmlns:a16="http://schemas.microsoft.com/office/drawing/2014/main" id="{79401D89-25DE-30DB-7610-EF705D5D41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4" name="Straight Connector 2263">
                    <a:extLst>
                      <a:ext uri="{FF2B5EF4-FFF2-40B4-BE49-F238E27FC236}">
                        <a16:creationId xmlns:a16="http://schemas.microsoft.com/office/drawing/2014/main" id="{BD917FA9-AF69-9FEB-D0A8-AF91447395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48" name="Freeform: Shape 2247">
                  <a:extLst>
                    <a:ext uri="{FF2B5EF4-FFF2-40B4-BE49-F238E27FC236}">
                      <a16:creationId xmlns:a16="http://schemas.microsoft.com/office/drawing/2014/main" id="{F210C4DF-A8BA-3021-A805-9BDD35CD5C42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1" name="Group 1980">
                <a:extLst>
                  <a:ext uri="{FF2B5EF4-FFF2-40B4-BE49-F238E27FC236}">
                    <a16:creationId xmlns:a16="http://schemas.microsoft.com/office/drawing/2014/main" id="{B1DCBB3D-4395-8973-6984-EAE937ECCCA0}"/>
                  </a:ext>
                </a:extLst>
              </p:cNvPr>
              <p:cNvGrpSpPr/>
              <p:nvPr/>
            </p:nvGrpSpPr>
            <p:grpSpPr>
              <a:xfrm rot="20898112">
                <a:off x="9615420" y="4428408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229" name="Group 2228">
                  <a:extLst>
                    <a:ext uri="{FF2B5EF4-FFF2-40B4-BE49-F238E27FC236}">
                      <a16:creationId xmlns:a16="http://schemas.microsoft.com/office/drawing/2014/main" id="{40D59887-8A24-66F8-0137-905960CAC8D0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231" name="Straight Connector 2230">
                    <a:extLst>
                      <a:ext uri="{FF2B5EF4-FFF2-40B4-BE49-F238E27FC236}">
                        <a16:creationId xmlns:a16="http://schemas.microsoft.com/office/drawing/2014/main" id="{F38D70FB-1256-4CD7-A231-695607E6BBD9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2" name="Straight Connector 2231">
                    <a:extLst>
                      <a:ext uri="{FF2B5EF4-FFF2-40B4-BE49-F238E27FC236}">
                        <a16:creationId xmlns:a16="http://schemas.microsoft.com/office/drawing/2014/main" id="{2274FA44-7CB0-65D8-F399-C27CA0E601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3" name="Straight Connector 2232">
                    <a:extLst>
                      <a:ext uri="{FF2B5EF4-FFF2-40B4-BE49-F238E27FC236}">
                        <a16:creationId xmlns:a16="http://schemas.microsoft.com/office/drawing/2014/main" id="{66B11027-E14B-5ADA-9C2B-EC08F1C6F6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4" name="Straight Connector 2233">
                    <a:extLst>
                      <a:ext uri="{FF2B5EF4-FFF2-40B4-BE49-F238E27FC236}">
                        <a16:creationId xmlns:a16="http://schemas.microsoft.com/office/drawing/2014/main" id="{0A0A4289-081C-B026-2510-4143D7B4C1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5" name="Straight Connector 2234">
                    <a:extLst>
                      <a:ext uri="{FF2B5EF4-FFF2-40B4-BE49-F238E27FC236}">
                        <a16:creationId xmlns:a16="http://schemas.microsoft.com/office/drawing/2014/main" id="{A528C827-0B9A-3916-8249-C4E60B8BA9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6" name="Straight Connector 2235">
                    <a:extLst>
                      <a:ext uri="{FF2B5EF4-FFF2-40B4-BE49-F238E27FC236}">
                        <a16:creationId xmlns:a16="http://schemas.microsoft.com/office/drawing/2014/main" id="{8B7C02C5-3F31-6718-D71E-E6EE89994A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7" name="Straight Connector 2236">
                    <a:extLst>
                      <a:ext uri="{FF2B5EF4-FFF2-40B4-BE49-F238E27FC236}">
                        <a16:creationId xmlns:a16="http://schemas.microsoft.com/office/drawing/2014/main" id="{F085F53B-4020-4653-589C-A0BF5EE4D9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8" name="Straight Connector 2237">
                    <a:extLst>
                      <a:ext uri="{FF2B5EF4-FFF2-40B4-BE49-F238E27FC236}">
                        <a16:creationId xmlns:a16="http://schemas.microsoft.com/office/drawing/2014/main" id="{7DBCF39F-D998-0522-4A03-F71184F7CB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9" name="Straight Connector 2238">
                    <a:extLst>
                      <a:ext uri="{FF2B5EF4-FFF2-40B4-BE49-F238E27FC236}">
                        <a16:creationId xmlns:a16="http://schemas.microsoft.com/office/drawing/2014/main" id="{0CEDF5C5-F2D6-1EF3-4FCA-7F9985E02A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0" name="Straight Connector 2239">
                    <a:extLst>
                      <a:ext uri="{FF2B5EF4-FFF2-40B4-BE49-F238E27FC236}">
                        <a16:creationId xmlns:a16="http://schemas.microsoft.com/office/drawing/2014/main" id="{D800954C-93A8-A0ED-7F71-8C2F523DC0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1" name="Straight Connector 2240">
                    <a:extLst>
                      <a:ext uri="{FF2B5EF4-FFF2-40B4-BE49-F238E27FC236}">
                        <a16:creationId xmlns:a16="http://schemas.microsoft.com/office/drawing/2014/main" id="{1A49DF53-2478-4173-BCD4-4C61425574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2" name="Straight Connector 2241">
                    <a:extLst>
                      <a:ext uri="{FF2B5EF4-FFF2-40B4-BE49-F238E27FC236}">
                        <a16:creationId xmlns:a16="http://schemas.microsoft.com/office/drawing/2014/main" id="{DBE8FA1E-8215-6B11-ACD1-E79F74617C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3" name="Straight Connector 2242">
                    <a:extLst>
                      <a:ext uri="{FF2B5EF4-FFF2-40B4-BE49-F238E27FC236}">
                        <a16:creationId xmlns:a16="http://schemas.microsoft.com/office/drawing/2014/main" id="{CB51CA18-909B-D42A-17A1-65CB500B69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4" name="Straight Connector 2243">
                    <a:extLst>
                      <a:ext uri="{FF2B5EF4-FFF2-40B4-BE49-F238E27FC236}">
                        <a16:creationId xmlns:a16="http://schemas.microsoft.com/office/drawing/2014/main" id="{0D1B5B2A-6F4A-A032-9320-E531F72CEC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5" name="Straight Connector 2244">
                    <a:extLst>
                      <a:ext uri="{FF2B5EF4-FFF2-40B4-BE49-F238E27FC236}">
                        <a16:creationId xmlns:a16="http://schemas.microsoft.com/office/drawing/2014/main" id="{F99D5AAB-F51B-D904-3BBC-AA7786F51B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6" name="Straight Connector 2245">
                    <a:extLst>
                      <a:ext uri="{FF2B5EF4-FFF2-40B4-BE49-F238E27FC236}">
                        <a16:creationId xmlns:a16="http://schemas.microsoft.com/office/drawing/2014/main" id="{F9EDD869-5AE1-EA93-DFBB-2B520DCFA1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30" name="Freeform: Shape 2229">
                  <a:extLst>
                    <a:ext uri="{FF2B5EF4-FFF2-40B4-BE49-F238E27FC236}">
                      <a16:creationId xmlns:a16="http://schemas.microsoft.com/office/drawing/2014/main" id="{9FD93ADC-77D2-4A0E-44DE-76A38BBC9F3E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2" name="Group 1981">
                <a:extLst>
                  <a:ext uri="{FF2B5EF4-FFF2-40B4-BE49-F238E27FC236}">
                    <a16:creationId xmlns:a16="http://schemas.microsoft.com/office/drawing/2014/main" id="{E1D87856-72EB-A55C-2616-E2782A724EEE}"/>
                  </a:ext>
                </a:extLst>
              </p:cNvPr>
              <p:cNvGrpSpPr/>
              <p:nvPr/>
            </p:nvGrpSpPr>
            <p:grpSpPr>
              <a:xfrm rot="3889573">
                <a:off x="9725587" y="4562663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211" name="Group 2210">
                  <a:extLst>
                    <a:ext uri="{FF2B5EF4-FFF2-40B4-BE49-F238E27FC236}">
                      <a16:creationId xmlns:a16="http://schemas.microsoft.com/office/drawing/2014/main" id="{4F95B3CE-DE9F-10C2-A3F5-273FFD20D00D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213" name="Straight Connector 2212">
                    <a:extLst>
                      <a:ext uri="{FF2B5EF4-FFF2-40B4-BE49-F238E27FC236}">
                        <a16:creationId xmlns:a16="http://schemas.microsoft.com/office/drawing/2014/main" id="{349660DC-E1E5-9E4D-A3CA-E2738D9EFB77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4" name="Straight Connector 2213">
                    <a:extLst>
                      <a:ext uri="{FF2B5EF4-FFF2-40B4-BE49-F238E27FC236}">
                        <a16:creationId xmlns:a16="http://schemas.microsoft.com/office/drawing/2014/main" id="{194EC256-992F-CD29-8604-E9CA300064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5" name="Straight Connector 2214">
                    <a:extLst>
                      <a:ext uri="{FF2B5EF4-FFF2-40B4-BE49-F238E27FC236}">
                        <a16:creationId xmlns:a16="http://schemas.microsoft.com/office/drawing/2014/main" id="{CB72106C-D22D-BFB5-336C-E435052BDF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6" name="Straight Connector 2215">
                    <a:extLst>
                      <a:ext uri="{FF2B5EF4-FFF2-40B4-BE49-F238E27FC236}">
                        <a16:creationId xmlns:a16="http://schemas.microsoft.com/office/drawing/2014/main" id="{ABC9B875-BD15-4A7E-2A33-2E093D8EE5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7" name="Straight Connector 2216">
                    <a:extLst>
                      <a:ext uri="{FF2B5EF4-FFF2-40B4-BE49-F238E27FC236}">
                        <a16:creationId xmlns:a16="http://schemas.microsoft.com/office/drawing/2014/main" id="{4FE8BD83-C1DD-1B1B-06D9-8E58254711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8" name="Straight Connector 2217">
                    <a:extLst>
                      <a:ext uri="{FF2B5EF4-FFF2-40B4-BE49-F238E27FC236}">
                        <a16:creationId xmlns:a16="http://schemas.microsoft.com/office/drawing/2014/main" id="{0492C750-251B-5161-8B9B-A661380314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9" name="Straight Connector 2218">
                    <a:extLst>
                      <a:ext uri="{FF2B5EF4-FFF2-40B4-BE49-F238E27FC236}">
                        <a16:creationId xmlns:a16="http://schemas.microsoft.com/office/drawing/2014/main" id="{BEBA305B-5D48-B444-8318-F0F34AF886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0" name="Straight Connector 2219">
                    <a:extLst>
                      <a:ext uri="{FF2B5EF4-FFF2-40B4-BE49-F238E27FC236}">
                        <a16:creationId xmlns:a16="http://schemas.microsoft.com/office/drawing/2014/main" id="{F8BDEBB6-3E99-BE47-A2EB-16936026D4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1" name="Straight Connector 2220">
                    <a:extLst>
                      <a:ext uri="{FF2B5EF4-FFF2-40B4-BE49-F238E27FC236}">
                        <a16:creationId xmlns:a16="http://schemas.microsoft.com/office/drawing/2014/main" id="{30172A47-13C7-8A5E-A459-4FADC4DC6D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2" name="Straight Connector 2221">
                    <a:extLst>
                      <a:ext uri="{FF2B5EF4-FFF2-40B4-BE49-F238E27FC236}">
                        <a16:creationId xmlns:a16="http://schemas.microsoft.com/office/drawing/2014/main" id="{5A6227D5-0A02-7CD0-C3C8-8792C4B8D6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3" name="Straight Connector 2222">
                    <a:extLst>
                      <a:ext uri="{FF2B5EF4-FFF2-40B4-BE49-F238E27FC236}">
                        <a16:creationId xmlns:a16="http://schemas.microsoft.com/office/drawing/2014/main" id="{9F5CAC1F-AD0B-C02F-8F43-BED2440C35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4" name="Straight Connector 2223">
                    <a:extLst>
                      <a:ext uri="{FF2B5EF4-FFF2-40B4-BE49-F238E27FC236}">
                        <a16:creationId xmlns:a16="http://schemas.microsoft.com/office/drawing/2014/main" id="{4D1B70F5-897C-C473-D8E8-5FFF1A242E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5" name="Straight Connector 2224">
                    <a:extLst>
                      <a:ext uri="{FF2B5EF4-FFF2-40B4-BE49-F238E27FC236}">
                        <a16:creationId xmlns:a16="http://schemas.microsoft.com/office/drawing/2014/main" id="{27597150-4B66-BDAF-D895-66498C4B16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6" name="Straight Connector 2225">
                    <a:extLst>
                      <a:ext uri="{FF2B5EF4-FFF2-40B4-BE49-F238E27FC236}">
                        <a16:creationId xmlns:a16="http://schemas.microsoft.com/office/drawing/2014/main" id="{B77B07E0-17C8-66FF-565C-A0D6316CB1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7" name="Straight Connector 2226">
                    <a:extLst>
                      <a:ext uri="{FF2B5EF4-FFF2-40B4-BE49-F238E27FC236}">
                        <a16:creationId xmlns:a16="http://schemas.microsoft.com/office/drawing/2014/main" id="{CEF1F806-933A-C825-654B-70B51CE402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8" name="Straight Connector 2227">
                    <a:extLst>
                      <a:ext uri="{FF2B5EF4-FFF2-40B4-BE49-F238E27FC236}">
                        <a16:creationId xmlns:a16="http://schemas.microsoft.com/office/drawing/2014/main" id="{7000F48B-E55A-FEEE-0ED5-5F9543AF15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12" name="Freeform: Shape 2211">
                  <a:extLst>
                    <a:ext uri="{FF2B5EF4-FFF2-40B4-BE49-F238E27FC236}">
                      <a16:creationId xmlns:a16="http://schemas.microsoft.com/office/drawing/2014/main" id="{D79DA32B-950A-896E-3042-CCDFEF2D0FF4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3" name="Group 1982">
                <a:extLst>
                  <a:ext uri="{FF2B5EF4-FFF2-40B4-BE49-F238E27FC236}">
                    <a16:creationId xmlns:a16="http://schemas.microsoft.com/office/drawing/2014/main" id="{AF073483-40AC-773A-FFE9-028FAF6A60E6}"/>
                  </a:ext>
                </a:extLst>
              </p:cNvPr>
              <p:cNvGrpSpPr/>
              <p:nvPr/>
            </p:nvGrpSpPr>
            <p:grpSpPr>
              <a:xfrm rot="5026152">
                <a:off x="9914423" y="4662114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193" name="Group 2192">
                  <a:extLst>
                    <a:ext uri="{FF2B5EF4-FFF2-40B4-BE49-F238E27FC236}">
                      <a16:creationId xmlns:a16="http://schemas.microsoft.com/office/drawing/2014/main" id="{C9A5C6D8-8DD1-DEDE-A272-6971951A2AA2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195" name="Straight Connector 2194">
                    <a:extLst>
                      <a:ext uri="{FF2B5EF4-FFF2-40B4-BE49-F238E27FC236}">
                        <a16:creationId xmlns:a16="http://schemas.microsoft.com/office/drawing/2014/main" id="{60518A23-B071-5D77-EF97-F444C19B2A30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6" name="Straight Connector 2195">
                    <a:extLst>
                      <a:ext uri="{FF2B5EF4-FFF2-40B4-BE49-F238E27FC236}">
                        <a16:creationId xmlns:a16="http://schemas.microsoft.com/office/drawing/2014/main" id="{5E322EE2-370C-1A85-FB48-B7A4142AC8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7" name="Straight Connector 2196">
                    <a:extLst>
                      <a:ext uri="{FF2B5EF4-FFF2-40B4-BE49-F238E27FC236}">
                        <a16:creationId xmlns:a16="http://schemas.microsoft.com/office/drawing/2014/main" id="{F2797717-19AE-8441-AF7F-68D7156A63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8" name="Straight Connector 2197">
                    <a:extLst>
                      <a:ext uri="{FF2B5EF4-FFF2-40B4-BE49-F238E27FC236}">
                        <a16:creationId xmlns:a16="http://schemas.microsoft.com/office/drawing/2014/main" id="{C48BB1B8-AF44-2429-5982-C21F862D00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9" name="Straight Connector 2198">
                    <a:extLst>
                      <a:ext uri="{FF2B5EF4-FFF2-40B4-BE49-F238E27FC236}">
                        <a16:creationId xmlns:a16="http://schemas.microsoft.com/office/drawing/2014/main" id="{CF1A9682-DC33-64C1-FB58-6FD55CC37D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0" name="Straight Connector 2199">
                    <a:extLst>
                      <a:ext uri="{FF2B5EF4-FFF2-40B4-BE49-F238E27FC236}">
                        <a16:creationId xmlns:a16="http://schemas.microsoft.com/office/drawing/2014/main" id="{58405618-D271-E778-DC39-083C61621C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1" name="Straight Connector 2200">
                    <a:extLst>
                      <a:ext uri="{FF2B5EF4-FFF2-40B4-BE49-F238E27FC236}">
                        <a16:creationId xmlns:a16="http://schemas.microsoft.com/office/drawing/2014/main" id="{E104B235-67D7-7AF5-A45F-E01EAC5F46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2" name="Straight Connector 2201">
                    <a:extLst>
                      <a:ext uri="{FF2B5EF4-FFF2-40B4-BE49-F238E27FC236}">
                        <a16:creationId xmlns:a16="http://schemas.microsoft.com/office/drawing/2014/main" id="{8D7521BB-D460-CCE8-DD43-0965D884F1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3" name="Straight Connector 2202">
                    <a:extLst>
                      <a:ext uri="{FF2B5EF4-FFF2-40B4-BE49-F238E27FC236}">
                        <a16:creationId xmlns:a16="http://schemas.microsoft.com/office/drawing/2014/main" id="{E4280E6F-145F-FF48-BFB2-B356549FB0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4" name="Straight Connector 2203">
                    <a:extLst>
                      <a:ext uri="{FF2B5EF4-FFF2-40B4-BE49-F238E27FC236}">
                        <a16:creationId xmlns:a16="http://schemas.microsoft.com/office/drawing/2014/main" id="{42D516B2-4597-7296-60C4-24BF995C73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5" name="Straight Connector 2204">
                    <a:extLst>
                      <a:ext uri="{FF2B5EF4-FFF2-40B4-BE49-F238E27FC236}">
                        <a16:creationId xmlns:a16="http://schemas.microsoft.com/office/drawing/2014/main" id="{E00F5A87-7FC2-0F29-54EB-64F7983A8D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6" name="Straight Connector 2205">
                    <a:extLst>
                      <a:ext uri="{FF2B5EF4-FFF2-40B4-BE49-F238E27FC236}">
                        <a16:creationId xmlns:a16="http://schemas.microsoft.com/office/drawing/2014/main" id="{9AD126DA-DA6A-7E30-B308-E4DBD83472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7" name="Straight Connector 2206">
                    <a:extLst>
                      <a:ext uri="{FF2B5EF4-FFF2-40B4-BE49-F238E27FC236}">
                        <a16:creationId xmlns:a16="http://schemas.microsoft.com/office/drawing/2014/main" id="{D58D1368-6ADF-4FC2-8AC1-E230902267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8" name="Straight Connector 2207">
                    <a:extLst>
                      <a:ext uri="{FF2B5EF4-FFF2-40B4-BE49-F238E27FC236}">
                        <a16:creationId xmlns:a16="http://schemas.microsoft.com/office/drawing/2014/main" id="{A58AACBF-8141-B010-CF35-FD1C5CE157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9" name="Straight Connector 2208">
                    <a:extLst>
                      <a:ext uri="{FF2B5EF4-FFF2-40B4-BE49-F238E27FC236}">
                        <a16:creationId xmlns:a16="http://schemas.microsoft.com/office/drawing/2014/main" id="{512997BE-4C92-29DD-A85D-BFB79E7F66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0" name="Straight Connector 2209">
                    <a:extLst>
                      <a:ext uri="{FF2B5EF4-FFF2-40B4-BE49-F238E27FC236}">
                        <a16:creationId xmlns:a16="http://schemas.microsoft.com/office/drawing/2014/main" id="{BA471E37-9034-56F0-EBAE-771CB44084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94" name="Freeform: Shape 2193">
                  <a:extLst>
                    <a:ext uri="{FF2B5EF4-FFF2-40B4-BE49-F238E27FC236}">
                      <a16:creationId xmlns:a16="http://schemas.microsoft.com/office/drawing/2014/main" id="{DBE6F84A-5D98-69AA-8DB8-D4B83D2C47D3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4" name="Group 1983">
                <a:extLst>
                  <a:ext uri="{FF2B5EF4-FFF2-40B4-BE49-F238E27FC236}">
                    <a16:creationId xmlns:a16="http://schemas.microsoft.com/office/drawing/2014/main" id="{75BA05B3-2360-154F-FD9D-370FF0B53444}"/>
                  </a:ext>
                </a:extLst>
              </p:cNvPr>
              <p:cNvGrpSpPr/>
              <p:nvPr/>
            </p:nvGrpSpPr>
            <p:grpSpPr>
              <a:xfrm rot="3104469" flipH="1">
                <a:off x="9751695" y="474280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175" name="Group 2174">
                  <a:extLst>
                    <a:ext uri="{FF2B5EF4-FFF2-40B4-BE49-F238E27FC236}">
                      <a16:creationId xmlns:a16="http://schemas.microsoft.com/office/drawing/2014/main" id="{1E900C8F-92C2-1FE3-CB59-F124AA93CD94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177" name="Straight Connector 2176">
                    <a:extLst>
                      <a:ext uri="{FF2B5EF4-FFF2-40B4-BE49-F238E27FC236}">
                        <a16:creationId xmlns:a16="http://schemas.microsoft.com/office/drawing/2014/main" id="{5666913A-5C1E-E311-139E-AF2CBFA29309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8" name="Straight Connector 2177">
                    <a:extLst>
                      <a:ext uri="{FF2B5EF4-FFF2-40B4-BE49-F238E27FC236}">
                        <a16:creationId xmlns:a16="http://schemas.microsoft.com/office/drawing/2014/main" id="{0F676240-AE88-06DE-216D-74B4278B1F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9" name="Straight Connector 2178">
                    <a:extLst>
                      <a:ext uri="{FF2B5EF4-FFF2-40B4-BE49-F238E27FC236}">
                        <a16:creationId xmlns:a16="http://schemas.microsoft.com/office/drawing/2014/main" id="{9F17998B-95E4-575C-CE4A-4DEC8BF58D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0" name="Straight Connector 2179">
                    <a:extLst>
                      <a:ext uri="{FF2B5EF4-FFF2-40B4-BE49-F238E27FC236}">
                        <a16:creationId xmlns:a16="http://schemas.microsoft.com/office/drawing/2014/main" id="{D1F6D81C-2C06-12C1-7369-AAC0501AD3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1" name="Straight Connector 2180">
                    <a:extLst>
                      <a:ext uri="{FF2B5EF4-FFF2-40B4-BE49-F238E27FC236}">
                        <a16:creationId xmlns:a16="http://schemas.microsoft.com/office/drawing/2014/main" id="{582735BD-214E-AB51-C579-4B8EA04922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2" name="Straight Connector 2181">
                    <a:extLst>
                      <a:ext uri="{FF2B5EF4-FFF2-40B4-BE49-F238E27FC236}">
                        <a16:creationId xmlns:a16="http://schemas.microsoft.com/office/drawing/2014/main" id="{725CED0D-D229-7295-2FAF-F9A85C181E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3" name="Straight Connector 2182">
                    <a:extLst>
                      <a:ext uri="{FF2B5EF4-FFF2-40B4-BE49-F238E27FC236}">
                        <a16:creationId xmlns:a16="http://schemas.microsoft.com/office/drawing/2014/main" id="{06C1902C-826D-68DC-8184-0C73F669F1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4" name="Straight Connector 2183">
                    <a:extLst>
                      <a:ext uri="{FF2B5EF4-FFF2-40B4-BE49-F238E27FC236}">
                        <a16:creationId xmlns:a16="http://schemas.microsoft.com/office/drawing/2014/main" id="{9102FFD9-E0E9-A641-41AD-706A8DDCAE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5" name="Straight Connector 2184">
                    <a:extLst>
                      <a:ext uri="{FF2B5EF4-FFF2-40B4-BE49-F238E27FC236}">
                        <a16:creationId xmlns:a16="http://schemas.microsoft.com/office/drawing/2014/main" id="{C822D589-47FC-DE5E-942C-57FFFE9EFF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6" name="Straight Connector 2185">
                    <a:extLst>
                      <a:ext uri="{FF2B5EF4-FFF2-40B4-BE49-F238E27FC236}">
                        <a16:creationId xmlns:a16="http://schemas.microsoft.com/office/drawing/2014/main" id="{81C090C7-C3E2-8C26-959A-70E167DE2E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7" name="Straight Connector 2186">
                    <a:extLst>
                      <a:ext uri="{FF2B5EF4-FFF2-40B4-BE49-F238E27FC236}">
                        <a16:creationId xmlns:a16="http://schemas.microsoft.com/office/drawing/2014/main" id="{9F2B645B-106A-5ED0-176F-46D3BD57CD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8" name="Straight Connector 2187">
                    <a:extLst>
                      <a:ext uri="{FF2B5EF4-FFF2-40B4-BE49-F238E27FC236}">
                        <a16:creationId xmlns:a16="http://schemas.microsoft.com/office/drawing/2014/main" id="{E2B01C6E-B115-5D77-1235-7E2C453B45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9" name="Straight Connector 2188">
                    <a:extLst>
                      <a:ext uri="{FF2B5EF4-FFF2-40B4-BE49-F238E27FC236}">
                        <a16:creationId xmlns:a16="http://schemas.microsoft.com/office/drawing/2014/main" id="{944560BE-399A-07B0-E64F-54C373AA46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0" name="Straight Connector 2189">
                    <a:extLst>
                      <a:ext uri="{FF2B5EF4-FFF2-40B4-BE49-F238E27FC236}">
                        <a16:creationId xmlns:a16="http://schemas.microsoft.com/office/drawing/2014/main" id="{42EFFC58-824F-247C-842D-5BFDEB493B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1" name="Straight Connector 2190">
                    <a:extLst>
                      <a:ext uri="{FF2B5EF4-FFF2-40B4-BE49-F238E27FC236}">
                        <a16:creationId xmlns:a16="http://schemas.microsoft.com/office/drawing/2014/main" id="{20F04C13-9043-AA09-270E-E27348B66B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2" name="Straight Connector 2191">
                    <a:extLst>
                      <a:ext uri="{FF2B5EF4-FFF2-40B4-BE49-F238E27FC236}">
                        <a16:creationId xmlns:a16="http://schemas.microsoft.com/office/drawing/2014/main" id="{DA564547-F99C-B15F-7995-5E9170CF65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76" name="Freeform: Shape 2175">
                  <a:extLst>
                    <a:ext uri="{FF2B5EF4-FFF2-40B4-BE49-F238E27FC236}">
                      <a16:creationId xmlns:a16="http://schemas.microsoft.com/office/drawing/2014/main" id="{8FA0249F-EDB1-64CF-89AD-0447C0C6E793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5" name="Group 1984">
                <a:extLst>
                  <a:ext uri="{FF2B5EF4-FFF2-40B4-BE49-F238E27FC236}">
                    <a16:creationId xmlns:a16="http://schemas.microsoft.com/office/drawing/2014/main" id="{5194A22C-1F59-DE86-2334-108E66986EF3}"/>
                  </a:ext>
                </a:extLst>
              </p:cNvPr>
              <p:cNvGrpSpPr/>
              <p:nvPr/>
            </p:nvGrpSpPr>
            <p:grpSpPr>
              <a:xfrm rot="21209010">
                <a:off x="8938497" y="428561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157" name="Group 2156">
                  <a:extLst>
                    <a:ext uri="{FF2B5EF4-FFF2-40B4-BE49-F238E27FC236}">
                      <a16:creationId xmlns:a16="http://schemas.microsoft.com/office/drawing/2014/main" id="{89430F34-72DC-B92D-6DF7-EF0AD42309B5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159" name="Straight Connector 2158">
                    <a:extLst>
                      <a:ext uri="{FF2B5EF4-FFF2-40B4-BE49-F238E27FC236}">
                        <a16:creationId xmlns:a16="http://schemas.microsoft.com/office/drawing/2014/main" id="{36B4C408-B1E2-6494-2CAA-6FC2C98F7712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0" name="Straight Connector 2159">
                    <a:extLst>
                      <a:ext uri="{FF2B5EF4-FFF2-40B4-BE49-F238E27FC236}">
                        <a16:creationId xmlns:a16="http://schemas.microsoft.com/office/drawing/2014/main" id="{11381A17-7F94-A63D-3332-D4BDD96515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1" name="Straight Connector 2160">
                    <a:extLst>
                      <a:ext uri="{FF2B5EF4-FFF2-40B4-BE49-F238E27FC236}">
                        <a16:creationId xmlns:a16="http://schemas.microsoft.com/office/drawing/2014/main" id="{635B7EE6-CB51-BB26-CF7D-D97EF5CB6A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2" name="Straight Connector 2161">
                    <a:extLst>
                      <a:ext uri="{FF2B5EF4-FFF2-40B4-BE49-F238E27FC236}">
                        <a16:creationId xmlns:a16="http://schemas.microsoft.com/office/drawing/2014/main" id="{586B7C35-01CB-047D-0418-8B742AD940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3" name="Straight Connector 2162">
                    <a:extLst>
                      <a:ext uri="{FF2B5EF4-FFF2-40B4-BE49-F238E27FC236}">
                        <a16:creationId xmlns:a16="http://schemas.microsoft.com/office/drawing/2014/main" id="{7EA67CAB-E2BF-F117-2460-3220D3A160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4" name="Straight Connector 2163">
                    <a:extLst>
                      <a:ext uri="{FF2B5EF4-FFF2-40B4-BE49-F238E27FC236}">
                        <a16:creationId xmlns:a16="http://schemas.microsoft.com/office/drawing/2014/main" id="{A05EA80A-E073-21C8-9B95-4D830FCDC7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5" name="Straight Connector 2164">
                    <a:extLst>
                      <a:ext uri="{FF2B5EF4-FFF2-40B4-BE49-F238E27FC236}">
                        <a16:creationId xmlns:a16="http://schemas.microsoft.com/office/drawing/2014/main" id="{6C8ADC77-6F3E-84B7-52C4-0FE54E6FF5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6" name="Straight Connector 2165">
                    <a:extLst>
                      <a:ext uri="{FF2B5EF4-FFF2-40B4-BE49-F238E27FC236}">
                        <a16:creationId xmlns:a16="http://schemas.microsoft.com/office/drawing/2014/main" id="{B9A11FA8-2CA2-DDEB-DBC2-FC3B04E841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7" name="Straight Connector 2166">
                    <a:extLst>
                      <a:ext uri="{FF2B5EF4-FFF2-40B4-BE49-F238E27FC236}">
                        <a16:creationId xmlns:a16="http://schemas.microsoft.com/office/drawing/2014/main" id="{BE2958AC-BF17-DBA6-6564-C873B50DE4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8" name="Straight Connector 2167">
                    <a:extLst>
                      <a:ext uri="{FF2B5EF4-FFF2-40B4-BE49-F238E27FC236}">
                        <a16:creationId xmlns:a16="http://schemas.microsoft.com/office/drawing/2014/main" id="{BD609118-3955-9C86-1311-81711EFF7A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9" name="Straight Connector 2168">
                    <a:extLst>
                      <a:ext uri="{FF2B5EF4-FFF2-40B4-BE49-F238E27FC236}">
                        <a16:creationId xmlns:a16="http://schemas.microsoft.com/office/drawing/2014/main" id="{CA429A31-38E8-E31D-DDA8-B6B3C1C99D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0" name="Straight Connector 2169">
                    <a:extLst>
                      <a:ext uri="{FF2B5EF4-FFF2-40B4-BE49-F238E27FC236}">
                        <a16:creationId xmlns:a16="http://schemas.microsoft.com/office/drawing/2014/main" id="{95EEAF7E-A1EB-C7F8-117D-45198B8BE3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1" name="Straight Connector 2170">
                    <a:extLst>
                      <a:ext uri="{FF2B5EF4-FFF2-40B4-BE49-F238E27FC236}">
                        <a16:creationId xmlns:a16="http://schemas.microsoft.com/office/drawing/2014/main" id="{8ECF2810-F3B2-94D9-C78D-31F023F1A9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2" name="Straight Connector 2171">
                    <a:extLst>
                      <a:ext uri="{FF2B5EF4-FFF2-40B4-BE49-F238E27FC236}">
                        <a16:creationId xmlns:a16="http://schemas.microsoft.com/office/drawing/2014/main" id="{70CBBB5F-B13B-0845-8463-271D22EF28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3" name="Straight Connector 2172">
                    <a:extLst>
                      <a:ext uri="{FF2B5EF4-FFF2-40B4-BE49-F238E27FC236}">
                        <a16:creationId xmlns:a16="http://schemas.microsoft.com/office/drawing/2014/main" id="{76462AA4-AAED-F54B-6146-35087D833A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4" name="Straight Connector 2173">
                    <a:extLst>
                      <a:ext uri="{FF2B5EF4-FFF2-40B4-BE49-F238E27FC236}">
                        <a16:creationId xmlns:a16="http://schemas.microsoft.com/office/drawing/2014/main" id="{0F002FCA-EC97-DB3C-B728-1E582D88DE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58" name="Freeform: Shape 2157">
                  <a:extLst>
                    <a:ext uri="{FF2B5EF4-FFF2-40B4-BE49-F238E27FC236}">
                      <a16:creationId xmlns:a16="http://schemas.microsoft.com/office/drawing/2014/main" id="{B454A2F8-73F6-936E-DC45-F1ED6380860D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6" name="Group 1985">
                <a:extLst>
                  <a:ext uri="{FF2B5EF4-FFF2-40B4-BE49-F238E27FC236}">
                    <a16:creationId xmlns:a16="http://schemas.microsoft.com/office/drawing/2014/main" id="{7B2DA682-60DD-FB37-EAC1-38385A21F4A0}"/>
                  </a:ext>
                </a:extLst>
              </p:cNvPr>
              <p:cNvGrpSpPr/>
              <p:nvPr/>
            </p:nvGrpSpPr>
            <p:grpSpPr>
              <a:xfrm rot="14822039">
                <a:off x="9719098" y="4245482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139" name="Group 2138">
                  <a:extLst>
                    <a:ext uri="{FF2B5EF4-FFF2-40B4-BE49-F238E27FC236}">
                      <a16:creationId xmlns:a16="http://schemas.microsoft.com/office/drawing/2014/main" id="{45963CE2-6F6D-A4A1-CFCF-12514DB5B77F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141" name="Straight Connector 2140">
                    <a:extLst>
                      <a:ext uri="{FF2B5EF4-FFF2-40B4-BE49-F238E27FC236}">
                        <a16:creationId xmlns:a16="http://schemas.microsoft.com/office/drawing/2014/main" id="{5EE236E6-426B-1B98-DADA-B2175963864E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2" name="Straight Connector 2141">
                    <a:extLst>
                      <a:ext uri="{FF2B5EF4-FFF2-40B4-BE49-F238E27FC236}">
                        <a16:creationId xmlns:a16="http://schemas.microsoft.com/office/drawing/2014/main" id="{6D2CD786-D9CA-4595-E338-FE56442008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3" name="Straight Connector 2142">
                    <a:extLst>
                      <a:ext uri="{FF2B5EF4-FFF2-40B4-BE49-F238E27FC236}">
                        <a16:creationId xmlns:a16="http://schemas.microsoft.com/office/drawing/2014/main" id="{BBEDE166-93C7-4B39-CC6D-D672896F8F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4" name="Straight Connector 2143">
                    <a:extLst>
                      <a:ext uri="{FF2B5EF4-FFF2-40B4-BE49-F238E27FC236}">
                        <a16:creationId xmlns:a16="http://schemas.microsoft.com/office/drawing/2014/main" id="{F22E8F60-848B-1CC6-8DF0-D56EE621E7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5" name="Straight Connector 2144">
                    <a:extLst>
                      <a:ext uri="{FF2B5EF4-FFF2-40B4-BE49-F238E27FC236}">
                        <a16:creationId xmlns:a16="http://schemas.microsoft.com/office/drawing/2014/main" id="{D5DF082B-F49D-C943-FED5-9CBDB43AE2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6" name="Straight Connector 2145">
                    <a:extLst>
                      <a:ext uri="{FF2B5EF4-FFF2-40B4-BE49-F238E27FC236}">
                        <a16:creationId xmlns:a16="http://schemas.microsoft.com/office/drawing/2014/main" id="{CCA29ACA-0A09-0D43-23EE-C7F138461B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7" name="Straight Connector 2146">
                    <a:extLst>
                      <a:ext uri="{FF2B5EF4-FFF2-40B4-BE49-F238E27FC236}">
                        <a16:creationId xmlns:a16="http://schemas.microsoft.com/office/drawing/2014/main" id="{81BFDB09-B5FF-DC0A-FA5F-28B97589D5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8" name="Straight Connector 2147">
                    <a:extLst>
                      <a:ext uri="{FF2B5EF4-FFF2-40B4-BE49-F238E27FC236}">
                        <a16:creationId xmlns:a16="http://schemas.microsoft.com/office/drawing/2014/main" id="{449F6E7D-ABC4-7CF1-5AA1-3E92CB2F85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9" name="Straight Connector 2148">
                    <a:extLst>
                      <a:ext uri="{FF2B5EF4-FFF2-40B4-BE49-F238E27FC236}">
                        <a16:creationId xmlns:a16="http://schemas.microsoft.com/office/drawing/2014/main" id="{E0AE8980-0408-E9C9-60AD-0C3C2F6FB6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0" name="Straight Connector 2149">
                    <a:extLst>
                      <a:ext uri="{FF2B5EF4-FFF2-40B4-BE49-F238E27FC236}">
                        <a16:creationId xmlns:a16="http://schemas.microsoft.com/office/drawing/2014/main" id="{5A3210EE-B154-76CB-244D-7AB437135C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1" name="Straight Connector 2150">
                    <a:extLst>
                      <a:ext uri="{FF2B5EF4-FFF2-40B4-BE49-F238E27FC236}">
                        <a16:creationId xmlns:a16="http://schemas.microsoft.com/office/drawing/2014/main" id="{52B0E58E-709C-4E8B-21EF-A463D33643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2" name="Straight Connector 2151">
                    <a:extLst>
                      <a:ext uri="{FF2B5EF4-FFF2-40B4-BE49-F238E27FC236}">
                        <a16:creationId xmlns:a16="http://schemas.microsoft.com/office/drawing/2014/main" id="{58B0A39F-5A5E-7849-F737-C8C75FB260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3" name="Straight Connector 2152">
                    <a:extLst>
                      <a:ext uri="{FF2B5EF4-FFF2-40B4-BE49-F238E27FC236}">
                        <a16:creationId xmlns:a16="http://schemas.microsoft.com/office/drawing/2014/main" id="{07230D3A-5743-9084-EF12-28F732C45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4" name="Straight Connector 2153">
                    <a:extLst>
                      <a:ext uri="{FF2B5EF4-FFF2-40B4-BE49-F238E27FC236}">
                        <a16:creationId xmlns:a16="http://schemas.microsoft.com/office/drawing/2014/main" id="{F089560E-B522-90F6-298C-81D3D1126F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5" name="Straight Connector 2154">
                    <a:extLst>
                      <a:ext uri="{FF2B5EF4-FFF2-40B4-BE49-F238E27FC236}">
                        <a16:creationId xmlns:a16="http://schemas.microsoft.com/office/drawing/2014/main" id="{2B30FE47-3521-0AAB-4964-42F598D799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6" name="Straight Connector 2155">
                    <a:extLst>
                      <a:ext uri="{FF2B5EF4-FFF2-40B4-BE49-F238E27FC236}">
                        <a16:creationId xmlns:a16="http://schemas.microsoft.com/office/drawing/2014/main" id="{DCDFDA96-B70E-2ACF-6FB3-5B31058CF3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40" name="Freeform: Shape 2139">
                  <a:extLst>
                    <a:ext uri="{FF2B5EF4-FFF2-40B4-BE49-F238E27FC236}">
                      <a16:creationId xmlns:a16="http://schemas.microsoft.com/office/drawing/2014/main" id="{AABEDBFF-A877-9F45-5169-3727CE685C05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7" name="Group 1986">
                <a:extLst>
                  <a:ext uri="{FF2B5EF4-FFF2-40B4-BE49-F238E27FC236}">
                    <a16:creationId xmlns:a16="http://schemas.microsoft.com/office/drawing/2014/main" id="{261BD8AB-30FF-A9F4-54A6-F37C5328DAD1}"/>
                  </a:ext>
                </a:extLst>
              </p:cNvPr>
              <p:cNvGrpSpPr/>
              <p:nvPr/>
            </p:nvGrpSpPr>
            <p:grpSpPr>
              <a:xfrm rot="10647199">
                <a:off x="9835764" y="4207368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121" name="Group 2120">
                  <a:extLst>
                    <a:ext uri="{FF2B5EF4-FFF2-40B4-BE49-F238E27FC236}">
                      <a16:creationId xmlns:a16="http://schemas.microsoft.com/office/drawing/2014/main" id="{CBD639F0-EC9B-6BBA-CD55-24F86C60375B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123" name="Straight Connector 2122">
                    <a:extLst>
                      <a:ext uri="{FF2B5EF4-FFF2-40B4-BE49-F238E27FC236}">
                        <a16:creationId xmlns:a16="http://schemas.microsoft.com/office/drawing/2014/main" id="{8BC078BA-CDF6-2028-2772-C36253B072D6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4" name="Straight Connector 2123">
                    <a:extLst>
                      <a:ext uri="{FF2B5EF4-FFF2-40B4-BE49-F238E27FC236}">
                        <a16:creationId xmlns:a16="http://schemas.microsoft.com/office/drawing/2014/main" id="{77F3924B-9556-994B-4D71-3752C91F4B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5" name="Straight Connector 2124">
                    <a:extLst>
                      <a:ext uri="{FF2B5EF4-FFF2-40B4-BE49-F238E27FC236}">
                        <a16:creationId xmlns:a16="http://schemas.microsoft.com/office/drawing/2014/main" id="{4375F24C-5B22-CB9A-56DD-FFDDA2ED23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6" name="Straight Connector 2125">
                    <a:extLst>
                      <a:ext uri="{FF2B5EF4-FFF2-40B4-BE49-F238E27FC236}">
                        <a16:creationId xmlns:a16="http://schemas.microsoft.com/office/drawing/2014/main" id="{5E772FBD-7934-9E6E-2D07-FCC08EB913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7" name="Straight Connector 2126">
                    <a:extLst>
                      <a:ext uri="{FF2B5EF4-FFF2-40B4-BE49-F238E27FC236}">
                        <a16:creationId xmlns:a16="http://schemas.microsoft.com/office/drawing/2014/main" id="{CC1A013C-7797-FCA5-90F9-3369B31B50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8" name="Straight Connector 2127">
                    <a:extLst>
                      <a:ext uri="{FF2B5EF4-FFF2-40B4-BE49-F238E27FC236}">
                        <a16:creationId xmlns:a16="http://schemas.microsoft.com/office/drawing/2014/main" id="{AA96418B-61DD-B30B-066D-832219869A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9" name="Straight Connector 2128">
                    <a:extLst>
                      <a:ext uri="{FF2B5EF4-FFF2-40B4-BE49-F238E27FC236}">
                        <a16:creationId xmlns:a16="http://schemas.microsoft.com/office/drawing/2014/main" id="{84F6262F-93B1-9D80-1306-CAF17F7CA7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0" name="Straight Connector 2129">
                    <a:extLst>
                      <a:ext uri="{FF2B5EF4-FFF2-40B4-BE49-F238E27FC236}">
                        <a16:creationId xmlns:a16="http://schemas.microsoft.com/office/drawing/2014/main" id="{7C531402-7C1D-0A65-D452-C184DC36C6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1" name="Straight Connector 2130">
                    <a:extLst>
                      <a:ext uri="{FF2B5EF4-FFF2-40B4-BE49-F238E27FC236}">
                        <a16:creationId xmlns:a16="http://schemas.microsoft.com/office/drawing/2014/main" id="{F6DDD77F-3847-B473-EBAB-C26628EC4F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2" name="Straight Connector 2131">
                    <a:extLst>
                      <a:ext uri="{FF2B5EF4-FFF2-40B4-BE49-F238E27FC236}">
                        <a16:creationId xmlns:a16="http://schemas.microsoft.com/office/drawing/2014/main" id="{D7FA46BF-6369-8BD2-EE16-A01295A0EA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3" name="Straight Connector 2132">
                    <a:extLst>
                      <a:ext uri="{FF2B5EF4-FFF2-40B4-BE49-F238E27FC236}">
                        <a16:creationId xmlns:a16="http://schemas.microsoft.com/office/drawing/2014/main" id="{17E653A6-E03E-0A05-66E5-44D900E78E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4" name="Straight Connector 2133">
                    <a:extLst>
                      <a:ext uri="{FF2B5EF4-FFF2-40B4-BE49-F238E27FC236}">
                        <a16:creationId xmlns:a16="http://schemas.microsoft.com/office/drawing/2014/main" id="{BEC9C4C0-2813-2AF8-308A-B1B3AD96E0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5" name="Straight Connector 2134">
                    <a:extLst>
                      <a:ext uri="{FF2B5EF4-FFF2-40B4-BE49-F238E27FC236}">
                        <a16:creationId xmlns:a16="http://schemas.microsoft.com/office/drawing/2014/main" id="{30D46DAD-752B-3557-C32A-FE105E84F0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6" name="Straight Connector 2135">
                    <a:extLst>
                      <a:ext uri="{FF2B5EF4-FFF2-40B4-BE49-F238E27FC236}">
                        <a16:creationId xmlns:a16="http://schemas.microsoft.com/office/drawing/2014/main" id="{B71ACEED-8941-66DA-878D-2E1FBF963C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7" name="Straight Connector 2136">
                    <a:extLst>
                      <a:ext uri="{FF2B5EF4-FFF2-40B4-BE49-F238E27FC236}">
                        <a16:creationId xmlns:a16="http://schemas.microsoft.com/office/drawing/2014/main" id="{75C11033-9E28-20F7-1773-AEC2B4514F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8" name="Straight Connector 2137">
                    <a:extLst>
                      <a:ext uri="{FF2B5EF4-FFF2-40B4-BE49-F238E27FC236}">
                        <a16:creationId xmlns:a16="http://schemas.microsoft.com/office/drawing/2014/main" id="{BC33167F-A1A3-87BE-AA65-91AEAD1A5D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22" name="Freeform: Shape 2121">
                  <a:extLst>
                    <a:ext uri="{FF2B5EF4-FFF2-40B4-BE49-F238E27FC236}">
                      <a16:creationId xmlns:a16="http://schemas.microsoft.com/office/drawing/2014/main" id="{DF989DB1-13A6-F239-8FC4-D26D8E1D064B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8" name="Group 1987">
                <a:extLst>
                  <a:ext uri="{FF2B5EF4-FFF2-40B4-BE49-F238E27FC236}">
                    <a16:creationId xmlns:a16="http://schemas.microsoft.com/office/drawing/2014/main" id="{24970E61-9EEB-0231-40A4-DB8134021324}"/>
                  </a:ext>
                </a:extLst>
              </p:cNvPr>
              <p:cNvGrpSpPr/>
              <p:nvPr/>
            </p:nvGrpSpPr>
            <p:grpSpPr>
              <a:xfrm rot="3872050">
                <a:off x="9878608" y="4349127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103" name="Group 2102">
                  <a:extLst>
                    <a:ext uri="{FF2B5EF4-FFF2-40B4-BE49-F238E27FC236}">
                      <a16:creationId xmlns:a16="http://schemas.microsoft.com/office/drawing/2014/main" id="{FEC76E39-3774-8EEC-46B5-E49F66CC00BD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105" name="Straight Connector 2104">
                    <a:extLst>
                      <a:ext uri="{FF2B5EF4-FFF2-40B4-BE49-F238E27FC236}">
                        <a16:creationId xmlns:a16="http://schemas.microsoft.com/office/drawing/2014/main" id="{25669117-56DD-2C11-74D6-26A324D740E1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6" name="Straight Connector 2105">
                    <a:extLst>
                      <a:ext uri="{FF2B5EF4-FFF2-40B4-BE49-F238E27FC236}">
                        <a16:creationId xmlns:a16="http://schemas.microsoft.com/office/drawing/2014/main" id="{83127496-E3AA-27B4-D0DB-A18F06B3CE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7" name="Straight Connector 2106">
                    <a:extLst>
                      <a:ext uri="{FF2B5EF4-FFF2-40B4-BE49-F238E27FC236}">
                        <a16:creationId xmlns:a16="http://schemas.microsoft.com/office/drawing/2014/main" id="{2739793E-D7FF-8932-5262-F62AABC8F2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8" name="Straight Connector 2107">
                    <a:extLst>
                      <a:ext uri="{FF2B5EF4-FFF2-40B4-BE49-F238E27FC236}">
                        <a16:creationId xmlns:a16="http://schemas.microsoft.com/office/drawing/2014/main" id="{06D641BD-F6D5-76C2-B336-EA3D996A0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9" name="Straight Connector 2108">
                    <a:extLst>
                      <a:ext uri="{FF2B5EF4-FFF2-40B4-BE49-F238E27FC236}">
                        <a16:creationId xmlns:a16="http://schemas.microsoft.com/office/drawing/2014/main" id="{AFE5FB75-EDB7-14E8-1331-0AAAFE3715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0" name="Straight Connector 2109">
                    <a:extLst>
                      <a:ext uri="{FF2B5EF4-FFF2-40B4-BE49-F238E27FC236}">
                        <a16:creationId xmlns:a16="http://schemas.microsoft.com/office/drawing/2014/main" id="{18F8D85C-44EB-5C0D-CE6C-19141AB0F7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1" name="Straight Connector 2110">
                    <a:extLst>
                      <a:ext uri="{FF2B5EF4-FFF2-40B4-BE49-F238E27FC236}">
                        <a16:creationId xmlns:a16="http://schemas.microsoft.com/office/drawing/2014/main" id="{02821599-7691-E662-6120-E612116350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2" name="Straight Connector 2111">
                    <a:extLst>
                      <a:ext uri="{FF2B5EF4-FFF2-40B4-BE49-F238E27FC236}">
                        <a16:creationId xmlns:a16="http://schemas.microsoft.com/office/drawing/2014/main" id="{B586C4EA-6563-6414-5728-15DE69EDF8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3" name="Straight Connector 2112">
                    <a:extLst>
                      <a:ext uri="{FF2B5EF4-FFF2-40B4-BE49-F238E27FC236}">
                        <a16:creationId xmlns:a16="http://schemas.microsoft.com/office/drawing/2014/main" id="{DE351FAE-3F41-1B50-D896-ED2CE51AD7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4" name="Straight Connector 2113">
                    <a:extLst>
                      <a:ext uri="{FF2B5EF4-FFF2-40B4-BE49-F238E27FC236}">
                        <a16:creationId xmlns:a16="http://schemas.microsoft.com/office/drawing/2014/main" id="{953E0731-C89A-EF55-E2EA-D4471261FE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5" name="Straight Connector 2114">
                    <a:extLst>
                      <a:ext uri="{FF2B5EF4-FFF2-40B4-BE49-F238E27FC236}">
                        <a16:creationId xmlns:a16="http://schemas.microsoft.com/office/drawing/2014/main" id="{DF4BA060-1B4D-DF8F-2735-0334336CF3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6" name="Straight Connector 2115">
                    <a:extLst>
                      <a:ext uri="{FF2B5EF4-FFF2-40B4-BE49-F238E27FC236}">
                        <a16:creationId xmlns:a16="http://schemas.microsoft.com/office/drawing/2014/main" id="{5A7ED154-3D3A-9B04-6A9E-76883E2184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7" name="Straight Connector 2116">
                    <a:extLst>
                      <a:ext uri="{FF2B5EF4-FFF2-40B4-BE49-F238E27FC236}">
                        <a16:creationId xmlns:a16="http://schemas.microsoft.com/office/drawing/2014/main" id="{B19E5C23-E8C3-532A-C46B-D321A6375A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8" name="Straight Connector 2117">
                    <a:extLst>
                      <a:ext uri="{FF2B5EF4-FFF2-40B4-BE49-F238E27FC236}">
                        <a16:creationId xmlns:a16="http://schemas.microsoft.com/office/drawing/2014/main" id="{DBF2D84B-611F-86C9-50B7-B937BD64ED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9" name="Straight Connector 2118">
                    <a:extLst>
                      <a:ext uri="{FF2B5EF4-FFF2-40B4-BE49-F238E27FC236}">
                        <a16:creationId xmlns:a16="http://schemas.microsoft.com/office/drawing/2014/main" id="{6D21EBCA-8E70-6200-E205-8CD7300424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0" name="Straight Connector 2119">
                    <a:extLst>
                      <a:ext uri="{FF2B5EF4-FFF2-40B4-BE49-F238E27FC236}">
                        <a16:creationId xmlns:a16="http://schemas.microsoft.com/office/drawing/2014/main" id="{625119E0-5549-902A-EE0A-BDE4DE9082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04" name="Freeform: Shape 2103">
                  <a:extLst>
                    <a:ext uri="{FF2B5EF4-FFF2-40B4-BE49-F238E27FC236}">
                      <a16:creationId xmlns:a16="http://schemas.microsoft.com/office/drawing/2014/main" id="{0E0C7648-16AA-9B1C-7491-096D1F45C07A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9" name="Group 1988">
                <a:extLst>
                  <a:ext uri="{FF2B5EF4-FFF2-40B4-BE49-F238E27FC236}">
                    <a16:creationId xmlns:a16="http://schemas.microsoft.com/office/drawing/2014/main" id="{C1CF4E02-E418-8CCF-7006-136C02887BBB}"/>
                  </a:ext>
                </a:extLst>
              </p:cNvPr>
              <p:cNvGrpSpPr/>
              <p:nvPr/>
            </p:nvGrpSpPr>
            <p:grpSpPr>
              <a:xfrm rot="140525">
                <a:off x="9092463" y="4632143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085" name="Group 2084">
                  <a:extLst>
                    <a:ext uri="{FF2B5EF4-FFF2-40B4-BE49-F238E27FC236}">
                      <a16:creationId xmlns:a16="http://schemas.microsoft.com/office/drawing/2014/main" id="{13606FC2-A37C-3D19-E884-0B88F982E728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087" name="Straight Connector 2086">
                    <a:extLst>
                      <a:ext uri="{FF2B5EF4-FFF2-40B4-BE49-F238E27FC236}">
                        <a16:creationId xmlns:a16="http://schemas.microsoft.com/office/drawing/2014/main" id="{D43F7EEF-5974-B13A-C737-341C719E6626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8" name="Straight Connector 2087">
                    <a:extLst>
                      <a:ext uri="{FF2B5EF4-FFF2-40B4-BE49-F238E27FC236}">
                        <a16:creationId xmlns:a16="http://schemas.microsoft.com/office/drawing/2014/main" id="{3D89DF76-9951-8012-DC7C-BDDBCD8A07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9" name="Straight Connector 2088">
                    <a:extLst>
                      <a:ext uri="{FF2B5EF4-FFF2-40B4-BE49-F238E27FC236}">
                        <a16:creationId xmlns:a16="http://schemas.microsoft.com/office/drawing/2014/main" id="{4D380544-700F-A752-A9D0-5733A18C8F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0" name="Straight Connector 2089">
                    <a:extLst>
                      <a:ext uri="{FF2B5EF4-FFF2-40B4-BE49-F238E27FC236}">
                        <a16:creationId xmlns:a16="http://schemas.microsoft.com/office/drawing/2014/main" id="{302085B1-8D9E-6A54-B462-412AAEBEA0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1" name="Straight Connector 2090">
                    <a:extLst>
                      <a:ext uri="{FF2B5EF4-FFF2-40B4-BE49-F238E27FC236}">
                        <a16:creationId xmlns:a16="http://schemas.microsoft.com/office/drawing/2014/main" id="{3C68B0D3-4EE2-D1F0-4F71-8BCF9D1225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2" name="Straight Connector 2091">
                    <a:extLst>
                      <a:ext uri="{FF2B5EF4-FFF2-40B4-BE49-F238E27FC236}">
                        <a16:creationId xmlns:a16="http://schemas.microsoft.com/office/drawing/2014/main" id="{113D75A9-E3FE-9385-4040-3323885FE6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3" name="Straight Connector 2092">
                    <a:extLst>
                      <a:ext uri="{FF2B5EF4-FFF2-40B4-BE49-F238E27FC236}">
                        <a16:creationId xmlns:a16="http://schemas.microsoft.com/office/drawing/2014/main" id="{DADCB8AE-F84A-2C4A-31F3-A91F032F21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4" name="Straight Connector 2093">
                    <a:extLst>
                      <a:ext uri="{FF2B5EF4-FFF2-40B4-BE49-F238E27FC236}">
                        <a16:creationId xmlns:a16="http://schemas.microsoft.com/office/drawing/2014/main" id="{80B17B98-6061-6F8A-2832-A2825FEE65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5" name="Straight Connector 2094">
                    <a:extLst>
                      <a:ext uri="{FF2B5EF4-FFF2-40B4-BE49-F238E27FC236}">
                        <a16:creationId xmlns:a16="http://schemas.microsoft.com/office/drawing/2014/main" id="{DAE22ECF-331D-464F-3578-61251A6D1A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6" name="Straight Connector 2095">
                    <a:extLst>
                      <a:ext uri="{FF2B5EF4-FFF2-40B4-BE49-F238E27FC236}">
                        <a16:creationId xmlns:a16="http://schemas.microsoft.com/office/drawing/2014/main" id="{D7915676-CF8E-DADC-7FCB-647208B0E0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7" name="Straight Connector 2096">
                    <a:extLst>
                      <a:ext uri="{FF2B5EF4-FFF2-40B4-BE49-F238E27FC236}">
                        <a16:creationId xmlns:a16="http://schemas.microsoft.com/office/drawing/2014/main" id="{F5D0E7EA-BA05-43CF-707D-A376047941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8" name="Straight Connector 2097">
                    <a:extLst>
                      <a:ext uri="{FF2B5EF4-FFF2-40B4-BE49-F238E27FC236}">
                        <a16:creationId xmlns:a16="http://schemas.microsoft.com/office/drawing/2014/main" id="{4B634F63-3B70-BE23-CA00-17B7E48EBA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9" name="Straight Connector 2098">
                    <a:extLst>
                      <a:ext uri="{FF2B5EF4-FFF2-40B4-BE49-F238E27FC236}">
                        <a16:creationId xmlns:a16="http://schemas.microsoft.com/office/drawing/2014/main" id="{6EABA172-0F49-2E3E-3870-B8BDC36B6D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0" name="Straight Connector 2099">
                    <a:extLst>
                      <a:ext uri="{FF2B5EF4-FFF2-40B4-BE49-F238E27FC236}">
                        <a16:creationId xmlns:a16="http://schemas.microsoft.com/office/drawing/2014/main" id="{3743B911-DAE5-5139-CE6C-276DD9B434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1" name="Straight Connector 2100">
                    <a:extLst>
                      <a:ext uri="{FF2B5EF4-FFF2-40B4-BE49-F238E27FC236}">
                        <a16:creationId xmlns:a16="http://schemas.microsoft.com/office/drawing/2014/main" id="{74C7AACD-6053-8F3B-A8AC-E8F66CFAEB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2" name="Straight Connector 2101">
                    <a:extLst>
                      <a:ext uri="{FF2B5EF4-FFF2-40B4-BE49-F238E27FC236}">
                        <a16:creationId xmlns:a16="http://schemas.microsoft.com/office/drawing/2014/main" id="{4DFA8DF8-852D-E650-2254-405DA8780E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86" name="Freeform: Shape 2085">
                  <a:extLst>
                    <a:ext uri="{FF2B5EF4-FFF2-40B4-BE49-F238E27FC236}">
                      <a16:creationId xmlns:a16="http://schemas.microsoft.com/office/drawing/2014/main" id="{43305FBD-D349-B10F-957D-8629B62FB490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90" name="Group 1989">
                <a:extLst>
                  <a:ext uri="{FF2B5EF4-FFF2-40B4-BE49-F238E27FC236}">
                    <a16:creationId xmlns:a16="http://schemas.microsoft.com/office/drawing/2014/main" id="{610D063F-6226-777D-FD87-48549FC54B83}"/>
                  </a:ext>
                </a:extLst>
              </p:cNvPr>
              <p:cNvGrpSpPr/>
              <p:nvPr/>
            </p:nvGrpSpPr>
            <p:grpSpPr>
              <a:xfrm rot="12596016" flipH="1">
                <a:off x="9366816" y="4588592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067" name="Group 2066">
                  <a:extLst>
                    <a:ext uri="{FF2B5EF4-FFF2-40B4-BE49-F238E27FC236}">
                      <a16:creationId xmlns:a16="http://schemas.microsoft.com/office/drawing/2014/main" id="{396CB84D-F1F4-A12A-8479-36901DA2B3D8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069" name="Straight Connector 2068">
                    <a:extLst>
                      <a:ext uri="{FF2B5EF4-FFF2-40B4-BE49-F238E27FC236}">
                        <a16:creationId xmlns:a16="http://schemas.microsoft.com/office/drawing/2014/main" id="{1C2A14CC-6AA6-3C9F-30D6-F51ABF438CC2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0" name="Straight Connector 2069">
                    <a:extLst>
                      <a:ext uri="{FF2B5EF4-FFF2-40B4-BE49-F238E27FC236}">
                        <a16:creationId xmlns:a16="http://schemas.microsoft.com/office/drawing/2014/main" id="{EFB4F17B-14B0-11FE-4EB5-FCF93ACC61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1" name="Straight Connector 2070">
                    <a:extLst>
                      <a:ext uri="{FF2B5EF4-FFF2-40B4-BE49-F238E27FC236}">
                        <a16:creationId xmlns:a16="http://schemas.microsoft.com/office/drawing/2014/main" id="{D28228AE-D05F-826E-ED80-917E44C692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2" name="Straight Connector 2071">
                    <a:extLst>
                      <a:ext uri="{FF2B5EF4-FFF2-40B4-BE49-F238E27FC236}">
                        <a16:creationId xmlns:a16="http://schemas.microsoft.com/office/drawing/2014/main" id="{E8CBD16E-5CB8-7313-8283-71861E5848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3" name="Straight Connector 2072">
                    <a:extLst>
                      <a:ext uri="{FF2B5EF4-FFF2-40B4-BE49-F238E27FC236}">
                        <a16:creationId xmlns:a16="http://schemas.microsoft.com/office/drawing/2014/main" id="{B0B0BEAE-C91B-AE8A-FE67-FC2B1ADBCF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4" name="Straight Connector 2073">
                    <a:extLst>
                      <a:ext uri="{FF2B5EF4-FFF2-40B4-BE49-F238E27FC236}">
                        <a16:creationId xmlns:a16="http://schemas.microsoft.com/office/drawing/2014/main" id="{6CCC3CD8-1957-5CA3-744A-ED5E94B411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5" name="Straight Connector 2074">
                    <a:extLst>
                      <a:ext uri="{FF2B5EF4-FFF2-40B4-BE49-F238E27FC236}">
                        <a16:creationId xmlns:a16="http://schemas.microsoft.com/office/drawing/2014/main" id="{B9020905-0079-0ED4-AA3C-7F5F286CD4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6" name="Straight Connector 2075">
                    <a:extLst>
                      <a:ext uri="{FF2B5EF4-FFF2-40B4-BE49-F238E27FC236}">
                        <a16:creationId xmlns:a16="http://schemas.microsoft.com/office/drawing/2014/main" id="{DE3DDFD0-571D-B6D3-EB96-394DC5E109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7" name="Straight Connector 2076">
                    <a:extLst>
                      <a:ext uri="{FF2B5EF4-FFF2-40B4-BE49-F238E27FC236}">
                        <a16:creationId xmlns:a16="http://schemas.microsoft.com/office/drawing/2014/main" id="{088857C8-1A85-2193-F989-835FC0A252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8" name="Straight Connector 2077">
                    <a:extLst>
                      <a:ext uri="{FF2B5EF4-FFF2-40B4-BE49-F238E27FC236}">
                        <a16:creationId xmlns:a16="http://schemas.microsoft.com/office/drawing/2014/main" id="{1826B8C2-26E5-8EF9-C60B-10F93B3882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9" name="Straight Connector 2078">
                    <a:extLst>
                      <a:ext uri="{FF2B5EF4-FFF2-40B4-BE49-F238E27FC236}">
                        <a16:creationId xmlns:a16="http://schemas.microsoft.com/office/drawing/2014/main" id="{70EAC814-A508-D2FC-E6E0-26058D3379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0" name="Straight Connector 2079">
                    <a:extLst>
                      <a:ext uri="{FF2B5EF4-FFF2-40B4-BE49-F238E27FC236}">
                        <a16:creationId xmlns:a16="http://schemas.microsoft.com/office/drawing/2014/main" id="{92D0174B-A5D9-00A0-70C1-B3FDC867AC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1" name="Straight Connector 2080">
                    <a:extLst>
                      <a:ext uri="{FF2B5EF4-FFF2-40B4-BE49-F238E27FC236}">
                        <a16:creationId xmlns:a16="http://schemas.microsoft.com/office/drawing/2014/main" id="{D14872BE-4D97-0BBB-E2E6-D98103E87E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2" name="Straight Connector 2081">
                    <a:extLst>
                      <a:ext uri="{FF2B5EF4-FFF2-40B4-BE49-F238E27FC236}">
                        <a16:creationId xmlns:a16="http://schemas.microsoft.com/office/drawing/2014/main" id="{DC5387DC-565B-2E40-82E3-CD50FD7AEC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3" name="Straight Connector 2082">
                    <a:extLst>
                      <a:ext uri="{FF2B5EF4-FFF2-40B4-BE49-F238E27FC236}">
                        <a16:creationId xmlns:a16="http://schemas.microsoft.com/office/drawing/2014/main" id="{0A5E4ED5-2770-F092-87EB-B8095388E6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4" name="Straight Connector 2083">
                    <a:extLst>
                      <a:ext uri="{FF2B5EF4-FFF2-40B4-BE49-F238E27FC236}">
                        <a16:creationId xmlns:a16="http://schemas.microsoft.com/office/drawing/2014/main" id="{0FA67ACC-EC37-9970-5C6B-B15974E1FD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68" name="Freeform: Shape 2067">
                  <a:extLst>
                    <a:ext uri="{FF2B5EF4-FFF2-40B4-BE49-F238E27FC236}">
                      <a16:creationId xmlns:a16="http://schemas.microsoft.com/office/drawing/2014/main" id="{CC248D74-D88F-0F93-10D9-D64FDB9C647F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91" name="Group 1990">
                <a:extLst>
                  <a:ext uri="{FF2B5EF4-FFF2-40B4-BE49-F238E27FC236}">
                    <a16:creationId xmlns:a16="http://schemas.microsoft.com/office/drawing/2014/main" id="{DAB36C4F-3F68-E67A-F5EA-954ADD099DE9}"/>
                  </a:ext>
                </a:extLst>
              </p:cNvPr>
              <p:cNvGrpSpPr/>
              <p:nvPr/>
            </p:nvGrpSpPr>
            <p:grpSpPr>
              <a:xfrm rot="16323383">
                <a:off x="9048050" y="4497147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049" name="Group 2048">
                  <a:extLst>
                    <a:ext uri="{FF2B5EF4-FFF2-40B4-BE49-F238E27FC236}">
                      <a16:creationId xmlns:a16="http://schemas.microsoft.com/office/drawing/2014/main" id="{8064F468-C545-DD62-EEA5-D435DCD8B414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051" name="Straight Connector 2050">
                    <a:extLst>
                      <a:ext uri="{FF2B5EF4-FFF2-40B4-BE49-F238E27FC236}">
                        <a16:creationId xmlns:a16="http://schemas.microsoft.com/office/drawing/2014/main" id="{05ABFC4A-FCB9-60AB-255B-306B0CB556FF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2" name="Straight Connector 2051">
                    <a:extLst>
                      <a:ext uri="{FF2B5EF4-FFF2-40B4-BE49-F238E27FC236}">
                        <a16:creationId xmlns:a16="http://schemas.microsoft.com/office/drawing/2014/main" id="{94E978D3-4EC0-8004-1C2D-9C5CA73EAA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3" name="Straight Connector 2052">
                    <a:extLst>
                      <a:ext uri="{FF2B5EF4-FFF2-40B4-BE49-F238E27FC236}">
                        <a16:creationId xmlns:a16="http://schemas.microsoft.com/office/drawing/2014/main" id="{BF3DC361-801D-8AAB-8967-26656DBD5B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4" name="Straight Connector 2053">
                    <a:extLst>
                      <a:ext uri="{FF2B5EF4-FFF2-40B4-BE49-F238E27FC236}">
                        <a16:creationId xmlns:a16="http://schemas.microsoft.com/office/drawing/2014/main" id="{1B7D927C-9BED-0A60-57D9-7F30A378B1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5" name="Straight Connector 2054">
                    <a:extLst>
                      <a:ext uri="{FF2B5EF4-FFF2-40B4-BE49-F238E27FC236}">
                        <a16:creationId xmlns:a16="http://schemas.microsoft.com/office/drawing/2014/main" id="{7FD39BB7-1B14-BD17-8530-2F43D01B3C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6" name="Straight Connector 2055">
                    <a:extLst>
                      <a:ext uri="{FF2B5EF4-FFF2-40B4-BE49-F238E27FC236}">
                        <a16:creationId xmlns:a16="http://schemas.microsoft.com/office/drawing/2014/main" id="{2834B67A-F8B6-3B82-4D69-7A7482AE0F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7" name="Straight Connector 2056">
                    <a:extLst>
                      <a:ext uri="{FF2B5EF4-FFF2-40B4-BE49-F238E27FC236}">
                        <a16:creationId xmlns:a16="http://schemas.microsoft.com/office/drawing/2014/main" id="{4A87460D-65AA-6964-5A6E-B399ADCF46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8" name="Straight Connector 2057">
                    <a:extLst>
                      <a:ext uri="{FF2B5EF4-FFF2-40B4-BE49-F238E27FC236}">
                        <a16:creationId xmlns:a16="http://schemas.microsoft.com/office/drawing/2014/main" id="{7B14EC41-A710-AE13-A51A-7F29F52CFB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9" name="Straight Connector 2058">
                    <a:extLst>
                      <a:ext uri="{FF2B5EF4-FFF2-40B4-BE49-F238E27FC236}">
                        <a16:creationId xmlns:a16="http://schemas.microsoft.com/office/drawing/2014/main" id="{DB73C76A-72DC-427B-1294-5167FB6E79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0" name="Straight Connector 2059">
                    <a:extLst>
                      <a:ext uri="{FF2B5EF4-FFF2-40B4-BE49-F238E27FC236}">
                        <a16:creationId xmlns:a16="http://schemas.microsoft.com/office/drawing/2014/main" id="{F2426060-3D36-E578-54A4-26FF596A70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1" name="Straight Connector 2060">
                    <a:extLst>
                      <a:ext uri="{FF2B5EF4-FFF2-40B4-BE49-F238E27FC236}">
                        <a16:creationId xmlns:a16="http://schemas.microsoft.com/office/drawing/2014/main" id="{AB5D43A7-C8B5-5BFD-C2D0-733C3AE1B8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2" name="Straight Connector 2061">
                    <a:extLst>
                      <a:ext uri="{FF2B5EF4-FFF2-40B4-BE49-F238E27FC236}">
                        <a16:creationId xmlns:a16="http://schemas.microsoft.com/office/drawing/2014/main" id="{B6A6529C-4856-82F3-0914-449125B963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3" name="Straight Connector 2062">
                    <a:extLst>
                      <a:ext uri="{FF2B5EF4-FFF2-40B4-BE49-F238E27FC236}">
                        <a16:creationId xmlns:a16="http://schemas.microsoft.com/office/drawing/2014/main" id="{F04813CF-14D7-259C-184F-49272C46EC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4" name="Straight Connector 2063">
                    <a:extLst>
                      <a:ext uri="{FF2B5EF4-FFF2-40B4-BE49-F238E27FC236}">
                        <a16:creationId xmlns:a16="http://schemas.microsoft.com/office/drawing/2014/main" id="{A6BFCBC4-4F80-237D-19EC-E0DC97EDA3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5" name="Straight Connector 2064">
                    <a:extLst>
                      <a:ext uri="{FF2B5EF4-FFF2-40B4-BE49-F238E27FC236}">
                        <a16:creationId xmlns:a16="http://schemas.microsoft.com/office/drawing/2014/main" id="{7D1E7A9F-9120-9454-A26D-258B7A3108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6" name="Straight Connector 2065">
                    <a:extLst>
                      <a:ext uri="{FF2B5EF4-FFF2-40B4-BE49-F238E27FC236}">
                        <a16:creationId xmlns:a16="http://schemas.microsoft.com/office/drawing/2014/main" id="{7D30A65B-3727-E251-793E-E957EBFA5F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50" name="Freeform: Shape 2049">
                  <a:extLst>
                    <a:ext uri="{FF2B5EF4-FFF2-40B4-BE49-F238E27FC236}">
                      <a16:creationId xmlns:a16="http://schemas.microsoft.com/office/drawing/2014/main" id="{7DEC1609-C3BD-89BD-43C9-98743F61824E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92" name="Group 1991">
                <a:extLst>
                  <a:ext uri="{FF2B5EF4-FFF2-40B4-BE49-F238E27FC236}">
                    <a16:creationId xmlns:a16="http://schemas.microsoft.com/office/drawing/2014/main" id="{3ACF33AF-29DD-4754-45C6-107AD62E2AA3}"/>
                  </a:ext>
                </a:extLst>
              </p:cNvPr>
              <p:cNvGrpSpPr/>
              <p:nvPr/>
            </p:nvGrpSpPr>
            <p:grpSpPr>
              <a:xfrm rot="9936412">
                <a:off x="9205531" y="4447088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031" name="Group 2030">
                  <a:extLst>
                    <a:ext uri="{FF2B5EF4-FFF2-40B4-BE49-F238E27FC236}">
                      <a16:creationId xmlns:a16="http://schemas.microsoft.com/office/drawing/2014/main" id="{4BA5D770-9CC9-7E49-33ED-C77519345EE0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033" name="Straight Connector 2032">
                    <a:extLst>
                      <a:ext uri="{FF2B5EF4-FFF2-40B4-BE49-F238E27FC236}">
                        <a16:creationId xmlns:a16="http://schemas.microsoft.com/office/drawing/2014/main" id="{AA48DC79-3F4F-FF3B-2AC2-A2ADBB10ADBB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4" name="Straight Connector 2033">
                    <a:extLst>
                      <a:ext uri="{FF2B5EF4-FFF2-40B4-BE49-F238E27FC236}">
                        <a16:creationId xmlns:a16="http://schemas.microsoft.com/office/drawing/2014/main" id="{B91DBE66-5E7E-5A5D-4A9D-44F4779158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5" name="Straight Connector 2034">
                    <a:extLst>
                      <a:ext uri="{FF2B5EF4-FFF2-40B4-BE49-F238E27FC236}">
                        <a16:creationId xmlns:a16="http://schemas.microsoft.com/office/drawing/2014/main" id="{583B8D57-40DB-99E5-1624-BBF45AA65A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6" name="Straight Connector 2035">
                    <a:extLst>
                      <a:ext uri="{FF2B5EF4-FFF2-40B4-BE49-F238E27FC236}">
                        <a16:creationId xmlns:a16="http://schemas.microsoft.com/office/drawing/2014/main" id="{4902F171-80AB-51F6-546D-C441699EBA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7" name="Straight Connector 2036">
                    <a:extLst>
                      <a:ext uri="{FF2B5EF4-FFF2-40B4-BE49-F238E27FC236}">
                        <a16:creationId xmlns:a16="http://schemas.microsoft.com/office/drawing/2014/main" id="{595FF752-7E2D-E71D-BD59-7F9E28FCF7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8" name="Straight Connector 2037">
                    <a:extLst>
                      <a:ext uri="{FF2B5EF4-FFF2-40B4-BE49-F238E27FC236}">
                        <a16:creationId xmlns:a16="http://schemas.microsoft.com/office/drawing/2014/main" id="{639E7413-EC7D-545E-B9AC-419396C6E7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9" name="Straight Connector 2038">
                    <a:extLst>
                      <a:ext uri="{FF2B5EF4-FFF2-40B4-BE49-F238E27FC236}">
                        <a16:creationId xmlns:a16="http://schemas.microsoft.com/office/drawing/2014/main" id="{570789C0-07F7-1A95-A432-5334D64B52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0" name="Straight Connector 2039">
                    <a:extLst>
                      <a:ext uri="{FF2B5EF4-FFF2-40B4-BE49-F238E27FC236}">
                        <a16:creationId xmlns:a16="http://schemas.microsoft.com/office/drawing/2014/main" id="{AEC893AA-19B4-32E6-5A4B-79510E343C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1" name="Straight Connector 2040">
                    <a:extLst>
                      <a:ext uri="{FF2B5EF4-FFF2-40B4-BE49-F238E27FC236}">
                        <a16:creationId xmlns:a16="http://schemas.microsoft.com/office/drawing/2014/main" id="{4264AB24-A1BA-E050-337D-729739AE9E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2" name="Straight Connector 2041">
                    <a:extLst>
                      <a:ext uri="{FF2B5EF4-FFF2-40B4-BE49-F238E27FC236}">
                        <a16:creationId xmlns:a16="http://schemas.microsoft.com/office/drawing/2014/main" id="{AEF60F7E-5E5E-7F87-D1B0-CA96015A5C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3" name="Straight Connector 2042">
                    <a:extLst>
                      <a:ext uri="{FF2B5EF4-FFF2-40B4-BE49-F238E27FC236}">
                        <a16:creationId xmlns:a16="http://schemas.microsoft.com/office/drawing/2014/main" id="{799E694F-E732-4813-02D8-596415D34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4" name="Straight Connector 2043">
                    <a:extLst>
                      <a:ext uri="{FF2B5EF4-FFF2-40B4-BE49-F238E27FC236}">
                        <a16:creationId xmlns:a16="http://schemas.microsoft.com/office/drawing/2014/main" id="{E1208F40-A730-0D46-55C5-39D73043AB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5" name="Straight Connector 2044">
                    <a:extLst>
                      <a:ext uri="{FF2B5EF4-FFF2-40B4-BE49-F238E27FC236}">
                        <a16:creationId xmlns:a16="http://schemas.microsoft.com/office/drawing/2014/main" id="{D51E4674-3EF4-742C-CDFE-CBF5623EF7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6" name="Straight Connector 2045">
                    <a:extLst>
                      <a:ext uri="{FF2B5EF4-FFF2-40B4-BE49-F238E27FC236}">
                        <a16:creationId xmlns:a16="http://schemas.microsoft.com/office/drawing/2014/main" id="{C6610891-BE3B-FE8D-5BE3-F1CE10ACAC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7" name="Straight Connector 2046">
                    <a:extLst>
                      <a:ext uri="{FF2B5EF4-FFF2-40B4-BE49-F238E27FC236}">
                        <a16:creationId xmlns:a16="http://schemas.microsoft.com/office/drawing/2014/main" id="{9EB4BA31-EFED-0F62-ACB6-E6EECFD1DF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8" name="Straight Connector 2047">
                    <a:extLst>
                      <a:ext uri="{FF2B5EF4-FFF2-40B4-BE49-F238E27FC236}">
                        <a16:creationId xmlns:a16="http://schemas.microsoft.com/office/drawing/2014/main" id="{163B7FDD-6334-DB1A-FAFA-23E00E3C3F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32" name="Freeform: Shape 2031">
                  <a:extLst>
                    <a:ext uri="{FF2B5EF4-FFF2-40B4-BE49-F238E27FC236}">
                      <a16:creationId xmlns:a16="http://schemas.microsoft.com/office/drawing/2014/main" id="{6A319FAF-1399-BE23-0B90-013F73B8D0D8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93" name="Group 1992">
                <a:extLst>
                  <a:ext uri="{FF2B5EF4-FFF2-40B4-BE49-F238E27FC236}">
                    <a16:creationId xmlns:a16="http://schemas.microsoft.com/office/drawing/2014/main" id="{5176521A-C5E6-56BB-127C-5F9F5C85B3F2}"/>
                  </a:ext>
                </a:extLst>
              </p:cNvPr>
              <p:cNvGrpSpPr/>
              <p:nvPr/>
            </p:nvGrpSpPr>
            <p:grpSpPr>
              <a:xfrm rot="5761572">
                <a:off x="9323780" y="4393399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013" name="Group 2012">
                  <a:extLst>
                    <a:ext uri="{FF2B5EF4-FFF2-40B4-BE49-F238E27FC236}">
                      <a16:creationId xmlns:a16="http://schemas.microsoft.com/office/drawing/2014/main" id="{2E032595-39F8-1C18-EDA9-49E13E5C0A8C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015" name="Straight Connector 2014">
                    <a:extLst>
                      <a:ext uri="{FF2B5EF4-FFF2-40B4-BE49-F238E27FC236}">
                        <a16:creationId xmlns:a16="http://schemas.microsoft.com/office/drawing/2014/main" id="{666BB054-73FF-416B-FCEC-197459BA746E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6" name="Straight Connector 2015">
                    <a:extLst>
                      <a:ext uri="{FF2B5EF4-FFF2-40B4-BE49-F238E27FC236}">
                        <a16:creationId xmlns:a16="http://schemas.microsoft.com/office/drawing/2014/main" id="{EB0347D4-ADF4-430B-B969-099A278B69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7" name="Straight Connector 2016">
                    <a:extLst>
                      <a:ext uri="{FF2B5EF4-FFF2-40B4-BE49-F238E27FC236}">
                        <a16:creationId xmlns:a16="http://schemas.microsoft.com/office/drawing/2014/main" id="{5762F76D-5246-696B-527F-C0E240FD8F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8" name="Straight Connector 2017">
                    <a:extLst>
                      <a:ext uri="{FF2B5EF4-FFF2-40B4-BE49-F238E27FC236}">
                        <a16:creationId xmlns:a16="http://schemas.microsoft.com/office/drawing/2014/main" id="{95862137-F061-9494-2F64-A144DCB71C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9" name="Straight Connector 2018">
                    <a:extLst>
                      <a:ext uri="{FF2B5EF4-FFF2-40B4-BE49-F238E27FC236}">
                        <a16:creationId xmlns:a16="http://schemas.microsoft.com/office/drawing/2014/main" id="{655AE81C-C76C-C3AC-56A9-2725B4A007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0" name="Straight Connector 2019">
                    <a:extLst>
                      <a:ext uri="{FF2B5EF4-FFF2-40B4-BE49-F238E27FC236}">
                        <a16:creationId xmlns:a16="http://schemas.microsoft.com/office/drawing/2014/main" id="{178279A1-981F-33CA-5D08-841F908044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1" name="Straight Connector 2020">
                    <a:extLst>
                      <a:ext uri="{FF2B5EF4-FFF2-40B4-BE49-F238E27FC236}">
                        <a16:creationId xmlns:a16="http://schemas.microsoft.com/office/drawing/2014/main" id="{1A841C81-1649-FC70-162C-82CE4D9F3F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2" name="Straight Connector 2021">
                    <a:extLst>
                      <a:ext uri="{FF2B5EF4-FFF2-40B4-BE49-F238E27FC236}">
                        <a16:creationId xmlns:a16="http://schemas.microsoft.com/office/drawing/2014/main" id="{C2FBCE34-E77E-83DE-C134-3BF4F47089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3" name="Straight Connector 2022">
                    <a:extLst>
                      <a:ext uri="{FF2B5EF4-FFF2-40B4-BE49-F238E27FC236}">
                        <a16:creationId xmlns:a16="http://schemas.microsoft.com/office/drawing/2014/main" id="{E24911D9-745A-F6EB-423B-02E0BD0475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4" name="Straight Connector 2023">
                    <a:extLst>
                      <a:ext uri="{FF2B5EF4-FFF2-40B4-BE49-F238E27FC236}">
                        <a16:creationId xmlns:a16="http://schemas.microsoft.com/office/drawing/2014/main" id="{1F9DB63E-FA6E-4777-3825-352BF0D37B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5" name="Straight Connector 2024">
                    <a:extLst>
                      <a:ext uri="{FF2B5EF4-FFF2-40B4-BE49-F238E27FC236}">
                        <a16:creationId xmlns:a16="http://schemas.microsoft.com/office/drawing/2014/main" id="{8680537E-097D-7FE2-69FA-00BEB967A8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6" name="Straight Connector 2025">
                    <a:extLst>
                      <a:ext uri="{FF2B5EF4-FFF2-40B4-BE49-F238E27FC236}">
                        <a16:creationId xmlns:a16="http://schemas.microsoft.com/office/drawing/2014/main" id="{E328AB29-6CE0-E402-E4C7-475EEEB596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7" name="Straight Connector 2026">
                    <a:extLst>
                      <a:ext uri="{FF2B5EF4-FFF2-40B4-BE49-F238E27FC236}">
                        <a16:creationId xmlns:a16="http://schemas.microsoft.com/office/drawing/2014/main" id="{B1EB91FB-F2D1-A658-5FF9-C900BBEA2E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8" name="Straight Connector 2027">
                    <a:extLst>
                      <a:ext uri="{FF2B5EF4-FFF2-40B4-BE49-F238E27FC236}">
                        <a16:creationId xmlns:a16="http://schemas.microsoft.com/office/drawing/2014/main" id="{EE70CE4D-9E43-0A82-876F-B298A20630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9" name="Straight Connector 2028">
                    <a:extLst>
                      <a:ext uri="{FF2B5EF4-FFF2-40B4-BE49-F238E27FC236}">
                        <a16:creationId xmlns:a16="http://schemas.microsoft.com/office/drawing/2014/main" id="{9331F1BF-3F0B-7DA4-3DE0-C81E9850D8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0" name="Straight Connector 2029">
                    <a:extLst>
                      <a:ext uri="{FF2B5EF4-FFF2-40B4-BE49-F238E27FC236}">
                        <a16:creationId xmlns:a16="http://schemas.microsoft.com/office/drawing/2014/main" id="{0CBF4A49-5DB5-A509-913B-5D2638F270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14" name="Freeform: Shape 2013">
                  <a:extLst>
                    <a:ext uri="{FF2B5EF4-FFF2-40B4-BE49-F238E27FC236}">
                      <a16:creationId xmlns:a16="http://schemas.microsoft.com/office/drawing/2014/main" id="{FE37B158-12B1-BCB2-1429-CBBA4719197C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94" name="Group 1993">
                <a:extLst>
                  <a:ext uri="{FF2B5EF4-FFF2-40B4-BE49-F238E27FC236}">
                    <a16:creationId xmlns:a16="http://schemas.microsoft.com/office/drawing/2014/main" id="{F0CA6712-A99D-A662-760A-3BD98AB75E2E}"/>
                  </a:ext>
                </a:extLst>
              </p:cNvPr>
              <p:cNvGrpSpPr/>
              <p:nvPr/>
            </p:nvGrpSpPr>
            <p:grpSpPr>
              <a:xfrm rot="20586423">
                <a:off x="9393352" y="4328031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995" name="Group 1994">
                  <a:extLst>
                    <a:ext uri="{FF2B5EF4-FFF2-40B4-BE49-F238E27FC236}">
                      <a16:creationId xmlns:a16="http://schemas.microsoft.com/office/drawing/2014/main" id="{76DC424D-D9C3-58CB-4F48-D1ECE1C04991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997" name="Straight Connector 1996">
                    <a:extLst>
                      <a:ext uri="{FF2B5EF4-FFF2-40B4-BE49-F238E27FC236}">
                        <a16:creationId xmlns:a16="http://schemas.microsoft.com/office/drawing/2014/main" id="{0E1FE37B-742C-E40A-61EF-EAC4E5EC8AD2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8" name="Straight Connector 1997">
                    <a:extLst>
                      <a:ext uri="{FF2B5EF4-FFF2-40B4-BE49-F238E27FC236}">
                        <a16:creationId xmlns:a16="http://schemas.microsoft.com/office/drawing/2014/main" id="{45E56E36-92C2-1775-5550-BE933E84FA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9" name="Straight Connector 1998">
                    <a:extLst>
                      <a:ext uri="{FF2B5EF4-FFF2-40B4-BE49-F238E27FC236}">
                        <a16:creationId xmlns:a16="http://schemas.microsoft.com/office/drawing/2014/main" id="{0FDC6ACE-61F8-B7CB-24FE-AC364A831F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0" name="Straight Connector 1999">
                    <a:extLst>
                      <a:ext uri="{FF2B5EF4-FFF2-40B4-BE49-F238E27FC236}">
                        <a16:creationId xmlns:a16="http://schemas.microsoft.com/office/drawing/2014/main" id="{F4759067-AB4A-5E00-60CB-4C6170E22B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1" name="Straight Connector 2000">
                    <a:extLst>
                      <a:ext uri="{FF2B5EF4-FFF2-40B4-BE49-F238E27FC236}">
                        <a16:creationId xmlns:a16="http://schemas.microsoft.com/office/drawing/2014/main" id="{B8B597F1-17EB-8D05-3BEC-3398F4C570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2" name="Straight Connector 2001">
                    <a:extLst>
                      <a:ext uri="{FF2B5EF4-FFF2-40B4-BE49-F238E27FC236}">
                        <a16:creationId xmlns:a16="http://schemas.microsoft.com/office/drawing/2014/main" id="{52438897-1685-DC38-FBA3-E15EB2BA85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3" name="Straight Connector 2002">
                    <a:extLst>
                      <a:ext uri="{FF2B5EF4-FFF2-40B4-BE49-F238E27FC236}">
                        <a16:creationId xmlns:a16="http://schemas.microsoft.com/office/drawing/2014/main" id="{364A9DD8-2446-07A9-C590-22FC55284D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4" name="Straight Connector 2003">
                    <a:extLst>
                      <a:ext uri="{FF2B5EF4-FFF2-40B4-BE49-F238E27FC236}">
                        <a16:creationId xmlns:a16="http://schemas.microsoft.com/office/drawing/2014/main" id="{86722DD7-E8AA-2894-5C29-7F72253C6A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5" name="Straight Connector 2004">
                    <a:extLst>
                      <a:ext uri="{FF2B5EF4-FFF2-40B4-BE49-F238E27FC236}">
                        <a16:creationId xmlns:a16="http://schemas.microsoft.com/office/drawing/2014/main" id="{3C3A34FD-9FB4-DF0B-D130-C639009104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6" name="Straight Connector 2005">
                    <a:extLst>
                      <a:ext uri="{FF2B5EF4-FFF2-40B4-BE49-F238E27FC236}">
                        <a16:creationId xmlns:a16="http://schemas.microsoft.com/office/drawing/2014/main" id="{820D702A-B400-2FF2-583A-B2C69DF08B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7" name="Straight Connector 2006">
                    <a:extLst>
                      <a:ext uri="{FF2B5EF4-FFF2-40B4-BE49-F238E27FC236}">
                        <a16:creationId xmlns:a16="http://schemas.microsoft.com/office/drawing/2014/main" id="{2860D440-1CD0-EA3E-DD15-657D61E3BA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8" name="Straight Connector 2007">
                    <a:extLst>
                      <a:ext uri="{FF2B5EF4-FFF2-40B4-BE49-F238E27FC236}">
                        <a16:creationId xmlns:a16="http://schemas.microsoft.com/office/drawing/2014/main" id="{6694CCF3-48FC-D74F-0FF1-6621351E24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9" name="Straight Connector 2008">
                    <a:extLst>
                      <a:ext uri="{FF2B5EF4-FFF2-40B4-BE49-F238E27FC236}">
                        <a16:creationId xmlns:a16="http://schemas.microsoft.com/office/drawing/2014/main" id="{0BE80F58-03F4-A6D2-559E-C83BC4B756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0" name="Straight Connector 2009">
                    <a:extLst>
                      <a:ext uri="{FF2B5EF4-FFF2-40B4-BE49-F238E27FC236}">
                        <a16:creationId xmlns:a16="http://schemas.microsoft.com/office/drawing/2014/main" id="{B62B869C-21C4-8AD6-D0A0-0E8E99065F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1" name="Straight Connector 2010">
                    <a:extLst>
                      <a:ext uri="{FF2B5EF4-FFF2-40B4-BE49-F238E27FC236}">
                        <a16:creationId xmlns:a16="http://schemas.microsoft.com/office/drawing/2014/main" id="{4F8AD852-3F57-A964-ACD6-00554B235E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2" name="Straight Connector 2011">
                    <a:extLst>
                      <a:ext uri="{FF2B5EF4-FFF2-40B4-BE49-F238E27FC236}">
                        <a16:creationId xmlns:a16="http://schemas.microsoft.com/office/drawing/2014/main" id="{3D6755F2-5A98-24D3-F2A1-A45333107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96" name="Freeform: Shape 1995">
                  <a:extLst>
                    <a:ext uri="{FF2B5EF4-FFF2-40B4-BE49-F238E27FC236}">
                      <a16:creationId xmlns:a16="http://schemas.microsoft.com/office/drawing/2014/main" id="{352814C3-E8C0-B31C-2CC7-F759B67DBE58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28" name="Group 2427">
                <a:extLst>
                  <a:ext uri="{FF2B5EF4-FFF2-40B4-BE49-F238E27FC236}">
                    <a16:creationId xmlns:a16="http://schemas.microsoft.com/office/drawing/2014/main" id="{DC19F6E8-8D06-3839-3BE6-A9FA6B1F9B58}"/>
                  </a:ext>
                </a:extLst>
              </p:cNvPr>
              <p:cNvGrpSpPr/>
              <p:nvPr/>
            </p:nvGrpSpPr>
            <p:grpSpPr>
              <a:xfrm rot="19624784" flipV="1">
                <a:off x="9424678" y="5132647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429" name="Group 2428">
                  <a:extLst>
                    <a:ext uri="{FF2B5EF4-FFF2-40B4-BE49-F238E27FC236}">
                      <a16:creationId xmlns:a16="http://schemas.microsoft.com/office/drawing/2014/main" id="{6B171596-FC22-C862-40BF-D1904A010141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431" name="Straight Connector 2430">
                    <a:extLst>
                      <a:ext uri="{FF2B5EF4-FFF2-40B4-BE49-F238E27FC236}">
                        <a16:creationId xmlns:a16="http://schemas.microsoft.com/office/drawing/2014/main" id="{EADFFC84-DD95-15ED-7ADB-972416C75E15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2" name="Straight Connector 2431">
                    <a:extLst>
                      <a:ext uri="{FF2B5EF4-FFF2-40B4-BE49-F238E27FC236}">
                        <a16:creationId xmlns:a16="http://schemas.microsoft.com/office/drawing/2014/main" id="{20267B6B-E32D-AAE3-8885-03287F1493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3" name="Straight Connector 2432">
                    <a:extLst>
                      <a:ext uri="{FF2B5EF4-FFF2-40B4-BE49-F238E27FC236}">
                        <a16:creationId xmlns:a16="http://schemas.microsoft.com/office/drawing/2014/main" id="{27382B9D-1956-7BFC-5FA1-FF8EA04B0E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4" name="Straight Connector 2433">
                    <a:extLst>
                      <a:ext uri="{FF2B5EF4-FFF2-40B4-BE49-F238E27FC236}">
                        <a16:creationId xmlns:a16="http://schemas.microsoft.com/office/drawing/2014/main" id="{BFFEDF04-DD90-EAED-EB4B-57089F92E3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5" name="Straight Connector 2434">
                    <a:extLst>
                      <a:ext uri="{FF2B5EF4-FFF2-40B4-BE49-F238E27FC236}">
                        <a16:creationId xmlns:a16="http://schemas.microsoft.com/office/drawing/2014/main" id="{49903768-7C65-55EB-5C90-0BAD465E99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6" name="Straight Connector 2435">
                    <a:extLst>
                      <a:ext uri="{FF2B5EF4-FFF2-40B4-BE49-F238E27FC236}">
                        <a16:creationId xmlns:a16="http://schemas.microsoft.com/office/drawing/2014/main" id="{92664C5E-5F91-A4E0-2E0D-F029A73A89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7" name="Straight Connector 2436">
                    <a:extLst>
                      <a:ext uri="{FF2B5EF4-FFF2-40B4-BE49-F238E27FC236}">
                        <a16:creationId xmlns:a16="http://schemas.microsoft.com/office/drawing/2014/main" id="{2F2F1B6A-F4F5-153D-5F0B-D14C628809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8" name="Straight Connector 2437">
                    <a:extLst>
                      <a:ext uri="{FF2B5EF4-FFF2-40B4-BE49-F238E27FC236}">
                        <a16:creationId xmlns:a16="http://schemas.microsoft.com/office/drawing/2014/main" id="{191F989F-8D89-C079-C300-586EA89D2C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9" name="Straight Connector 2438">
                    <a:extLst>
                      <a:ext uri="{FF2B5EF4-FFF2-40B4-BE49-F238E27FC236}">
                        <a16:creationId xmlns:a16="http://schemas.microsoft.com/office/drawing/2014/main" id="{C9A15EF0-3103-90B5-E68D-C237FDCC94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0" name="Straight Connector 2439">
                    <a:extLst>
                      <a:ext uri="{FF2B5EF4-FFF2-40B4-BE49-F238E27FC236}">
                        <a16:creationId xmlns:a16="http://schemas.microsoft.com/office/drawing/2014/main" id="{56F6981E-C925-204C-F807-93960E1C4C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1" name="Straight Connector 2440">
                    <a:extLst>
                      <a:ext uri="{FF2B5EF4-FFF2-40B4-BE49-F238E27FC236}">
                        <a16:creationId xmlns:a16="http://schemas.microsoft.com/office/drawing/2014/main" id="{C5978908-76CD-9F0B-662C-D63A46981D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2" name="Straight Connector 2441">
                    <a:extLst>
                      <a:ext uri="{FF2B5EF4-FFF2-40B4-BE49-F238E27FC236}">
                        <a16:creationId xmlns:a16="http://schemas.microsoft.com/office/drawing/2014/main" id="{506AB07C-0D3B-821D-B567-928F1A3C10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3" name="Straight Connector 2442">
                    <a:extLst>
                      <a:ext uri="{FF2B5EF4-FFF2-40B4-BE49-F238E27FC236}">
                        <a16:creationId xmlns:a16="http://schemas.microsoft.com/office/drawing/2014/main" id="{4077BF27-3A8A-07FB-AC5A-ABFCCB4D39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4" name="Straight Connector 2443">
                    <a:extLst>
                      <a:ext uri="{FF2B5EF4-FFF2-40B4-BE49-F238E27FC236}">
                        <a16:creationId xmlns:a16="http://schemas.microsoft.com/office/drawing/2014/main" id="{9BEE2BF8-A6EB-9403-69CF-FC39EC9174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5" name="Straight Connector 2444">
                    <a:extLst>
                      <a:ext uri="{FF2B5EF4-FFF2-40B4-BE49-F238E27FC236}">
                        <a16:creationId xmlns:a16="http://schemas.microsoft.com/office/drawing/2014/main" id="{31CAD592-26C0-5A43-B808-F54A75600E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6" name="Straight Connector 2445">
                    <a:extLst>
                      <a:ext uri="{FF2B5EF4-FFF2-40B4-BE49-F238E27FC236}">
                        <a16:creationId xmlns:a16="http://schemas.microsoft.com/office/drawing/2014/main" id="{AB899A08-FB6B-B5E5-4AE8-BDFF645B2E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30" name="Freeform: Shape 2429">
                  <a:extLst>
                    <a:ext uri="{FF2B5EF4-FFF2-40B4-BE49-F238E27FC236}">
                      <a16:creationId xmlns:a16="http://schemas.microsoft.com/office/drawing/2014/main" id="{E7DD1D2D-8632-E4C8-4E33-85BA5B724E57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48" name="Group 2447">
                <a:extLst>
                  <a:ext uri="{FF2B5EF4-FFF2-40B4-BE49-F238E27FC236}">
                    <a16:creationId xmlns:a16="http://schemas.microsoft.com/office/drawing/2014/main" id="{B1617B69-A016-B941-6798-E64BC3C2FE9C}"/>
                  </a:ext>
                </a:extLst>
              </p:cNvPr>
              <p:cNvGrpSpPr/>
              <p:nvPr/>
            </p:nvGrpSpPr>
            <p:grpSpPr>
              <a:xfrm rot="5934412" flipV="1">
                <a:off x="9480624" y="5041172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449" name="Group 2448">
                  <a:extLst>
                    <a:ext uri="{FF2B5EF4-FFF2-40B4-BE49-F238E27FC236}">
                      <a16:creationId xmlns:a16="http://schemas.microsoft.com/office/drawing/2014/main" id="{0C3F9A7F-5ADA-E6ED-1A12-F8FEC6F78091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451" name="Straight Connector 2450">
                    <a:extLst>
                      <a:ext uri="{FF2B5EF4-FFF2-40B4-BE49-F238E27FC236}">
                        <a16:creationId xmlns:a16="http://schemas.microsoft.com/office/drawing/2014/main" id="{A5EF0563-B6B6-80A1-528C-929BA7718511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2" name="Straight Connector 2451">
                    <a:extLst>
                      <a:ext uri="{FF2B5EF4-FFF2-40B4-BE49-F238E27FC236}">
                        <a16:creationId xmlns:a16="http://schemas.microsoft.com/office/drawing/2014/main" id="{A86C7BB2-ACFA-6B23-54F6-A90426761A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3" name="Straight Connector 2452">
                    <a:extLst>
                      <a:ext uri="{FF2B5EF4-FFF2-40B4-BE49-F238E27FC236}">
                        <a16:creationId xmlns:a16="http://schemas.microsoft.com/office/drawing/2014/main" id="{BEECEF9F-FF8A-3943-DE12-A1CF26753D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4" name="Straight Connector 2453">
                    <a:extLst>
                      <a:ext uri="{FF2B5EF4-FFF2-40B4-BE49-F238E27FC236}">
                        <a16:creationId xmlns:a16="http://schemas.microsoft.com/office/drawing/2014/main" id="{7E811F28-D7A0-6780-B61C-6E1FA131FB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5" name="Straight Connector 2454">
                    <a:extLst>
                      <a:ext uri="{FF2B5EF4-FFF2-40B4-BE49-F238E27FC236}">
                        <a16:creationId xmlns:a16="http://schemas.microsoft.com/office/drawing/2014/main" id="{95B23180-90AD-C518-39F0-C5E53975C2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6" name="Straight Connector 2455">
                    <a:extLst>
                      <a:ext uri="{FF2B5EF4-FFF2-40B4-BE49-F238E27FC236}">
                        <a16:creationId xmlns:a16="http://schemas.microsoft.com/office/drawing/2014/main" id="{96DC037B-68DA-AFEC-925E-66998E3B66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7" name="Straight Connector 2456">
                    <a:extLst>
                      <a:ext uri="{FF2B5EF4-FFF2-40B4-BE49-F238E27FC236}">
                        <a16:creationId xmlns:a16="http://schemas.microsoft.com/office/drawing/2014/main" id="{9C7F59F6-9690-5562-C8BB-8CD0848284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8" name="Straight Connector 2457">
                    <a:extLst>
                      <a:ext uri="{FF2B5EF4-FFF2-40B4-BE49-F238E27FC236}">
                        <a16:creationId xmlns:a16="http://schemas.microsoft.com/office/drawing/2014/main" id="{1869CB02-2FF9-6556-A92E-7FF554B823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9" name="Straight Connector 2458">
                    <a:extLst>
                      <a:ext uri="{FF2B5EF4-FFF2-40B4-BE49-F238E27FC236}">
                        <a16:creationId xmlns:a16="http://schemas.microsoft.com/office/drawing/2014/main" id="{A4BFB82A-EA20-6428-422E-495279B52A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0" name="Straight Connector 2459">
                    <a:extLst>
                      <a:ext uri="{FF2B5EF4-FFF2-40B4-BE49-F238E27FC236}">
                        <a16:creationId xmlns:a16="http://schemas.microsoft.com/office/drawing/2014/main" id="{6EAA8F2C-332B-D5C8-10C6-58725C8F3D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1" name="Straight Connector 2460">
                    <a:extLst>
                      <a:ext uri="{FF2B5EF4-FFF2-40B4-BE49-F238E27FC236}">
                        <a16:creationId xmlns:a16="http://schemas.microsoft.com/office/drawing/2014/main" id="{DA1E24A9-5560-F500-C7A9-B690EAD571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2" name="Straight Connector 2461">
                    <a:extLst>
                      <a:ext uri="{FF2B5EF4-FFF2-40B4-BE49-F238E27FC236}">
                        <a16:creationId xmlns:a16="http://schemas.microsoft.com/office/drawing/2014/main" id="{EEDFC043-3674-ACF1-654E-DE4FBBDC21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3" name="Straight Connector 2462">
                    <a:extLst>
                      <a:ext uri="{FF2B5EF4-FFF2-40B4-BE49-F238E27FC236}">
                        <a16:creationId xmlns:a16="http://schemas.microsoft.com/office/drawing/2014/main" id="{AF98C1CF-453A-7729-33DF-5F236EA1C2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4" name="Straight Connector 2463">
                    <a:extLst>
                      <a:ext uri="{FF2B5EF4-FFF2-40B4-BE49-F238E27FC236}">
                        <a16:creationId xmlns:a16="http://schemas.microsoft.com/office/drawing/2014/main" id="{7D8C6E9D-E3F5-338D-40A9-01DC1A176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5" name="Straight Connector 2464">
                    <a:extLst>
                      <a:ext uri="{FF2B5EF4-FFF2-40B4-BE49-F238E27FC236}">
                        <a16:creationId xmlns:a16="http://schemas.microsoft.com/office/drawing/2014/main" id="{7F7F37CF-64B4-3FBB-F2A0-945B1D0248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6" name="Straight Connector 2465">
                    <a:extLst>
                      <a:ext uri="{FF2B5EF4-FFF2-40B4-BE49-F238E27FC236}">
                        <a16:creationId xmlns:a16="http://schemas.microsoft.com/office/drawing/2014/main" id="{0C364598-AFC9-769E-4F15-CA13374065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50" name="Freeform: Shape 2449">
                  <a:extLst>
                    <a:ext uri="{FF2B5EF4-FFF2-40B4-BE49-F238E27FC236}">
                      <a16:creationId xmlns:a16="http://schemas.microsoft.com/office/drawing/2014/main" id="{472617E2-4BF8-B3A4-8778-EEE5E1ED3E3D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67" name="Group 2466">
                <a:extLst>
                  <a:ext uri="{FF2B5EF4-FFF2-40B4-BE49-F238E27FC236}">
                    <a16:creationId xmlns:a16="http://schemas.microsoft.com/office/drawing/2014/main" id="{6E506E03-ADEE-E709-583C-3F4473824CC8}"/>
                  </a:ext>
                </a:extLst>
              </p:cNvPr>
              <p:cNvGrpSpPr/>
              <p:nvPr/>
            </p:nvGrpSpPr>
            <p:grpSpPr>
              <a:xfrm rot="5934412" flipV="1">
                <a:off x="9216749" y="5015517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468" name="Group 2467">
                  <a:extLst>
                    <a:ext uri="{FF2B5EF4-FFF2-40B4-BE49-F238E27FC236}">
                      <a16:creationId xmlns:a16="http://schemas.microsoft.com/office/drawing/2014/main" id="{2C7A9EAA-7C02-C4BC-FED9-DB1BE81F89CC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470" name="Straight Connector 2469">
                    <a:extLst>
                      <a:ext uri="{FF2B5EF4-FFF2-40B4-BE49-F238E27FC236}">
                        <a16:creationId xmlns:a16="http://schemas.microsoft.com/office/drawing/2014/main" id="{42702536-BD35-48A4-0531-70B1558A197A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1" name="Straight Connector 2470">
                    <a:extLst>
                      <a:ext uri="{FF2B5EF4-FFF2-40B4-BE49-F238E27FC236}">
                        <a16:creationId xmlns:a16="http://schemas.microsoft.com/office/drawing/2014/main" id="{4962D660-5B99-A688-F0AC-CE84F5B2D0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2" name="Straight Connector 2471">
                    <a:extLst>
                      <a:ext uri="{FF2B5EF4-FFF2-40B4-BE49-F238E27FC236}">
                        <a16:creationId xmlns:a16="http://schemas.microsoft.com/office/drawing/2014/main" id="{F589B7BD-9C96-D8AD-021D-AEFBD51A9D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3" name="Straight Connector 2472">
                    <a:extLst>
                      <a:ext uri="{FF2B5EF4-FFF2-40B4-BE49-F238E27FC236}">
                        <a16:creationId xmlns:a16="http://schemas.microsoft.com/office/drawing/2014/main" id="{871034DA-EB8E-D3CB-64CC-B6F5CE210E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4" name="Straight Connector 2473">
                    <a:extLst>
                      <a:ext uri="{FF2B5EF4-FFF2-40B4-BE49-F238E27FC236}">
                        <a16:creationId xmlns:a16="http://schemas.microsoft.com/office/drawing/2014/main" id="{CEFB7D27-C047-D825-D5D5-2B2F2F1214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5" name="Straight Connector 2474">
                    <a:extLst>
                      <a:ext uri="{FF2B5EF4-FFF2-40B4-BE49-F238E27FC236}">
                        <a16:creationId xmlns:a16="http://schemas.microsoft.com/office/drawing/2014/main" id="{316A1350-1A98-3BD4-1018-0250FCD5EF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6" name="Straight Connector 2475">
                    <a:extLst>
                      <a:ext uri="{FF2B5EF4-FFF2-40B4-BE49-F238E27FC236}">
                        <a16:creationId xmlns:a16="http://schemas.microsoft.com/office/drawing/2014/main" id="{0E98083B-DDF0-5B51-7BBB-358757C73F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7" name="Straight Connector 2476">
                    <a:extLst>
                      <a:ext uri="{FF2B5EF4-FFF2-40B4-BE49-F238E27FC236}">
                        <a16:creationId xmlns:a16="http://schemas.microsoft.com/office/drawing/2014/main" id="{7F984299-DF7F-1953-2948-3CFA61FED3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8" name="Straight Connector 2477">
                    <a:extLst>
                      <a:ext uri="{FF2B5EF4-FFF2-40B4-BE49-F238E27FC236}">
                        <a16:creationId xmlns:a16="http://schemas.microsoft.com/office/drawing/2014/main" id="{BA27077F-0EA8-8365-26F6-3CA04BE393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9" name="Straight Connector 2478">
                    <a:extLst>
                      <a:ext uri="{FF2B5EF4-FFF2-40B4-BE49-F238E27FC236}">
                        <a16:creationId xmlns:a16="http://schemas.microsoft.com/office/drawing/2014/main" id="{A286EBE4-EF53-D822-98C6-4A6394A6DF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0" name="Straight Connector 2479">
                    <a:extLst>
                      <a:ext uri="{FF2B5EF4-FFF2-40B4-BE49-F238E27FC236}">
                        <a16:creationId xmlns:a16="http://schemas.microsoft.com/office/drawing/2014/main" id="{B1114974-1875-1289-B401-CB0A049E05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1" name="Straight Connector 2480">
                    <a:extLst>
                      <a:ext uri="{FF2B5EF4-FFF2-40B4-BE49-F238E27FC236}">
                        <a16:creationId xmlns:a16="http://schemas.microsoft.com/office/drawing/2014/main" id="{7762AEC2-255E-879B-0CD3-AD3EA0F78C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2" name="Straight Connector 2481">
                    <a:extLst>
                      <a:ext uri="{FF2B5EF4-FFF2-40B4-BE49-F238E27FC236}">
                        <a16:creationId xmlns:a16="http://schemas.microsoft.com/office/drawing/2014/main" id="{4FC4A934-FDC1-526F-6655-D51200E52E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3" name="Straight Connector 2482">
                    <a:extLst>
                      <a:ext uri="{FF2B5EF4-FFF2-40B4-BE49-F238E27FC236}">
                        <a16:creationId xmlns:a16="http://schemas.microsoft.com/office/drawing/2014/main" id="{158FCC39-43B6-4FB0-77C5-63ABD74D29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4" name="Straight Connector 2483">
                    <a:extLst>
                      <a:ext uri="{FF2B5EF4-FFF2-40B4-BE49-F238E27FC236}">
                        <a16:creationId xmlns:a16="http://schemas.microsoft.com/office/drawing/2014/main" id="{652E5903-688B-27FC-B2AF-C39CE2EEAB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5" name="Straight Connector 2484">
                    <a:extLst>
                      <a:ext uri="{FF2B5EF4-FFF2-40B4-BE49-F238E27FC236}">
                        <a16:creationId xmlns:a16="http://schemas.microsoft.com/office/drawing/2014/main" id="{F2A870FA-5DEF-62E0-25A3-F2CF10425E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69" name="Freeform: Shape 2468">
                  <a:extLst>
                    <a:ext uri="{FF2B5EF4-FFF2-40B4-BE49-F238E27FC236}">
                      <a16:creationId xmlns:a16="http://schemas.microsoft.com/office/drawing/2014/main" id="{951FD59E-7D71-B34B-2474-7AD8EBA24AAB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86" name="Group 2485">
                <a:extLst>
                  <a:ext uri="{FF2B5EF4-FFF2-40B4-BE49-F238E27FC236}">
                    <a16:creationId xmlns:a16="http://schemas.microsoft.com/office/drawing/2014/main" id="{79D6B66C-8DD4-9C09-63B8-0F4FC2BE29B7}"/>
                  </a:ext>
                </a:extLst>
              </p:cNvPr>
              <p:cNvGrpSpPr/>
              <p:nvPr/>
            </p:nvGrpSpPr>
            <p:grpSpPr>
              <a:xfrm rot="10647199">
                <a:off x="9100946" y="4790092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487" name="Group 2486">
                  <a:extLst>
                    <a:ext uri="{FF2B5EF4-FFF2-40B4-BE49-F238E27FC236}">
                      <a16:creationId xmlns:a16="http://schemas.microsoft.com/office/drawing/2014/main" id="{046C536C-F541-ACD6-3C0B-B5085E5242CD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489" name="Straight Connector 2488">
                    <a:extLst>
                      <a:ext uri="{FF2B5EF4-FFF2-40B4-BE49-F238E27FC236}">
                        <a16:creationId xmlns:a16="http://schemas.microsoft.com/office/drawing/2014/main" id="{46900CC7-0301-29F0-CB99-D2D2CC6C1D87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0" name="Straight Connector 2489">
                    <a:extLst>
                      <a:ext uri="{FF2B5EF4-FFF2-40B4-BE49-F238E27FC236}">
                        <a16:creationId xmlns:a16="http://schemas.microsoft.com/office/drawing/2014/main" id="{BF3E5C6B-F889-48C1-AA16-C6DB1AC6CC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1" name="Straight Connector 2490">
                    <a:extLst>
                      <a:ext uri="{FF2B5EF4-FFF2-40B4-BE49-F238E27FC236}">
                        <a16:creationId xmlns:a16="http://schemas.microsoft.com/office/drawing/2014/main" id="{8C069B48-9458-0651-C2E8-E027830CA1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2" name="Straight Connector 2491">
                    <a:extLst>
                      <a:ext uri="{FF2B5EF4-FFF2-40B4-BE49-F238E27FC236}">
                        <a16:creationId xmlns:a16="http://schemas.microsoft.com/office/drawing/2014/main" id="{1CCE3690-6C68-5CD2-008F-D9677182D7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3" name="Straight Connector 2492">
                    <a:extLst>
                      <a:ext uri="{FF2B5EF4-FFF2-40B4-BE49-F238E27FC236}">
                        <a16:creationId xmlns:a16="http://schemas.microsoft.com/office/drawing/2014/main" id="{F44FB487-FBD6-CBA7-A0EB-97FD01A4F7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4" name="Straight Connector 2493">
                    <a:extLst>
                      <a:ext uri="{FF2B5EF4-FFF2-40B4-BE49-F238E27FC236}">
                        <a16:creationId xmlns:a16="http://schemas.microsoft.com/office/drawing/2014/main" id="{89685A6D-2684-CBE2-7EB3-D92E3CCC5E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5" name="Straight Connector 2494">
                    <a:extLst>
                      <a:ext uri="{FF2B5EF4-FFF2-40B4-BE49-F238E27FC236}">
                        <a16:creationId xmlns:a16="http://schemas.microsoft.com/office/drawing/2014/main" id="{18CEEE22-6682-B9E7-D072-9178DB151C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6" name="Straight Connector 2495">
                    <a:extLst>
                      <a:ext uri="{FF2B5EF4-FFF2-40B4-BE49-F238E27FC236}">
                        <a16:creationId xmlns:a16="http://schemas.microsoft.com/office/drawing/2014/main" id="{31E182ED-C240-FF90-1458-0D43CEA5AC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7" name="Straight Connector 2496">
                    <a:extLst>
                      <a:ext uri="{FF2B5EF4-FFF2-40B4-BE49-F238E27FC236}">
                        <a16:creationId xmlns:a16="http://schemas.microsoft.com/office/drawing/2014/main" id="{808BF5FB-FEBE-8954-F5FC-AE2E9B4475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8" name="Straight Connector 2497">
                    <a:extLst>
                      <a:ext uri="{FF2B5EF4-FFF2-40B4-BE49-F238E27FC236}">
                        <a16:creationId xmlns:a16="http://schemas.microsoft.com/office/drawing/2014/main" id="{650F0639-14E0-5F11-01A8-6CD86A54E1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9" name="Straight Connector 2498">
                    <a:extLst>
                      <a:ext uri="{FF2B5EF4-FFF2-40B4-BE49-F238E27FC236}">
                        <a16:creationId xmlns:a16="http://schemas.microsoft.com/office/drawing/2014/main" id="{6FAD39CA-2CCE-BBAC-6E90-8FC60F06F9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0" name="Straight Connector 2499">
                    <a:extLst>
                      <a:ext uri="{FF2B5EF4-FFF2-40B4-BE49-F238E27FC236}">
                        <a16:creationId xmlns:a16="http://schemas.microsoft.com/office/drawing/2014/main" id="{74464F00-4011-01EA-DDB6-71B8AD09F5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1" name="Straight Connector 2500">
                    <a:extLst>
                      <a:ext uri="{FF2B5EF4-FFF2-40B4-BE49-F238E27FC236}">
                        <a16:creationId xmlns:a16="http://schemas.microsoft.com/office/drawing/2014/main" id="{45EA3144-B608-AB47-41ED-F7100983C0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2" name="Straight Connector 2501">
                    <a:extLst>
                      <a:ext uri="{FF2B5EF4-FFF2-40B4-BE49-F238E27FC236}">
                        <a16:creationId xmlns:a16="http://schemas.microsoft.com/office/drawing/2014/main" id="{B86E45D7-BA89-CD7C-7323-0215E659C0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3" name="Straight Connector 2502">
                    <a:extLst>
                      <a:ext uri="{FF2B5EF4-FFF2-40B4-BE49-F238E27FC236}">
                        <a16:creationId xmlns:a16="http://schemas.microsoft.com/office/drawing/2014/main" id="{B4ED055E-56D2-13D1-E2B9-089AA5B6E7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4" name="Straight Connector 2503">
                    <a:extLst>
                      <a:ext uri="{FF2B5EF4-FFF2-40B4-BE49-F238E27FC236}">
                        <a16:creationId xmlns:a16="http://schemas.microsoft.com/office/drawing/2014/main" id="{755A8E47-B1A8-B72E-D119-5216289F78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88" name="Freeform: Shape 2487">
                  <a:extLst>
                    <a:ext uri="{FF2B5EF4-FFF2-40B4-BE49-F238E27FC236}">
                      <a16:creationId xmlns:a16="http://schemas.microsoft.com/office/drawing/2014/main" id="{E2195D66-CD1A-F971-CFEB-2B716CF4AC8B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05" name="Group 2504">
                <a:extLst>
                  <a:ext uri="{FF2B5EF4-FFF2-40B4-BE49-F238E27FC236}">
                    <a16:creationId xmlns:a16="http://schemas.microsoft.com/office/drawing/2014/main" id="{D13B071B-4E83-CAEA-2D7F-4C9E10362243}"/>
                  </a:ext>
                </a:extLst>
              </p:cNvPr>
              <p:cNvGrpSpPr/>
              <p:nvPr/>
            </p:nvGrpSpPr>
            <p:grpSpPr>
              <a:xfrm rot="21209010">
                <a:off x="8962319" y="450917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506" name="Group 2505">
                  <a:extLst>
                    <a:ext uri="{FF2B5EF4-FFF2-40B4-BE49-F238E27FC236}">
                      <a16:creationId xmlns:a16="http://schemas.microsoft.com/office/drawing/2014/main" id="{248CC894-C167-78AD-B733-3DD3C9A4CD21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508" name="Straight Connector 2507">
                    <a:extLst>
                      <a:ext uri="{FF2B5EF4-FFF2-40B4-BE49-F238E27FC236}">
                        <a16:creationId xmlns:a16="http://schemas.microsoft.com/office/drawing/2014/main" id="{E5E59EC0-0678-9253-EEBA-80FDD5E16D7D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9" name="Straight Connector 2508">
                    <a:extLst>
                      <a:ext uri="{FF2B5EF4-FFF2-40B4-BE49-F238E27FC236}">
                        <a16:creationId xmlns:a16="http://schemas.microsoft.com/office/drawing/2014/main" id="{0D72DE7D-1757-C864-1529-4CB73267A6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0" name="Straight Connector 2509">
                    <a:extLst>
                      <a:ext uri="{FF2B5EF4-FFF2-40B4-BE49-F238E27FC236}">
                        <a16:creationId xmlns:a16="http://schemas.microsoft.com/office/drawing/2014/main" id="{13308DE3-9AFC-ACF7-6118-E521A30C46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1" name="Straight Connector 2510">
                    <a:extLst>
                      <a:ext uri="{FF2B5EF4-FFF2-40B4-BE49-F238E27FC236}">
                        <a16:creationId xmlns:a16="http://schemas.microsoft.com/office/drawing/2014/main" id="{4C52BE0D-D87C-F3EA-2F6B-B09F500413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2" name="Straight Connector 2511">
                    <a:extLst>
                      <a:ext uri="{FF2B5EF4-FFF2-40B4-BE49-F238E27FC236}">
                        <a16:creationId xmlns:a16="http://schemas.microsoft.com/office/drawing/2014/main" id="{3672D437-B210-3358-C577-2310DFF1F8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3" name="Straight Connector 2512">
                    <a:extLst>
                      <a:ext uri="{FF2B5EF4-FFF2-40B4-BE49-F238E27FC236}">
                        <a16:creationId xmlns:a16="http://schemas.microsoft.com/office/drawing/2014/main" id="{42644E22-9CCB-175D-65E6-658BCEF699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4" name="Straight Connector 2513">
                    <a:extLst>
                      <a:ext uri="{FF2B5EF4-FFF2-40B4-BE49-F238E27FC236}">
                        <a16:creationId xmlns:a16="http://schemas.microsoft.com/office/drawing/2014/main" id="{BFE89016-D461-8E08-DED7-CFD1545BB5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5" name="Straight Connector 2514">
                    <a:extLst>
                      <a:ext uri="{FF2B5EF4-FFF2-40B4-BE49-F238E27FC236}">
                        <a16:creationId xmlns:a16="http://schemas.microsoft.com/office/drawing/2014/main" id="{53B54735-E52F-7800-CCFC-889DEC825C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6" name="Straight Connector 2515">
                    <a:extLst>
                      <a:ext uri="{FF2B5EF4-FFF2-40B4-BE49-F238E27FC236}">
                        <a16:creationId xmlns:a16="http://schemas.microsoft.com/office/drawing/2014/main" id="{9E133BDE-5C47-FDB3-953F-BD49D2C468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7" name="Straight Connector 2516">
                    <a:extLst>
                      <a:ext uri="{FF2B5EF4-FFF2-40B4-BE49-F238E27FC236}">
                        <a16:creationId xmlns:a16="http://schemas.microsoft.com/office/drawing/2014/main" id="{26DD0CBB-8878-75A8-E752-53F46111A7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8" name="Straight Connector 2517">
                    <a:extLst>
                      <a:ext uri="{FF2B5EF4-FFF2-40B4-BE49-F238E27FC236}">
                        <a16:creationId xmlns:a16="http://schemas.microsoft.com/office/drawing/2014/main" id="{B7BB3883-90A4-5AF1-7C9A-F947E46A98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9" name="Straight Connector 2518">
                    <a:extLst>
                      <a:ext uri="{FF2B5EF4-FFF2-40B4-BE49-F238E27FC236}">
                        <a16:creationId xmlns:a16="http://schemas.microsoft.com/office/drawing/2014/main" id="{B647A879-4144-89B5-9314-E6E7E1851F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0" name="Straight Connector 2519">
                    <a:extLst>
                      <a:ext uri="{FF2B5EF4-FFF2-40B4-BE49-F238E27FC236}">
                        <a16:creationId xmlns:a16="http://schemas.microsoft.com/office/drawing/2014/main" id="{1D4D9975-02D9-41A1-1FB8-E9FF9B6DD7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1" name="Straight Connector 2520">
                    <a:extLst>
                      <a:ext uri="{FF2B5EF4-FFF2-40B4-BE49-F238E27FC236}">
                        <a16:creationId xmlns:a16="http://schemas.microsoft.com/office/drawing/2014/main" id="{01636B06-2E76-EDBC-D719-04E855D1C1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2" name="Straight Connector 2521">
                    <a:extLst>
                      <a:ext uri="{FF2B5EF4-FFF2-40B4-BE49-F238E27FC236}">
                        <a16:creationId xmlns:a16="http://schemas.microsoft.com/office/drawing/2014/main" id="{2C5B5DDB-0E51-EC10-BBE6-3A993432F1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3" name="Straight Connector 2522">
                    <a:extLst>
                      <a:ext uri="{FF2B5EF4-FFF2-40B4-BE49-F238E27FC236}">
                        <a16:creationId xmlns:a16="http://schemas.microsoft.com/office/drawing/2014/main" id="{64E91E97-2E11-60A4-BCF1-0683851FE4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07" name="Freeform: Shape 2506">
                  <a:extLst>
                    <a:ext uri="{FF2B5EF4-FFF2-40B4-BE49-F238E27FC236}">
                      <a16:creationId xmlns:a16="http://schemas.microsoft.com/office/drawing/2014/main" id="{B66BDAAC-0208-7FC2-C2BE-8FD10C3CDCCD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595" name="TextBox 1594">
            <a:extLst>
              <a:ext uri="{FF2B5EF4-FFF2-40B4-BE49-F238E27FC236}">
                <a16:creationId xmlns:a16="http://schemas.microsoft.com/office/drawing/2014/main" id="{8DFCA40A-2387-DC29-EEC1-AE3B06299A14}"/>
              </a:ext>
            </a:extLst>
          </p:cNvPr>
          <p:cNvSpPr txBox="1"/>
          <p:nvPr/>
        </p:nvSpPr>
        <p:spPr>
          <a:xfrm>
            <a:off x="6112843" y="3638120"/>
            <a:ext cx="847989" cy="3046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Increased</a:t>
            </a:r>
            <a:b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mucin content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56C182-FAF4-5EA7-39C5-9D33CA4D2AC7}"/>
              </a:ext>
            </a:extLst>
          </p:cNvPr>
          <p:cNvSpPr/>
          <p:nvPr/>
        </p:nvSpPr>
        <p:spPr>
          <a:xfrm>
            <a:off x="9331934" y="3637417"/>
            <a:ext cx="2619544" cy="226353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63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" grpId="0" animBg="1"/>
      <p:bldP spid="1082" grpId="0" animBg="1"/>
      <p:bldP spid="1083" grpId="0" animBg="1"/>
      <p:bldP spid="39" grpId="0"/>
      <p:bldP spid="62" grpId="0"/>
      <p:bldP spid="66" grpId="0"/>
      <p:bldP spid="68" grpId="0"/>
      <p:bldP spid="258" grpId="0" animBg="1"/>
      <p:bldP spid="259" grpId="0" animBg="1"/>
      <p:bldP spid="260" grpId="0" animBg="1"/>
      <p:bldP spid="280" grpId="0"/>
      <p:bldP spid="281" grpId="0"/>
      <p:bldP spid="1940" grpId="0"/>
      <p:bldP spid="159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11FDCE-27BD-6FEE-B229-C994D19A0BA4}"/>
              </a:ext>
            </a:extLst>
          </p:cNvPr>
          <p:cNvSpPr/>
          <p:nvPr/>
        </p:nvSpPr>
        <p:spPr>
          <a:xfrm>
            <a:off x="550863" y="3467891"/>
            <a:ext cx="11090274" cy="77950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11D59-7D4F-BC8C-8587-FB22B7E9DB09}"/>
              </a:ext>
            </a:extLst>
          </p:cNvPr>
          <p:cNvSpPr/>
          <p:nvPr/>
        </p:nvSpPr>
        <p:spPr>
          <a:xfrm>
            <a:off x="550863" y="1376363"/>
            <a:ext cx="11090274" cy="184411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F1EEF-195B-2824-B4CB-316D3DAE2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Impaired innate antiviral responses in BECs in asthma </a:t>
            </a:r>
            <a:br>
              <a:rPr lang="en-GB" dirty="0"/>
            </a:br>
            <a:r>
              <a:rPr lang="en-GB" dirty="0"/>
              <a:t>increase the risk of exacerbation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0EECB5-5429-3D19-D0DC-7347C22351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BEC, bronchial epithelial cell; IFN-</a:t>
            </a:r>
            <a:r>
              <a:rPr lang="el-GR" dirty="0"/>
              <a:t>β, </a:t>
            </a:r>
            <a:r>
              <a:rPr lang="en-GB" dirty="0"/>
              <a:t>interferon beta; IFN-</a:t>
            </a:r>
            <a:r>
              <a:rPr lang="el-GR" dirty="0"/>
              <a:t>λ, </a:t>
            </a:r>
            <a:r>
              <a:rPr lang="en-GB" dirty="0"/>
              <a:t>interferon lambda; RV, rhinovirus; T2, type 2</a:t>
            </a:r>
          </a:p>
          <a:p>
            <a:r>
              <a:rPr lang="en-GB" dirty="0"/>
              <a:t>1. Wark PA, et al. J Exp Med 2005;201:937–947; 2. Edwards MR, et al. Mucosal Immunol 2013;6:797–806; 3. </a:t>
            </a:r>
            <a:r>
              <a:rPr lang="en-GB" dirty="0" err="1"/>
              <a:t>Contoli</a:t>
            </a:r>
            <a:r>
              <a:rPr lang="en-GB" dirty="0"/>
              <a:t> M, et al. Nat Med 2006;12:1023–1026; 4. Altman MC, et al. Nat Immunol 2019;20:637–651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430FBF-1E8B-8340-3E5D-14FFA2442F30}"/>
              </a:ext>
            </a:extLst>
          </p:cNvPr>
          <p:cNvSpPr txBox="1">
            <a:spLocks/>
          </p:cNvSpPr>
          <p:nvPr/>
        </p:nvSpPr>
        <p:spPr>
          <a:xfrm>
            <a:off x="792683" y="1559755"/>
            <a:ext cx="10686956" cy="147732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The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induction of IFN-β and IFN-λ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by rhinovirus (RV) and other viruses is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deficient and delayed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 BECs from adult and paediatric patients with asthma</a:t>
            </a:r>
            <a:r>
              <a:rPr kumimoji="0" lang="en-GB" sz="20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1–3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  <a:p>
            <a:pPr marL="540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8ABE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Deficiency is related to markers of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underlying asthma severity</a:t>
            </a: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1,3</a:t>
            </a:r>
          </a:p>
          <a:p>
            <a:pPr marL="540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8ABE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IFN-λ deficiency is related to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asthma exacerbation severity</a:t>
            </a: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E81C574-00EA-0D5E-0F20-4C662CFCB44C}"/>
              </a:ext>
            </a:extLst>
          </p:cNvPr>
          <p:cNvSpPr txBox="1">
            <a:spLocks/>
          </p:cNvSpPr>
          <p:nvPr/>
        </p:nvSpPr>
        <p:spPr>
          <a:xfrm>
            <a:off x="792683" y="3703753"/>
            <a:ext cx="10650380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Low IFN response and high T2 inflammation are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strong risk factors for asthma exacerbations</a:t>
            </a:r>
            <a:r>
              <a:rPr kumimoji="0" lang="en-GB" sz="20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1415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74F583-D0DF-9623-9F10-8E8D71F84165}"/>
              </a:ext>
            </a:extLst>
          </p:cNvPr>
          <p:cNvSpPr/>
          <p:nvPr/>
        </p:nvSpPr>
        <p:spPr>
          <a:xfrm>
            <a:off x="550863" y="1376363"/>
            <a:ext cx="5160065" cy="4645025"/>
          </a:xfrm>
          <a:prstGeom prst="rect">
            <a:avLst/>
          </a:prstGeom>
          <a:solidFill>
            <a:schemeClr val="bg1">
              <a:alpha val="21176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76D8D-C8DD-319F-295D-6E4EA7C6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Increased viral load in asthma correlates with exacerbated </a:t>
            </a:r>
            <a:br>
              <a:rPr lang="en-GB"/>
            </a:br>
            <a:r>
              <a:rPr lang="en-GB"/>
              <a:t>lower respiratory symptoms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AC63DDA-A926-A746-348E-F5D3CB59FA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*P&lt;0.05, **P&lt;0.01, ***P&lt;0.001, †Data are mean ±SEM, #Bars represent median values</a:t>
            </a:r>
          </a:p>
          <a:p>
            <a:r>
              <a:rPr lang="en-US" dirty="0"/>
              <a:t>RV, rhinovirus</a:t>
            </a:r>
          </a:p>
          <a:p>
            <a:r>
              <a:rPr lang="en-US" dirty="0"/>
              <a:t>Jackson DJ, et al. Am J Res Crit Care Med 2014;190:1373–1382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224E5CF-26BC-4E2E-B738-DC33244E6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0" t="5017" r="2264" b="89344"/>
          <a:stretch/>
        </p:blipFill>
        <p:spPr bwMode="auto">
          <a:xfrm>
            <a:off x="3739134" y="4199852"/>
            <a:ext cx="859400" cy="29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5699" t="1813" r="2264" b="6933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3B1732-25E9-4C8B-C0EE-510501987646}"/>
              </a:ext>
            </a:extLst>
          </p:cNvPr>
          <p:cNvSpPr txBox="1"/>
          <p:nvPr/>
        </p:nvSpPr>
        <p:spPr>
          <a:xfrm>
            <a:off x="550863" y="1371605"/>
            <a:ext cx="5160064" cy="612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Increased viral load at Day 3 correlates with peak in 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lower respiratory symptoms score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57CD311-905A-90D4-D03B-ED6B52C3C9E5}"/>
              </a:ext>
            </a:extLst>
          </p:cNvPr>
          <p:cNvSpPr txBox="1">
            <a:spLocks/>
          </p:cNvSpPr>
          <p:nvPr/>
        </p:nvSpPr>
        <p:spPr>
          <a:xfrm>
            <a:off x="6004559" y="1404000"/>
            <a:ext cx="5756971" cy="4608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795" marR="0" lvl="0" indent="-26479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/>
                <a:cs typeface="Calibri"/>
              </a:rPr>
              <a:t>Healthy and asthmatic individuals were inoculated with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Roboto"/>
                <a:cs typeface="Calibri"/>
              </a:rPr>
              <a:t>RV-16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/>
                <a:cs typeface="Calibri"/>
              </a:rPr>
              <a:t> on Day 0</a:t>
            </a:r>
            <a:endParaRPr lang="en-GB" sz="2000" b="0" i="0" u="none" strike="noStrike" kern="1200" cap="none" spc="0" normalizeH="0" baseline="30000" noProof="0" dirty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Roboto"/>
              <a:cs typeface="Calibri"/>
            </a:endParaRPr>
          </a:p>
          <a:p>
            <a:pPr marL="264795" marR="0" lvl="0" indent="-26479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 patients with </a:t>
            </a:r>
            <a:r>
              <a:rPr lang="en-GB" b="1" dirty="0">
                <a:solidFill>
                  <a:schemeClr val="tx2"/>
                </a:solidFill>
                <a:latin typeface="Calibri"/>
                <a:ea typeface="Roboto"/>
                <a:cs typeface="Calibri"/>
              </a:rPr>
              <a:t>asthma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:</a:t>
            </a:r>
            <a:endParaRPr lang="en-GB" sz="2000" b="0" i="0" u="none" strike="noStrike" kern="1200" cap="none" spc="0" normalizeH="0" baseline="30000" noProof="0" dirty="0">
              <a:ln>
                <a:noFill/>
              </a:ln>
              <a:solidFill>
                <a:srgbClr val="656665"/>
              </a:solidFill>
              <a:effectLst/>
              <a:uLnTx/>
              <a:uFillTx/>
            </a:endParaRPr>
          </a:p>
          <a:p>
            <a:pPr marL="359410" lvl="1" indent="-179705">
              <a:spcAft>
                <a:spcPts val="600"/>
              </a:spcAft>
              <a:buClr>
                <a:srgbClr val="28ABE1"/>
              </a:buClr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Nasal lavage viral load significantly increased on </a:t>
            </a:r>
            <a:r>
              <a:rPr lang="en-GB" b="1" dirty="0">
                <a:solidFill>
                  <a:schemeClr val="tx2"/>
                </a:solidFill>
                <a:latin typeface="Calibri"/>
                <a:ea typeface="Roboto"/>
                <a:cs typeface="Calibri"/>
              </a:rPr>
              <a:t>Day 3</a:t>
            </a:r>
            <a:r>
              <a:rPr lang="en-GB" sz="1600" b="1" dirty="0">
                <a:solidFill>
                  <a:srgbClr val="656665"/>
                </a:solidFill>
                <a:latin typeface="Calibri"/>
              </a:rPr>
              <a:t> </a:t>
            </a:r>
            <a:endParaRPr lang="en-GB" sz="1600" b="1" i="0" u="none" strike="noStrike" kern="1200" cap="none" spc="0" normalizeH="0" baseline="0" noProof="0" dirty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59410" lvl="1" indent="-179705">
              <a:spcAft>
                <a:spcPts val="600"/>
              </a:spcAft>
              <a:buClr>
                <a:srgbClr val="28ABE1"/>
              </a:buClr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Earlier peak viral load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slower virus clearance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observed</a:t>
            </a:r>
            <a:r>
              <a:rPr lang="en-GB" dirty="0">
                <a:solidFill>
                  <a:srgbClr val="656665"/>
                </a:solidFill>
                <a:latin typeface="Calibri"/>
              </a:rPr>
              <a:t> </a:t>
            </a:r>
            <a:endParaRPr lang="en-GB" sz="1800" b="0" i="0" u="none" strike="noStrike" kern="1200" cap="none" spc="0" normalizeH="0" baseline="0" noProof="0" dirty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59410" lvl="1" indent="-179705">
              <a:spcAft>
                <a:spcPts val="600"/>
              </a:spcAft>
              <a:buClr>
                <a:srgbClr val="28ABE1"/>
              </a:buClr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Lower respiratory symptoms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were observed</a:t>
            </a:r>
            <a:r>
              <a:rPr lang="en-GB" dirty="0">
                <a:solidFill>
                  <a:srgbClr val="656665"/>
                </a:solidFill>
                <a:latin typeface="Calibri"/>
              </a:rPr>
              <a:t> </a:t>
            </a:r>
            <a:endParaRPr lang="en-GB" sz="1800" b="0" i="0" u="none" strike="noStrike" kern="1200" cap="none" spc="0" normalizeH="0" baseline="0" noProof="0" dirty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F37AD2-D317-C4EA-AFD3-70919678D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252" y="2021506"/>
            <a:ext cx="3945648" cy="20482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F405C83-7A95-8CD1-8529-1D0F2C12D688}"/>
              </a:ext>
            </a:extLst>
          </p:cNvPr>
          <p:cNvGrpSpPr/>
          <p:nvPr/>
        </p:nvGrpSpPr>
        <p:grpSpPr>
          <a:xfrm>
            <a:off x="1218246" y="3926868"/>
            <a:ext cx="3904268" cy="2027410"/>
            <a:chOff x="1218246" y="3926868"/>
            <a:chExt cx="3904268" cy="202741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86AEFB-F6C2-C830-C0A0-C5F43BDAC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8246" y="4088569"/>
              <a:ext cx="3044858" cy="186570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1807183-7226-D75A-42A7-8DC1588BC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055" b="62456"/>
            <a:stretch/>
          </p:blipFill>
          <p:spPr>
            <a:xfrm>
              <a:off x="4263104" y="3926868"/>
              <a:ext cx="859410" cy="72997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E0D849F-9987-62D9-26D0-A8E623DC441D}"/>
              </a:ext>
            </a:extLst>
          </p:cNvPr>
          <p:cNvSpPr txBox="1"/>
          <p:nvPr/>
        </p:nvSpPr>
        <p:spPr>
          <a:xfrm rot="16200000">
            <a:off x="1286920" y="4300177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#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DDC12-93EB-7D32-7E6C-F80662AAB357}"/>
              </a:ext>
            </a:extLst>
          </p:cNvPr>
          <p:cNvSpPr txBox="1"/>
          <p:nvPr/>
        </p:nvSpPr>
        <p:spPr>
          <a:xfrm rot="16200000">
            <a:off x="1400506" y="2332100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†</a:t>
            </a:r>
            <a:endParaRPr lang="en-GB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4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B9DB88D0-C2DC-2C02-43E1-30CFFC81D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4551" r="66641" b="75014"/>
          <a:stretch/>
        </p:blipFill>
        <p:spPr bwMode="auto">
          <a:xfrm>
            <a:off x="901613" y="1738702"/>
            <a:ext cx="2898500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" t="-517" r="31793" b="750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30E1E5-0129-915B-95D1-F5002110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In-vivo induction of Th2 cytokines and BAL eosinophils by </a:t>
            </a:r>
            <a:br>
              <a:rPr lang="en-GB"/>
            </a:br>
            <a:r>
              <a:rPr lang="en-GB"/>
              <a:t>viral infection was only observed in people with asthma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CA44E6-F646-28C2-14F7-8EADC1B2B7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*P&lt;0.05, **P&lt;0.01, ***P&lt;0.001</a:t>
            </a:r>
            <a:endParaRPr lang="en-GB" dirty="0"/>
          </a:p>
          <a:p>
            <a:r>
              <a:rPr lang="en-GB" dirty="0"/>
              <a:t>BAL, bronchoalveolar lavage; IL, interleukin; Th, T helper</a:t>
            </a:r>
          </a:p>
          <a:p>
            <a:r>
              <a:rPr lang="en-US" dirty="0"/>
              <a:t>Jackson DJ, et al</a:t>
            </a:r>
            <a:r>
              <a:rPr lang="en-GB" dirty="0"/>
              <a:t>. Am J Res Crit Care Med 2014;190:1373–1382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BE486B1-5ACF-0F4B-4CA1-30A10072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3" t="25111" r="67374" b="53870"/>
          <a:stretch>
            <a:fillRect/>
          </a:stretch>
        </p:blipFill>
        <p:spPr bwMode="auto">
          <a:xfrm>
            <a:off x="8410454" y="1738702"/>
            <a:ext cx="2861369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1263" t="25111" r="67374" b="5387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0943E81-D867-E79C-C369-0B86E5DD381F}"/>
              </a:ext>
            </a:extLst>
          </p:cNvPr>
          <p:cNvSpPr/>
          <p:nvPr/>
        </p:nvSpPr>
        <p:spPr>
          <a:xfrm>
            <a:off x="4296000" y="1376363"/>
            <a:ext cx="3600000" cy="324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IL-5 expression levels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F23909-6D32-844E-D7E6-73FAC325BA9C}"/>
              </a:ext>
            </a:extLst>
          </p:cNvPr>
          <p:cNvSpPr/>
          <p:nvPr/>
        </p:nvSpPr>
        <p:spPr>
          <a:xfrm>
            <a:off x="4296000" y="3815326"/>
            <a:ext cx="3600000" cy="324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Percentage BAL eosinophils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C2C32F-7768-53A0-76BA-FB3585B48193}"/>
              </a:ext>
            </a:extLst>
          </p:cNvPr>
          <p:cNvSpPr/>
          <p:nvPr/>
        </p:nvSpPr>
        <p:spPr>
          <a:xfrm>
            <a:off x="8041138" y="1376363"/>
            <a:ext cx="3600000" cy="324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IL-13 expression levels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F6B9E1-F9AF-E433-A7CE-4CBA113C54A8}"/>
              </a:ext>
            </a:extLst>
          </p:cNvPr>
          <p:cNvSpPr/>
          <p:nvPr/>
        </p:nvSpPr>
        <p:spPr>
          <a:xfrm>
            <a:off x="550863" y="1376363"/>
            <a:ext cx="3600000" cy="324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IL-4 expression levels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269DD0-C569-C6F5-1571-A0E89FE11927}"/>
              </a:ext>
            </a:extLst>
          </p:cNvPr>
          <p:cNvSpPr/>
          <p:nvPr/>
        </p:nvSpPr>
        <p:spPr>
          <a:xfrm>
            <a:off x="550863" y="1376363"/>
            <a:ext cx="3600000" cy="229449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114D80-DBE3-7521-8E56-19F2F1053EA3}"/>
              </a:ext>
            </a:extLst>
          </p:cNvPr>
          <p:cNvSpPr/>
          <p:nvPr/>
        </p:nvSpPr>
        <p:spPr>
          <a:xfrm>
            <a:off x="8041138" y="1376363"/>
            <a:ext cx="3600000" cy="229449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429242-6C82-1BAC-1541-57DC4A7CF394}"/>
              </a:ext>
            </a:extLst>
          </p:cNvPr>
          <p:cNvSpPr/>
          <p:nvPr/>
        </p:nvSpPr>
        <p:spPr>
          <a:xfrm>
            <a:off x="4296000" y="1376363"/>
            <a:ext cx="3600000" cy="229449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81F9317-227C-5442-F5C9-6A0A34261E52}"/>
              </a:ext>
            </a:extLst>
          </p:cNvPr>
          <p:cNvSpPr/>
          <p:nvPr/>
        </p:nvSpPr>
        <p:spPr>
          <a:xfrm>
            <a:off x="4296000" y="3809246"/>
            <a:ext cx="3600000" cy="229449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346B428-A1AB-62E9-DDA7-60D482B57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4" t="3980" r="31793" b="75014"/>
          <a:stretch/>
        </p:blipFill>
        <p:spPr bwMode="auto">
          <a:xfrm>
            <a:off x="4585704" y="1738702"/>
            <a:ext cx="3020593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" t="-517" r="31793" b="750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757FC22-617E-A754-BADE-E4B59ADCEDFE}"/>
              </a:ext>
            </a:extLst>
          </p:cNvPr>
          <p:cNvGrpSpPr/>
          <p:nvPr/>
        </p:nvGrpSpPr>
        <p:grpSpPr>
          <a:xfrm>
            <a:off x="2504782" y="3732608"/>
            <a:ext cx="1646081" cy="261610"/>
            <a:chOff x="1218600" y="3948600"/>
            <a:chExt cx="1646081" cy="26161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78D3B89-3CDD-B8C1-9113-671C8B8B3617}"/>
                </a:ext>
              </a:extLst>
            </p:cNvPr>
            <p:cNvSpPr/>
            <p:nvPr/>
          </p:nvSpPr>
          <p:spPr>
            <a:xfrm>
              <a:off x="1218600" y="40254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8E83CC-0A40-929D-2AB1-00243425322A}"/>
                </a:ext>
              </a:extLst>
            </p:cNvPr>
            <p:cNvSpPr txBox="1"/>
            <p:nvPr/>
          </p:nvSpPr>
          <p:spPr>
            <a:xfrm>
              <a:off x="1342797" y="3948600"/>
              <a:ext cx="627095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Healthy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D8B90E7-CC20-76D8-9C7E-0378E0141F88}"/>
                </a:ext>
              </a:extLst>
            </p:cNvPr>
            <p:cNvSpPr/>
            <p:nvPr/>
          </p:nvSpPr>
          <p:spPr>
            <a:xfrm>
              <a:off x="2119801" y="4025406"/>
              <a:ext cx="108000" cy="108000"/>
            </a:xfrm>
            <a:prstGeom prst="ellipse">
              <a:avLst/>
            </a:prstGeom>
            <a:solidFill>
              <a:srgbClr val="A01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A0192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1ACB57-C65C-4AB9-DA21-E18CAD85497E}"/>
                </a:ext>
              </a:extLst>
            </p:cNvPr>
            <p:cNvSpPr txBox="1"/>
            <p:nvPr/>
          </p:nvSpPr>
          <p:spPr>
            <a:xfrm>
              <a:off x="2243998" y="3948600"/>
              <a:ext cx="620683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Asthma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9D6C87-EF1B-88E1-FBB5-C59E16796682}"/>
              </a:ext>
            </a:extLst>
          </p:cNvPr>
          <p:cNvGrpSpPr/>
          <p:nvPr/>
        </p:nvGrpSpPr>
        <p:grpSpPr>
          <a:xfrm>
            <a:off x="4984218" y="4193857"/>
            <a:ext cx="2223564" cy="1869184"/>
            <a:chOff x="4984218" y="4193857"/>
            <a:chExt cx="2223564" cy="1869184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D9EF684-99F5-E89F-BFE5-3C3735A971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95" t="68003" r="18063" b="1804"/>
            <a:stretch/>
          </p:blipFill>
          <p:spPr bwMode="auto">
            <a:xfrm>
              <a:off x="4984218" y="4199122"/>
              <a:ext cx="2223564" cy="1863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44763" t="67924" r="18063" b="1804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65D21E-870A-6391-FD14-11B4F78BF4CB}"/>
                </a:ext>
              </a:extLst>
            </p:cNvPr>
            <p:cNvSpPr/>
            <p:nvPr/>
          </p:nvSpPr>
          <p:spPr>
            <a:xfrm>
              <a:off x="5047298" y="4193857"/>
              <a:ext cx="109538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60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B7EB-8ED6-5C3F-473D-D47DE90F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Virus-induced IL-33 correlates with Th2 cytokine induction, lower respiratory symptom severity, and virus load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2CD34-B054-14B7-B88F-258B8634CE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*P&lt;0.05, **P&lt;0.01, ***P&lt;0.001</a:t>
            </a:r>
            <a:endParaRPr lang="en-GB" dirty="0"/>
          </a:p>
          <a:p>
            <a:r>
              <a:rPr lang="en-GB" dirty="0"/>
              <a:t>BEC, bronchial </a:t>
            </a:r>
            <a:r>
              <a:rPr lang="en-GB" dirty="0">
                <a:latin typeface="+mn-lt"/>
              </a:rPr>
              <a:t>epithelial cell; </a:t>
            </a:r>
            <a:r>
              <a:rPr lang="it-IT" dirty="0">
                <a:effectLst/>
                <a:latin typeface="+mn-lt"/>
              </a:rPr>
              <a:t>IL, interleukin</a:t>
            </a:r>
            <a:r>
              <a:rPr lang="en-GB" dirty="0"/>
              <a:t>; </a:t>
            </a:r>
            <a:r>
              <a:rPr lang="en-US" dirty="0"/>
              <a:t>RV, rhinovirus; Th, T helper; UV, ultraviolet</a:t>
            </a:r>
            <a:endParaRPr lang="en-GB" dirty="0"/>
          </a:p>
          <a:p>
            <a:r>
              <a:rPr lang="en-US" dirty="0"/>
              <a:t>Jackson DJ, et al</a:t>
            </a:r>
            <a:r>
              <a:rPr lang="en-GB" dirty="0"/>
              <a:t>. Am J Res Crit Care Med 2014;190:1373–1382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6F2EED-EDBF-AAD1-3ABF-BA5CB006C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0" t="25034" r="33720" b="53947"/>
          <a:stretch>
            <a:fillRect/>
          </a:stretch>
        </p:blipFill>
        <p:spPr bwMode="auto">
          <a:xfrm>
            <a:off x="647117" y="2192869"/>
            <a:ext cx="3295840" cy="19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390" t="25034" r="33720" b="539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E12C87C-C0A6-AF98-61C5-9D1EF6F8B079}"/>
              </a:ext>
            </a:extLst>
          </p:cNvPr>
          <p:cNvGrpSpPr>
            <a:grpSpLocks/>
          </p:cNvGrpSpPr>
          <p:nvPr/>
        </p:nvGrpSpPr>
        <p:grpSpPr bwMode="auto">
          <a:xfrm>
            <a:off x="747368" y="4106306"/>
            <a:ext cx="2529407" cy="1886971"/>
            <a:chOff x="2549409" y="2756243"/>
            <a:chExt cx="5107390" cy="3286589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CC1B11C8-A240-E370-C978-F49683652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766" y="2756243"/>
              <a:ext cx="4231033" cy="328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C3F3B821-AF04-825D-2F1E-B6638C6AE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588961" y="4032306"/>
              <a:ext cx="2449139" cy="528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99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99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99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99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99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99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99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99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99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656665">
                      <a:lumMod val="50000"/>
                    </a:srgbClr>
                  </a:solidFill>
                  <a:effectLst/>
                  <a:uLnTx/>
                  <a:uFillTx/>
                  <a:latin typeface="Arial Unicode MS" pitchFamily="34" charset="-128"/>
                  <a:ea typeface="MS PGothic" panose="020B0600070205080204" pitchFamily="34" charset="-128"/>
                  <a:cs typeface="+mn-cs"/>
                </a:rPr>
                <a:t>BEC IL-33 (</a:t>
              </a:r>
              <a:r>
                <a:rPr kumimoji="0" lang="en-GB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56665">
                      <a:lumMod val="50000"/>
                    </a:srgbClr>
                  </a:solidFill>
                  <a:effectLst/>
                  <a:uLnTx/>
                  <a:uFillTx/>
                  <a:latin typeface="Arial Unicode MS" pitchFamily="34" charset="-128"/>
                  <a:ea typeface="MS PGothic" panose="020B0600070205080204" pitchFamily="34" charset="-128"/>
                  <a:cs typeface="+mn-cs"/>
                </a:rPr>
                <a:t>pg</a:t>
              </a: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656665">
                      <a:lumMod val="50000"/>
                    </a:srgbClr>
                  </a:solidFill>
                  <a:effectLst/>
                  <a:uLnTx/>
                  <a:uFillTx/>
                  <a:latin typeface="Arial Unicode MS" pitchFamily="34" charset="-128"/>
                  <a:ea typeface="MS PGothic" panose="020B0600070205080204" pitchFamily="34" charset="-128"/>
                  <a:cs typeface="+mn-cs"/>
                </a:rPr>
                <a:t>/mL)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6BEC3E-FB4B-D7FC-9324-76C98012A933}"/>
              </a:ext>
            </a:extLst>
          </p:cNvPr>
          <p:cNvGrpSpPr/>
          <p:nvPr/>
        </p:nvGrpSpPr>
        <p:grpSpPr>
          <a:xfrm>
            <a:off x="1673716" y="1955835"/>
            <a:ext cx="1607580" cy="261610"/>
            <a:chOff x="1257101" y="3948600"/>
            <a:chExt cx="1607580" cy="26161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891D9A6-1917-52D2-7F0F-0E5BF7B7C912}"/>
                </a:ext>
              </a:extLst>
            </p:cNvPr>
            <p:cNvSpPr/>
            <p:nvPr/>
          </p:nvSpPr>
          <p:spPr>
            <a:xfrm>
              <a:off x="1257101" y="40254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959AF4-7D5F-F5BC-23C8-14E34F8D4607}"/>
                </a:ext>
              </a:extLst>
            </p:cNvPr>
            <p:cNvSpPr txBox="1"/>
            <p:nvPr/>
          </p:nvSpPr>
          <p:spPr>
            <a:xfrm>
              <a:off x="1381298" y="3948600"/>
              <a:ext cx="627095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Healthy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4A5544-03B7-2876-865A-12DED8F2C682}"/>
                </a:ext>
              </a:extLst>
            </p:cNvPr>
            <p:cNvSpPr/>
            <p:nvPr/>
          </p:nvSpPr>
          <p:spPr>
            <a:xfrm>
              <a:off x="2119801" y="4025406"/>
              <a:ext cx="108000" cy="108000"/>
            </a:xfrm>
            <a:prstGeom prst="ellipse">
              <a:avLst/>
            </a:prstGeom>
            <a:solidFill>
              <a:srgbClr val="A01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A0192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4AA092-66CA-F749-672C-BB3CE4299324}"/>
                </a:ext>
              </a:extLst>
            </p:cNvPr>
            <p:cNvSpPr txBox="1"/>
            <p:nvPr/>
          </p:nvSpPr>
          <p:spPr>
            <a:xfrm>
              <a:off x="2243998" y="3948600"/>
              <a:ext cx="620683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Asthma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19F6059E-BDB1-43B3-D037-6DA1F623AB74}"/>
              </a:ext>
            </a:extLst>
          </p:cNvPr>
          <p:cNvSpPr/>
          <p:nvPr/>
        </p:nvSpPr>
        <p:spPr>
          <a:xfrm>
            <a:off x="560387" y="1385887"/>
            <a:ext cx="3600000" cy="491604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Viral infection induced IL-33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05D1F1-5527-E947-0E94-555AD3D3E9C6}"/>
              </a:ext>
            </a:extLst>
          </p:cNvPr>
          <p:cNvSpPr/>
          <p:nvPr/>
        </p:nvSpPr>
        <p:spPr>
          <a:xfrm>
            <a:off x="4300762" y="1385889"/>
            <a:ext cx="7340375" cy="491604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IL-33 expression, symptom score and virus load</a:t>
            </a:r>
          </a:p>
        </p:txBody>
      </p:sp>
      <p:grpSp>
        <p:nvGrpSpPr>
          <p:cNvPr id="1005" name="Group 1004">
            <a:extLst>
              <a:ext uri="{FF2B5EF4-FFF2-40B4-BE49-F238E27FC236}">
                <a16:creationId xmlns:a16="http://schemas.microsoft.com/office/drawing/2014/main" id="{35A0995B-51DE-4C4F-7E12-09DC6735FB31}"/>
              </a:ext>
            </a:extLst>
          </p:cNvPr>
          <p:cNvGrpSpPr/>
          <p:nvPr/>
        </p:nvGrpSpPr>
        <p:grpSpPr>
          <a:xfrm>
            <a:off x="6758299" y="2073992"/>
            <a:ext cx="2205619" cy="1861313"/>
            <a:chOff x="6758299" y="2073992"/>
            <a:chExt cx="2205619" cy="1861313"/>
          </a:xfrm>
          <a:solidFill>
            <a:srgbClr val="000000"/>
          </a:solidFill>
        </p:grpSpPr>
        <p:sp>
          <p:nvSpPr>
            <p:cNvPr id="411" name="Free-form: Shape 192">
              <a:extLst>
                <a:ext uri="{FF2B5EF4-FFF2-40B4-BE49-F238E27FC236}">
                  <a16:creationId xmlns:a16="http://schemas.microsoft.com/office/drawing/2014/main" id="{4E31F470-0480-DE38-8806-B669EE7C9296}"/>
                </a:ext>
              </a:extLst>
            </p:cNvPr>
            <p:cNvSpPr/>
            <p:nvPr/>
          </p:nvSpPr>
          <p:spPr>
            <a:xfrm>
              <a:off x="7339037" y="2260822"/>
              <a:ext cx="1624881" cy="1081662"/>
            </a:xfrm>
            <a:custGeom>
              <a:avLst/>
              <a:gdLst>
                <a:gd name="connsiteX0" fmla="*/ 0 w 1624881"/>
                <a:gd name="connsiteY0" fmla="*/ 0 h 1081662"/>
                <a:gd name="connsiteX1" fmla="*/ 0 w 1624881"/>
                <a:gd name="connsiteY1" fmla="*/ 1081663 h 1081662"/>
                <a:gd name="connsiteX2" fmla="*/ 1624882 w 1624881"/>
                <a:gd name="connsiteY2" fmla="*/ 1081663 h 108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4881" h="1081662">
                  <a:moveTo>
                    <a:pt x="0" y="0"/>
                  </a:moveTo>
                  <a:lnTo>
                    <a:pt x="0" y="1081663"/>
                  </a:lnTo>
                  <a:lnTo>
                    <a:pt x="1624882" y="1081663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12" name="Free-form: Shape 214">
              <a:extLst>
                <a:ext uri="{FF2B5EF4-FFF2-40B4-BE49-F238E27FC236}">
                  <a16:creationId xmlns:a16="http://schemas.microsoft.com/office/drawing/2014/main" id="{20680331-960C-D16D-CF35-3E7F444B83D3}"/>
                </a:ext>
              </a:extLst>
            </p:cNvPr>
            <p:cNvSpPr/>
            <p:nvPr/>
          </p:nvSpPr>
          <p:spPr>
            <a:xfrm>
              <a:off x="7302392" y="3342485"/>
              <a:ext cx="36644" cy="12903"/>
            </a:xfrm>
            <a:custGeom>
              <a:avLst/>
              <a:gdLst>
                <a:gd name="connsiteX0" fmla="*/ 36645 w 36644"/>
                <a:gd name="connsiteY0" fmla="*/ 0 h 12903"/>
                <a:gd name="connsiteX1" fmla="*/ 0 w 36644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644" h="12903">
                  <a:moveTo>
                    <a:pt x="36645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13" name="Free-form: Shape 215">
              <a:extLst>
                <a:ext uri="{FF2B5EF4-FFF2-40B4-BE49-F238E27FC236}">
                  <a16:creationId xmlns:a16="http://schemas.microsoft.com/office/drawing/2014/main" id="{D5760EA6-C4F5-0F6A-8D4E-E2723E7B2C61}"/>
                </a:ext>
              </a:extLst>
            </p:cNvPr>
            <p:cNvSpPr/>
            <p:nvPr/>
          </p:nvSpPr>
          <p:spPr>
            <a:xfrm flipH="1">
              <a:off x="7293318" y="3342484"/>
              <a:ext cx="45719" cy="45719"/>
            </a:xfrm>
            <a:custGeom>
              <a:avLst/>
              <a:gdLst>
                <a:gd name="connsiteX0" fmla="*/ 0 w 12903"/>
                <a:gd name="connsiteY0" fmla="*/ 0 h 36644"/>
                <a:gd name="connsiteX1" fmla="*/ 0 w 12903"/>
                <a:gd name="connsiteY1" fmla="*/ 36645 h 3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36644">
                  <a:moveTo>
                    <a:pt x="0" y="0"/>
                  </a:moveTo>
                  <a:lnTo>
                    <a:pt x="0" y="36645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14" name="Free-form: Shape 216">
              <a:extLst>
                <a:ext uri="{FF2B5EF4-FFF2-40B4-BE49-F238E27FC236}">
                  <a16:creationId xmlns:a16="http://schemas.microsoft.com/office/drawing/2014/main" id="{5999E6EF-093D-4AD3-87B6-F33AD7F38FB8}"/>
                </a:ext>
              </a:extLst>
            </p:cNvPr>
            <p:cNvSpPr/>
            <p:nvPr/>
          </p:nvSpPr>
          <p:spPr>
            <a:xfrm>
              <a:off x="7987544" y="3342485"/>
              <a:ext cx="12903" cy="36644"/>
            </a:xfrm>
            <a:custGeom>
              <a:avLst/>
              <a:gdLst>
                <a:gd name="connsiteX0" fmla="*/ 0 w 12903"/>
                <a:gd name="connsiteY0" fmla="*/ 0 h 36644"/>
                <a:gd name="connsiteX1" fmla="*/ 0 w 12903"/>
                <a:gd name="connsiteY1" fmla="*/ 36645 h 3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36644">
                  <a:moveTo>
                    <a:pt x="0" y="0"/>
                  </a:moveTo>
                  <a:lnTo>
                    <a:pt x="0" y="36645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33" name="Free-form: Shape 217">
              <a:extLst>
                <a:ext uri="{FF2B5EF4-FFF2-40B4-BE49-F238E27FC236}">
                  <a16:creationId xmlns:a16="http://schemas.microsoft.com/office/drawing/2014/main" id="{8B004FD6-3F2A-6D6E-B77F-9996F62B1EFE}"/>
                </a:ext>
              </a:extLst>
            </p:cNvPr>
            <p:cNvSpPr/>
            <p:nvPr/>
          </p:nvSpPr>
          <p:spPr>
            <a:xfrm>
              <a:off x="7957351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35" name="Free-form: Shape 218">
              <a:extLst>
                <a:ext uri="{FF2B5EF4-FFF2-40B4-BE49-F238E27FC236}">
                  <a16:creationId xmlns:a16="http://schemas.microsoft.com/office/drawing/2014/main" id="{A79C328C-6C7A-D811-11C5-88039958ABD3}"/>
                </a:ext>
              </a:extLst>
            </p:cNvPr>
            <p:cNvSpPr/>
            <p:nvPr/>
          </p:nvSpPr>
          <p:spPr>
            <a:xfrm>
              <a:off x="7923803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36" name="Free-form: Shape 219">
              <a:extLst>
                <a:ext uri="{FF2B5EF4-FFF2-40B4-BE49-F238E27FC236}">
                  <a16:creationId xmlns:a16="http://schemas.microsoft.com/office/drawing/2014/main" id="{6E7DA7DC-CE4C-11E0-276D-BCEB1DDB5113}"/>
                </a:ext>
              </a:extLst>
            </p:cNvPr>
            <p:cNvSpPr/>
            <p:nvPr/>
          </p:nvSpPr>
          <p:spPr>
            <a:xfrm>
              <a:off x="7885997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37" name="Free-form: Shape 220">
              <a:extLst>
                <a:ext uri="{FF2B5EF4-FFF2-40B4-BE49-F238E27FC236}">
                  <a16:creationId xmlns:a16="http://schemas.microsoft.com/office/drawing/2014/main" id="{2D74179D-41C3-74B0-A24E-DFAF7298DD02}"/>
                </a:ext>
              </a:extLst>
            </p:cNvPr>
            <p:cNvSpPr/>
            <p:nvPr/>
          </p:nvSpPr>
          <p:spPr>
            <a:xfrm>
              <a:off x="7843030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53" name="Free-form: Shape 221">
              <a:extLst>
                <a:ext uri="{FF2B5EF4-FFF2-40B4-BE49-F238E27FC236}">
                  <a16:creationId xmlns:a16="http://schemas.microsoft.com/office/drawing/2014/main" id="{37BB6487-7135-198C-BEF3-368B92F57C8D}"/>
                </a:ext>
              </a:extLst>
            </p:cNvPr>
            <p:cNvSpPr/>
            <p:nvPr/>
          </p:nvSpPr>
          <p:spPr>
            <a:xfrm>
              <a:off x="7792192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54" name="Free-form: Shape 222">
              <a:extLst>
                <a:ext uri="{FF2B5EF4-FFF2-40B4-BE49-F238E27FC236}">
                  <a16:creationId xmlns:a16="http://schemas.microsoft.com/office/drawing/2014/main" id="{725084EC-4A12-7DB2-275D-472C7E5AA03C}"/>
                </a:ext>
              </a:extLst>
            </p:cNvPr>
            <p:cNvSpPr/>
            <p:nvPr/>
          </p:nvSpPr>
          <p:spPr>
            <a:xfrm>
              <a:off x="7729225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55" name="Free-form: Shape 223">
              <a:extLst>
                <a:ext uri="{FF2B5EF4-FFF2-40B4-BE49-F238E27FC236}">
                  <a16:creationId xmlns:a16="http://schemas.microsoft.com/office/drawing/2014/main" id="{6E2FD1B0-4FFD-21A9-3916-9554B319B55C}"/>
                </a:ext>
              </a:extLst>
            </p:cNvPr>
            <p:cNvSpPr/>
            <p:nvPr/>
          </p:nvSpPr>
          <p:spPr>
            <a:xfrm>
              <a:off x="7648581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56" name="Free-form: Shape 224">
              <a:extLst>
                <a:ext uri="{FF2B5EF4-FFF2-40B4-BE49-F238E27FC236}">
                  <a16:creationId xmlns:a16="http://schemas.microsoft.com/office/drawing/2014/main" id="{34663332-9D00-EBB0-93DE-9DA8E3841E80}"/>
                </a:ext>
              </a:extLst>
            </p:cNvPr>
            <p:cNvSpPr/>
            <p:nvPr/>
          </p:nvSpPr>
          <p:spPr>
            <a:xfrm>
              <a:off x="7533615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57" name="Free-form: Shape 225">
              <a:extLst>
                <a:ext uri="{FF2B5EF4-FFF2-40B4-BE49-F238E27FC236}">
                  <a16:creationId xmlns:a16="http://schemas.microsoft.com/office/drawing/2014/main" id="{6AF2D9E2-56B2-058C-B25E-389A1640F0BF}"/>
                </a:ext>
              </a:extLst>
            </p:cNvPr>
            <p:cNvSpPr/>
            <p:nvPr/>
          </p:nvSpPr>
          <p:spPr>
            <a:xfrm>
              <a:off x="8635020" y="3342485"/>
              <a:ext cx="12903" cy="36644"/>
            </a:xfrm>
            <a:custGeom>
              <a:avLst/>
              <a:gdLst>
                <a:gd name="connsiteX0" fmla="*/ 0 w 12903"/>
                <a:gd name="connsiteY0" fmla="*/ 0 h 36644"/>
                <a:gd name="connsiteX1" fmla="*/ 0 w 12903"/>
                <a:gd name="connsiteY1" fmla="*/ 36645 h 3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36644">
                  <a:moveTo>
                    <a:pt x="0" y="0"/>
                  </a:moveTo>
                  <a:lnTo>
                    <a:pt x="0" y="36645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58" name="Free-form: Shape 226">
              <a:extLst>
                <a:ext uri="{FF2B5EF4-FFF2-40B4-BE49-F238E27FC236}">
                  <a16:creationId xmlns:a16="http://schemas.microsoft.com/office/drawing/2014/main" id="{6C879186-31F3-1FD9-0E37-019F2395C528}"/>
                </a:ext>
              </a:extLst>
            </p:cNvPr>
            <p:cNvSpPr/>
            <p:nvPr/>
          </p:nvSpPr>
          <p:spPr>
            <a:xfrm>
              <a:off x="8604956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59" name="Free-form: Shape 227">
              <a:extLst>
                <a:ext uri="{FF2B5EF4-FFF2-40B4-BE49-F238E27FC236}">
                  <a16:creationId xmlns:a16="http://schemas.microsoft.com/office/drawing/2014/main" id="{506419DA-4BA5-1C60-5324-631AE9116E2B}"/>
                </a:ext>
              </a:extLst>
            </p:cNvPr>
            <p:cNvSpPr/>
            <p:nvPr/>
          </p:nvSpPr>
          <p:spPr>
            <a:xfrm>
              <a:off x="8830114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60" name="Free-form: Shape 228">
              <a:extLst>
                <a:ext uri="{FF2B5EF4-FFF2-40B4-BE49-F238E27FC236}">
                  <a16:creationId xmlns:a16="http://schemas.microsoft.com/office/drawing/2014/main" id="{F2DA1914-4E41-AD91-D8FA-BF85E4212F48}"/>
                </a:ext>
              </a:extLst>
            </p:cNvPr>
            <p:cNvSpPr/>
            <p:nvPr/>
          </p:nvSpPr>
          <p:spPr>
            <a:xfrm>
              <a:off x="8944693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80" name="Free-form: Shape 229">
              <a:extLst>
                <a:ext uri="{FF2B5EF4-FFF2-40B4-BE49-F238E27FC236}">
                  <a16:creationId xmlns:a16="http://schemas.microsoft.com/office/drawing/2014/main" id="{51F2AA2C-7B90-4F38-62C0-DBEFA95E4F5F}"/>
                </a:ext>
              </a:extLst>
            </p:cNvPr>
            <p:cNvSpPr/>
            <p:nvPr/>
          </p:nvSpPr>
          <p:spPr>
            <a:xfrm>
              <a:off x="8571408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81" name="Free-form: Shape 230">
              <a:extLst>
                <a:ext uri="{FF2B5EF4-FFF2-40B4-BE49-F238E27FC236}">
                  <a16:creationId xmlns:a16="http://schemas.microsoft.com/office/drawing/2014/main" id="{42DDBB2D-CBA9-0F7A-DBFB-43A7924E0A9A}"/>
                </a:ext>
              </a:extLst>
            </p:cNvPr>
            <p:cNvSpPr/>
            <p:nvPr/>
          </p:nvSpPr>
          <p:spPr>
            <a:xfrm>
              <a:off x="8533602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82" name="Free-form: Shape 231">
              <a:extLst>
                <a:ext uri="{FF2B5EF4-FFF2-40B4-BE49-F238E27FC236}">
                  <a16:creationId xmlns:a16="http://schemas.microsoft.com/office/drawing/2014/main" id="{828BDEAC-B7FD-0D95-269C-954164DA3A9D}"/>
                </a:ext>
              </a:extLst>
            </p:cNvPr>
            <p:cNvSpPr/>
            <p:nvPr/>
          </p:nvSpPr>
          <p:spPr>
            <a:xfrm>
              <a:off x="8490506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511" name="Free-form: Shape 232">
              <a:extLst>
                <a:ext uri="{FF2B5EF4-FFF2-40B4-BE49-F238E27FC236}">
                  <a16:creationId xmlns:a16="http://schemas.microsoft.com/office/drawing/2014/main" id="{0053F94C-C628-710B-A7C1-892EB26EDD78}"/>
                </a:ext>
              </a:extLst>
            </p:cNvPr>
            <p:cNvSpPr/>
            <p:nvPr/>
          </p:nvSpPr>
          <p:spPr>
            <a:xfrm>
              <a:off x="8439667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512" name="Free-form: Shape 233">
              <a:extLst>
                <a:ext uri="{FF2B5EF4-FFF2-40B4-BE49-F238E27FC236}">
                  <a16:creationId xmlns:a16="http://schemas.microsoft.com/office/drawing/2014/main" id="{12E4EF15-27FE-FA59-6189-A8619EC8D9F3}"/>
                </a:ext>
              </a:extLst>
            </p:cNvPr>
            <p:cNvSpPr/>
            <p:nvPr/>
          </p:nvSpPr>
          <p:spPr>
            <a:xfrm>
              <a:off x="8376701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513" name="Free-form: Shape 234">
              <a:extLst>
                <a:ext uri="{FF2B5EF4-FFF2-40B4-BE49-F238E27FC236}">
                  <a16:creationId xmlns:a16="http://schemas.microsoft.com/office/drawing/2014/main" id="{B60B27B7-B3DD-0B19-E026-5954A28B3409}"/>
                </a:ext>
              </a:extLst>
            </p:cNvPr>
            <p:cNvSpPr/>
            <p:nvPr/>
          </p:nvSpPr>
          <p:spPr>
            <a:xfrm>
              <a:off x="8296056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37" name="Free-form: Shape 235">
              <a:extLst>
                <a:ext uri="{FF2B5EF4-FFF2-40B4-BE49-F238E27FC236}">
                  <a16:creationId xmlns:a16="http://schemas.microsoft.com/office/drawing/2014/main" id="{23ED67BE-AD82-4014-51C0-02244258745F}"/>
                </a:ext>
              </a:extLst>
            </p:cNvPr>
            <p:cNvSpPr/>
            <p:nvPr/>
          </p:nvSpPr>
          <p:spPr>
            <a:xfrm>
              <a:off x="8181090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39" name="Free-form: Shape 236">
              <a:extLst>
                <a:ext uri="{FF2B5EF4-FFF2-40B4-BE49-F238E27FC236}">
                  <a16:creationId xmlns:a16="http://schemas.microsoft.com/office/drawing/2014/main" id="{5884DD24-B1A8-39E0-E892-A5E375CFB090}"/>
                </a:ext>
              </a:extLst>
            </p:cNvPr>
            <p:cNvSpPr/>
            <p:nvPr/>
          </p:nvSpPr>
          <p:spPr>
            <a:xfrm>
              <a:off x="7302392" y="3188036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40" name="Free-form: Shape 237">
              <a:extLst>
                <a:ext uri="{FF2B5EF4-FFF2-40B4-BE49-F238E27FC236}">
                  <a16:creationId xmlns:a16="http://schemas.microsoft.com/office/drawing/2014/main" id="{B5929E90-3FA2-730D-4427-4656C51CCA80}"/>
                </a:ext>
              </a:extLst>
            </p:cNvPr>
            <p:cNvSpPr/>
            <p:nvPr/>
          </p:nvSpPr>
          <p:spPr>
            <a:xfrm>
              <a:off x="7302392" y="3033457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41" name="Free-form: Shape 238">
              <a:extLst>
                <a:ext uri="{FF2B5EF4-FFF2-40B4-BE49-F238E27FC236}">
                  <a16:creationId xmlns:a16="http://schemas.microsoft.com/office/drawing/2014/main" id="{7F54470E-2901-DE88-C7E4-94A2F5E119C5}"/>
                </a:ext>
              </a:extLst>
            </p:cNvPr>
            <p:cNvSpPr/>
            <p:nvPr/>
          </p:nvSpPr>
          <p:spPr>
            <a:xfrm>
              <a:off x="7302392" y="2878879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42" name="Free-form: Shape 239">
              <a:extLst>
                <a:ext uri="{FF2B5EF4-FFF2-40B4-BE49-F238E27FC236}">
                  <a16:creationId xmlns:a16="http://schemas.microsoft.com/office/drawing/2014/main" id="{37357AE3-3DFE-1AE3-1901-A3C1F3E15ECD}"/>
                </a:ext>
              </a:extLst>
            </p:cNvPr>
            <p:cNvSpPr/>
            <p:nvPr/>
          </p:nvSpPr>
          <p:spPr>
            <a:xfrm>
              <a:off x="7302392" y="2724429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43" name="Free-form: Shape 240">
              <a:extLst>
                <a:ext uri="{FF2B5EF4-FFF2-40B4-BE49-F238E27FC236}">
                  <a16:creationId xmlns:a16="http://schemas.microsoft.com/office/drawing/2014/main" id="{B05B4BF4-EBBC-35A8-46D0-A4026FF5D213}"/>
                </a:ext>
              </a:extLst>
            </p:cNvPr>
            <p:cNvSpPr/>
            <p:nvPr/>
          </p:nvSpPr>
          <p:spPr>
            <a:xfrm>
              <a:off x="7302392" y="2569851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44" name="Free-form: Shape 241">
              <a:extLst>
                <a:ext uri="{FF2B5EF4-FFF2-40B4-BE49-F238E27FC236}">
                  <a16:creationId xmlns:a16="http://schemas.microsoft.com/office/drawing/2014/main" id="{04B6C316-A5A8-8477-B83C-5F96B81CC0A6}"/>
                </a:ext>
              </a:extLst>
            </p:cNvPr>
            <p:cNvSpPr/>
            <p:nvPr/>
          </p:nvSpPr>
          <p:spPr>
            <a:xfrm>
              <a:off x="7302392" y="2415401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45" name="Free-form: Shape 242">
              <a:extLst>
                <a:ext uri="{FF2B5EF4-FFF2-40B4-BE49-F238E27FC236}">
                  <a16:creationId xmlns:a16="http://schemas.microsoft.com/office/drawing/2014/main" id="{4B649DB7-B289-5595-E09B-5D9E912996AF}"/>
                </a:ext>
              </a:extLst>
            </p:cNvPr>
            <p:cNvSpPr/>
            <p:nvPr/>
          </p:nvSpPr>
          <p:spPr>
            <a:xfrm>
              <a:off x="7302392" y="2260822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46" name="TextBox 645">
              <a:extLst>
                <a:ext uri="{FF2B5EF4-FFF2-40B4-BE49-F238E27FC236}">
                  <a16:creationId xmlns:a16="http://schemas.microsoft.com/office/drawing/2014/main" id="{3D85FCFF-1AB5-B794-FA7A-ED0DFDBCAF2F}"/>
                </a:ext>
              </a:extLst>
            </p:cNvPr>
            <p:cNvSpPr txBox="1"/>
            <p:nvPr/>
          </p:nvSpPr>
          <p:spPr>
            <a:xfrm>
              <a:off x="7317544" y="2073992"/>
              <a:ext cx="1124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000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r = 0.52, P = </a:t>
              </a:r>
              <a:r>
                <a:rPr lang="en-GB" sz="100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0.007</a:t>
              </a:r>
              <a:endParaRPr lang="en-GB" sz="1000" spc="0" baseline="0">
                <a:ln/>
                <a:solidFill>
                  <a:srgbClr val="000000"/>
                </a:solidFill>
                <a:cs typeface="Helvetica"/>
                <a:sym typeface="Helvetica"/>
                <a:rtl val="0"/>
              </a:endParaRPr>
            </a:p>
          </p:txBody>
        </p:sp>
        <p:sp>
          <p:nvSpPr>
            <p:cNvPr id="647" name="TextBox 646">
              <a:extLst>
                <a:ext uri="{FF2B5EF4-FFF2-40B4-BE49-F238E27FC236}">
                  <a16:creationId xmlns:a16="http://schemas.microsoft.com/office/drawing/2014/main" id="{5D41662B-CE12-E5B7-F874-08B4B1AD7775}"/>
                </a:ext>
              </a:extLst>
            </p:cNvPr>
            <p:cNvSpPr txBox="1"/>
            <p:nvPr/>
          </p:nvSpPr>
          <p:spPr>
            <a:xfrm>
              <a:off x="7132480" y="2180792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648" name="TextBox 647">
              <a:extLst>
                <a:ext uri="{FF2B5EF4-FFF2-40B4-BE49-F238E27FC236}">
                  <a16:creationId xmlns:a16="http://schemas.microsoft.com/office/drawing/2014/main" id="{6607F9EA-EA04-16D9-4327-443318A9E5BC}"/>
                </a:ext>
              </a:extLst>
            </p:cNvPr>
            <p:cNvSpPr txBox="1"/>
            <p:nvPr/>
          </p:nvSpPr>
          <p:spPr>
            <a:xfrm>
              <a:off x="7132480" y="2335783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649" name="TextBox 648">
              <a:extLst>
                <a:ext uri="{FF2B5EF4-FFF2-40B4-BE49-F238E27FC236}">
                  <a16:creationId xmlns:a16="http://schemas.microsoft.com/office/drawing/2014/main" id="{E1CFE9BC-B58B-AFDE-DAE6-2B6BB6A54803}"/>
                </a:ext>
              </a:extLst>
            </p:cNvPr>
            <p:cNvSpPr txBox="1"/>
            <p:nvPr/>
          </p:nvSpPr>
          <p:spPr>
            <a:xfrm>
              <a:off x="7132480" y="2490774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50" name="TextBox 649">
              <a:extLst>
                <a:ext uri="{FF2B5EF4-FFF2-40B4-BE49-F238E27FC236}">
                  <a16:creationId xmlns:a16="http://schemas.microsoft.com/office/drawing/2014/main" id="{34A17302-7ECF-5BCC-4130-98EC94685671}"/>
                </a:ext>
              </a:extLst>
            </p:cNvPr>
            <p:cNvSpPr txBox="1"/>
            <p:nvPr/>
          </p:nvSpPr>
          <p:spPr>
            <a:xfrm>
              <a:off x="7132480" y="2645765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51" name="TextBox 650">
              <a:extLst>
                <a:ext uri="{FF2B5EF4-FFF2-40B4-BE49-F238E27FC236}">
                  <a16:creationId xmlns:a16="http://schemas.microsoft.com/office/drawing/2014/main" id="{8B9BA926-B0EA-8772-D46D-88A5D851B75F}"/>
                </a:ext>
              </a:extLst>
            </p:cNvPr>
            <p:cNvSpPr txBox="1"/>
            <p:nvPr/>
          </p:nvSpPr>
          <p:spPr>
            <a:xfrm>
              <a:off x="7132480" y="2800756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52" name="TextBox 651">
              <a:extLst>
                <a:ext uri="{FF2B5EF4-FFF2-40B4-BE49-F238E27FC236}">
                  <a16:creationId xmlns:a16="http://schemas.microsoft.com/office/drawing/2014/main" id="{B711784E-4F12-F250-FF05-A4DF47E197AC}"/>
                </a:ext>
              </a:extLst>
            </p:cNvPr>
            <p:cNvSpPr txBox="1"/>
            <p:nvPr/>
          </p:nvSpPr>
          <p:spPr>
            <a:xfrm>
              <a:off x="7132480" y="2955747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0409D4FA-4562-3D0A-E6C7-42BDABD4323A}"/>
                </a:ext>
              </a:extLst>
            </p:cNvPr>
            <p:cNvSpPr txBox="1"/>
            <p:nvPr/>
          </p:nvSpPr>
          <p:spPr>
            <a:xfrm>
              <a:off x="7132480" y="3110738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54" name="TextBox 653">
              <a:extLst>
                <a:ext uri="{FF2B5EF4-FFF2-40B4-BE49-F238E27FC236}">
                  <a16:creationId xmlns:a16="http://schemas.microsoft.com/office/drawing/2014/main" id="{4B237242-F160-0029-6CB3-2B580D7CBE4F}"/>
                </a:ext>
              </a:extLst>
            </p:cNvPr>
            <p:cNvSpPr txBox="1"/>
            <p:nvPr/>
          </p:nvSpPr>
          <p:spPr>
            <a:xfrm>
              <a:off x="7131355" y="3263579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id="{EC625CA6-955F-166B-E7FE-EBCAA5C7009F}"/>
                </a:ext>
              </a:extLst>
            </p:cNvPr>
            <p:cNvSpPr txBox="1"/>
            <p:nvPr/>
          </p:nvSpPr>
          <p:spPr>
            <a:xfrm>
              <a:off x="7276173" y="3406344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56" name="TextBox 655">
              <a:extLst>
                <a:ext uri="{FF2B5EF4-FFF2-40B4-BE49-F238E27FC236}">
                  <a16:creationId xmlns:a16="http://schemas.microsoft.com/office/drawing/2014/main" id="{6B4BB86D-67E7-6B6F-EBDC-77532DEDC08F}"/>
                </a:ext>
              </a:extLst>
            </p:cNvPr>
            <p:cNvSpPr txBox="1"/>
            <p:nvPr/>
          </p:nvSpPr>
          <p:spPr>
            <a:xfrm>
              <a:off x="7926780" y="3406344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57" name="TextBox 656">
              <a:extLst>
                <a:ext uri="{FF2B5EF4-FFF2-40B4-BE49-F238E27FC236}">
                  <a16:creationId xmlns:a16="http://schemas.microsoft.com/office/drawing/2014/main" id="{086505F7-9B78-1A4D-839D-767EDBE7C2B6}"/>
                </a:ext>
              </a:extLst>
            </p:cNvPr>
            <p:cNvSpPr txBox="1"/>
            <p:nvPr/>
          </p:nvSpPr>
          <p:spPr>
            <a:xfrm>
              <a:off x="8517765" y="3406344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658" name="TextBox 657">
              <a:extLst>
                <a:ext uri="{FF2B5EF4-FFF2-40B4-BE49-F238E27FC236}">
                  <a16:creationId xmlns:a16="http://schemas.microsoft.com/office/drawing/2014/main" id="{AA157A9B-05D9-0A7C-8F66-D644C9A916EF}"/>
                </a:ext>
              </a:extLst>
            </p:cNvPr>
            <p:cNvSpPr txBox="1"/>
            <p:nvPr/>
          </p:nvSpPr>
          <p:spPr>
            <a:xfrm>
              <a:off x="7338779" y="3535195"/>
              <a:ext cx="162488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Day 4 Bronchial IL-13</a:t>
              </a:r>
              <a:b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</a:br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(</a:t>
              </a:r>
              <a:r>
                <a:rPr lang="en-GB" sz="1000" b="1" spc="0" baseline="0" err="1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pg</a:t>
              </a:r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/mL)</a:t>
              </a:r>
            </a:p>
          </p:txBody>
        </p:sp>
        <p:sp>
          <p:nvSpPr>
            <p:cNvPr id="659" name="TextBox 658">
              <a:extLst>
                <a:ext uri="{FF2B5EF4-FFF2-40B4-BE49-F238E27FC236}">
                  <a16:creationId xmlns:a16="http://schemas.microsoft.com/office/drawing/2014/main" id="{0005A80B-1E7C-12DD-EF14-04E3A8D71075}"/>
                </a:ext>
              </a:extLst>
            </p:cNvPr>
            <p:cNvSpPr txBox="1"/>
            <p:nvPr/>
          </p:nvSpPr>
          <p:spPr>
            <a:xfrm rot="16200000">
              <a:off x="6291327" y="2647764"/>
              <a:ext cx="124172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000" b="1">
                  <a:solidFill>
                    <a:srgbClr val="000000"/>
                  </a:solidFill>
                </a:rPr>
                <a:t>Day 4 Bronchial IL-33 (ng/mL)</a:t>
              </a:r>
            </a:p>
          </p:txBody>
        </p:sp>
        <p:sp>
          <p:nvSpPr>
            <p:cNvPr id="660" name="Free-form: Shape 264">
              <a:extLst>
                <a:ext uri="{FF2B5EF4-FFF2-40B4-BE49-F238E27FC236}">
                  <a16:creationId xmlns:a16="http://schemas.microsoft.com/office/drawing/2014/main" id="{0A0C10AE-9371-BCCB-D414-A850E60728CE}"/>
                </a:ext>
              </a:extLst>
            </p:cNvPr>
            <p:cNvSpPr/>
            <p:nvPr/>
          </p:nvSpPr>
          <p:spPr>
            <a:xfrm>
              <a:off x="7311794" y="3043657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1" name="Free-form: Shape 265">
              <a:extLst>
                <a:ext uri="{FF2B5EF4-FFF2-40B4-BE49-F238E27FC236}">
                  <a16:creationId xmlns:a16="http://schemas.microsoft.com/office/drawing/2014/main" id="{F49D6138-68E0-59BB-E0F6-88984B2B09A9}"/>
                </a:ext>
              </a:extLst>
            </p:cNvPr>
            <p:cNvSpPr/>
            <p:nvPr/>
          </p:nvSpPr>
          <p:spPr>
            <a:xfrm>
              <a:off x="7311794" y="3053735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3896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2" name="Free-form: Shape 266">
              <a:extLst>
                <a:ext uri="{FF2B5EF4-FFF2-40B4-BE49-F238E27FC236}">
                  <a16:creationId xmlns:a16="http://schemas.microsoft.com/office/drawing/2014/main" id="{E9067C53-1B84-29DF-65DF-A6C54211CE19}"/>
                </a:ext>
              </a:extLst>
            </p:cNvPr>
            <p:cNvSpPr/>
            <p:nvPr/>
          </p:nvSpPr>
          <p:spPr>
            <a:xfrm>
              <a:off x="7311794" y="3080171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3" name="Free-form: Shape 267">
              <a:extLst>
                <a:ext uri="{FF2B5EF4-FFF2-40B4-BE49-F238E27FC236}">
                  <a16:creationId xmlns:a16="http://schemas.microsoft.com/office/drawing/2014/main" id="{88C2626E-D664-89D5-5711-7754A355145E}"/>
                </a:ext>
              </a:extLst>
            </p:cNvPr>
            <p:cNvSpPr/>
            <p:nvPr/>
          </p:nvSpPr>
          <p:spPr>
            <a:xfrm>
              <a:off x="7311794" y="3188142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4" name="Free-form: Shape 268">
              <a:extLst>
                <a:ext uri="{FF2B5EF4-FFF2-40B4-BE49-F238E27FC236}">
                  <a16:creationId xmlns:a16="http://schemas.microsoft.com/office/drawing/2014/main" id="{EBF7ADE6-DBDD-BEF7-B25A-9A87C62F2B30}"/>
                </a:ext>
              </a:extLst>
            </p:cNvPr>
            <p:cNvSpPr/>
            <p:nvPr/>
          </p:nvSpPr>
          <p:spPr>
            <a:xfrm>
              <a:off x="7822855" y="3223870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5" name="Free-form: Shape 269">
              <a:extLst>
                <a:ext uri="{FF2B5EF4-FFF2-40B4-BE49-F238E27FC236}">
                  <a16:creationId xmlns:a16="http://schemas.microsoft.com/office/drawing/2014/main" id="{8B59BF39-4848-CB86-5669-800B30BFB85E}"/>
                </a:ext>
              </a:extLst>
            </p:cNvPr>
            <p:cNvSpPr/>
            <p:nvPr/>
          </p:nvSpPr>
          <p:spPr>
            <a:xfrm>
              <a:off x="7866698" y="3220206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6" name="Free-form: Shape 270">
              <a:extLst>
                <a:ext uri="{FF2B5EF4-FFF2-40B4-BE49-F238E27FC236}">
                  <a16:creationId xmlns:a16="http://schemas.microsoft.com/office/drawing/2014/main" id="{27DB279D-6B51-B637-44A3-56C2F5E4FCCE}"/>
                </a:ext>
              </a:extLst>
            </p:cNvPr>
            <p:cNvSpPr/>
            <p:nvPr/>
          </p:nvSpPr>
          <p:spPr>
            <a:xfrm>
              <a:off x="7905044" y="3231199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7" name="Free-form: Shape 271">
              <a:extLst>
                <a:ext uri="{FF2B5EF4-FFF2-40B4-BE49-F238E27FC236}">
                  <a16:creationId xmlns:a16="http://schemas.microsoft.com/office/drawing/2014/main" id="{F796B65A-763C-2AE6-B2EF-A1BF2824D0EF}"/>
                </a:ext>
              </a:extLst>
            </p:cNvPr>
            <p:cNvSpPr/>
            <p:nvPr/>
          </p:nvSpPr>
          <p:spPr>
            <a:xfrm>
              <a:off x="7995347" y="3130557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3896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8" name="Free-form: Shape 272">
              <a:extLst>
                <a:ext uri="{FF2B5EF4-FFF2-40B4-BE49-F238E27FC236}">
                  <a16:creationId xmlns:a16="http://schemas.microsoft.com/office/drawing/2014/main" id="{F938D66C-A36A-308C-2BB8-94DC9F30446A}"/>
                </a:ext>
              </a:extLst>
            </p:cNvPr>
            <p:cNvSpPr/>
            <p:nvPr/>
          </p:nvSpPr>
          <p:spPr>
            <a:xfrm>
              <a:off x="7995347" y="2942099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9" name="Free-form: Shape 273">
              <a:extLst>
                <a:ext uri="{FF2B5EF4-FFF2-40B4-BE49-F238E27FC236}">
                  <a16:creationId xmlns:a16="http://schemas.microsoft.com/office/drawing/2014/main" id="{F2F11A69-3AE7-D33B-993F-7C56AD025A2B}"/>
                </a:ext>
              </a:extLst>
            </p:cNvPr>
            <p:cNvSpPr/>
            <p:nvPr/>
          </p:nvSpPr>
          <p:spPr>
            <a:xfrm>
              <a:off x="7995347" y="2743564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0" name="Free-form: Shape 274">
              <a:extLst>
                <a:ext uri="{FF2B5EF4-FFF2-40B4-BE49-F238E27FC236}">
                  <a16:creationId xmlns:a16="http://schemas.microsoft.com/office/drawing/2014/main" id="{CD488F0E-1751-C86B-F398-31090208CAF5}"/>
                </a:ext>
              </a:extLst>
            </p:cNvPr>
            <p:cNvSpPr/>
            <p:nvPr/>
          </p:nvSpPr>
          <p:spPr>
            <a:xfrm>
              <a:off x="7905044" y="2694225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1" name="Free-form: Shape 275">
              <a:extLst>
                <a:ext uri="{FF2B5EF4-FFF2-40B4-BE49-F238E27FC236}">
                  <a16:creationId xmlns:a16="http://schemas.microsoft.com/office/drawing/2014/main" id="{9B3813BF-CB1F-76F3-9DB1-8A83247CF373}"/>
                </a:ext>
              </a:extLst>
            </p:cNvPr>
            <p:cNvSpPr/>
            <p:nvPr/>
          </p:nvSpPr>
          <p:spPr>
            <a:xfrm>
              <a:off x="8064709" y="2641090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2" name="Free-form: Shape 276">
              <a:extLst>
                <a:ext uri="{FF2B5EF4-FFF2-40B4-BE49-F238E27FC236}">
                  <a16:creationId xmlns:a16="http://schemas.microsoft.com/office/drawing/2014/main" id="{07BC848D-1018-F7D6-969B-8F28A6D61900}"/>
                </a:ext>
              </a:extLst>
            </p:cNvPr>
            <p:cNvSpPr/>
            <p:nvPr/>
          </p:nvSpPr>
          <p:spPr>
            <a:xfrm>
              <a:off x="7995347" y="2461793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3" name="Free-form: Shape 277">
              <a:extLst>
                <a:ext uri="{FF2B5EF4-FFF2-40B4-BE49-F238E27FC236}">
                  <a16:creationId xmlns:a16="http://schemas.microsoft.com/office/drawing/2014/main" id="{4F4BDDDE-1C8D-5AA6-C51D-0D6FF9474D0D}"/>
                </a:ext>
              </a:extLst>
            </p:cNvPr>
            <p:cNvSpPr/>
            <p:nvPr/>
          </p:nvSpPr>
          <p:spPr>
            <a:xfrm>
              <a:off x="8083948" y="2451716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4" name="Free-form: Shape 278">
              <a:extLst>
                <a:ext uri="{FF2B5EF4-FFF2-40B4-BE49-F238E27FC236}">
                  <a16:creationId xmlns:a16="http://schemas.microsoft.com/office/drawing/2014/main" id="{5F5A5023-ACF0-D1C2-0030-223F22A71A03}"/>
                </a:ext>
              </a:extLst>
            </p:cNvPr>
            <p:cNvSpPr/>
            <p:nvPr/>
          </p:nvSpPr>
          <p:spPr>
            <a:xfrm>
              <a:off x="8300282" y="2359320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5" name="Free-form: Shape 279">
              <a:extLst>
                <a:ext uri="{FF2B5EF4-FFF2-40B4-BE49-F238E27FC236}">
                  <a16:creationId xmlns:a16="http://schemas.microsoft.com/office/drawing/2014/main" id="{C8A030B5-E9A2-8A79-F965-70213C230E79}"/>
                </a:ext>
              </a:extLst>
            </p:cNvPr>
            <p:cNvSpPr/>
            <p:nvPr/>
          </p:nvSpPr>
          <p:spPr>
            <a:xfrm>
              <a:off x="8547633" y="2690560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3896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6" name="Free-form: Shape 280">
              <a:extLst>
                <a:ext uri="{FF2B5EF4-FFF2-40B4-BE49-F238E27FC236}">
                  <a16:creationId xmlns:a16="http://schemas.microsoft.com/office/drawing/2014/main" id="{69B7310D-C6DF-7FE6-3463-E06932F89674}"/>
                </a:ext>
              </a:extLst>
            </p:cNvPr>
            <p:cNvSpPr/>
            <p:nvPr/>
          </p:nvSpPr>
          <p:spPr>
            <a:xfrm>
              <a:off x="8166136" y="2617271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7" name="Free-form: Shape 281">
              <a:extLst>
                <a:ext uri="{FF2B5EF4-FFF2-40B4-BE49-F238E27FC236}">
                  <a16:creationId xmlns:a16="http://schemas.microsoft.com/office/drawing/2014/main" id="{F843E157-281B-B13B-774E-91F27EDE6D76}"/>
                </a:ext>
              </a:extLst>
            </p:cNvPr>
            <p:cNvSpPr/>
            <p:nvPr/>
          </p:nvSpPr>
          <p:spPr>
            <a:xfrm>
              <a:off x="7822855" y="2601828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8" name="Free-form: Shape 282">
              <a:extLst>
                <a:ext uri="{FF2B5EF4-FFF2-40B4-BE49-F238E27FC236}">
                  <a16:creationId xmlns:a16="http://schemas.microsoft.com/office/drawing/2014/main" id="{7E27F69A-6287-BBBD-AE25-1C70244F3B46}"/>
                </a:ext>
              </a:extLst>
            </p:cNvPr>
            <p:cNvSpPr/>
            <p:nvPr/>
          </p:nvSpPr>
          <p:spPr>
            <a:xfrm>
              <a:off x="7822855" y="2716081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3896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9" name="Free-form: Shape 283">
              <a:extLst>
                <a:ext uri="{FF2B5EF4-FFF2-40B4-BE49-F238E27FC236}">
                  <a16:creationId xmlns:a16="http://schemas.microsoft.com/office/drawing/2014/main" id="{9C1046BC-7DA4-9E9E-BC47-3DE3A4539EC6}"/>
                </a:ext>
              </a:extLst>
            </p:cNvPr>
            <p:cNvSpPr/>
            <p:nvPr/>
          </p:nvSpPr>
          <p:spPr>
            <a:xfrm>
              <a:off x="7311664" y="2652084"/>
              <a:ext cx="43842" cy="43711"/>
            </a:xfrm>
            <a:custGeom>
              <a:avLst/>
              <a:gdLst>
                <a:gd name="connsiteX0" fmla="*/ 43843 w 43842"/>
                <a:gd name="connsiteY0" fmla="*/ 21856 h 43711"/>
                <a:gd name="connsiteX1" fmla="*/ 21987 w 43842"/>
                <a:gd name="connsiteY1" fmla="*/ 43712 h 43711"/>
                <a:gd name="connsiteX2" fmla="*/ 0 w 43842"/>
                <a:gd name="connsiteY2" fmla="*/ 21856 h 43711"/>
                <a:gd name="connsiteX3" fmla="*/ 21856 w 43842"/>
                <a:gd name="connsiteY3" fmla="*/ 0 h 43711"/>
                <a:gd name="connsiteX4" fmla="*/ 43712 w 43842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42" h="43711">
                  <a:moveTo>
                    <a:pt x="43843" y="21856"/>
                  </a:moveTo>
                  <a:cubicBezTo>
                    <a:pt x="43843" y="34027"/>
                    <a:pt x="34027" y="43712"/>
                    <a:pt x="21987" y="43712"/>
                  </a:cubicBezTo>
                  <a:cubicBezTo>
                    <a:pt x="9946" y="43712"/>
                    <a:pt x="0" y="34027"/>
                    <a:pt x="0" y="21856"/>
                  </a:cubicBezTo>
                  <a:cubicBezTo>
                    <a:pt x="0" y="9685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0" name="Free-form: Shape 284">
              <a:extLst>
                <a:ext uri="{FF2B5EF4-FFF2-40B4-BE49-F238E27FC236}">
                  <a16:creationId xmlns:a16="http://schemas.microsoft.com/office/drawing/2014/main" id="{1F56C31E-343D-AEBF-20C9-6F5BD936E713}"/>
                </a:ext>
              </a:extLst>
            </p:cNvPr>
            <p:cNvSpPr/>
            <p:nvPr/>
          </p:nvSpPr>
          <p:spPr>
            <a:xfrm>
              <a:off x="8151479" y="3239313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1" name="Free-form: Shape 285">
              <a:extLst>
                <a:ext uri="{FF2B5EF4-FFF2-40B4-BE49-F238E27FC236}">
                  <a16:creationId xmlns:a16="http://schemas.microsoft.com/office/drawing/2014/main" id="{81EA273A-BC87-C272-A1A2-2D6585D36F24}"/>
                </a:ext>
              </a:extLst>
            </p:cNvPr>
            <p:cNvSpPr/>
            <p:nvPr/>
          </p:nvSpPr>
          <p:spPr>
            <a:xfrm>
              <a:off x="7311794" y="3222038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2" name="Free-form: Shape 286">
              <a:extLst>
                <a:ext uri="{FF2B5EF4-FFF2-40B4-BE49-F238E27FC236}">
                  <a16:creationId xmlns:a16="http://schemas.microsoft.com/office/drawing/2014/main" id="{0123E04A-9CFB-4E8A-34BF-664639DBA02E}"/>
                </a:ext>
              </a:extLst>
            </p:cNvPr>
            <p:cNvSpPr/>
            <p:nvPr/>
          </p:nvSpPr>
          <p:spPr>
            <a:xfrm>
              <a:off x="7311794" y="3290616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3" name="Free-form: Shape 287">
              <a:extLst>
                <a:ext uri="{FF2B5EF4-FFF2-40B4-BE49-F238E27FC236}">
                  <a16:creationId xmlns:a16="http://schemas.microsoft.com/office/drawing/2014/main" id="{9111AE6E-A48A-3E70-4E63-D16BEEC04C10}"/>
                </a:ext>
              </a:extLst>
            </p:cNvPr>
            <p:cNvSpPr/>
            <p:nvPr/>
          </p:nvSpPr>
          <p:spPr>
            <a:xfrm>
              <a:off x="7311794" y="3315351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4" name="Free-form: Shape 288">
              <a:extLst>
                <a:ext uri="{FF2B5EF4-FFF2-40B4-BE49-F238E27FC236}">
                  <a16:creationId xmlns:a16="http://schemas.microsoft.com/office/drawing/2014/main" id="{AB40EB82-F9A4-3144-FC4C-4C79267D1F95}"/>
                </a:ext>
              </a:extLst>
            </p:cNvPr>
            <p:cNvSpPr/>
            <p:nvPr/>
          </p:nvSpPr>
          <p:spPr>
            <a:xfrm>
              <a:off x="7333519" y="2589788"/>
              <a:ext cx="1235838" cy="566289"/>
            </a:xfrm>
            <a:custGeom>
              <a:avLst/>
              <a:gdLst>
                <a:gd name="connsiteX0" fmla="*/ 0 w 1235838"/>
                <a:gd name="connsiteY0" fmla="*/ 566290 h 566289"/>
                <a:gd name="connsiteX1" fmla="*/ 1235838 w 1235838"/>
                <a:gd name="connsiteY1" fmla="*/ 0 h 56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5838" h="566289">
                  <a:moveTo>
                    <a:pt x="0" y="566290"/>
                  </a:moveTo>
                  <a:lnTo>
                    <a:pt x="1235838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873" name="Rectangle 872">
            <a:extLst>
              <a:ext uri="{FF2B5EF4-FFF2-40B4-BE49-F238E27FC236}">
                <a16:creationId xmlns:a16="http://schemas.microsoft.com/office/drawing/2014/main" id="{3F625369-36D0-59B0-5E3E-06AF305C608C}"/>
              </a:ext>
            </a:extLst>
          </p:cNvPr>
          <p:cNvSpPr/>
          <p:nvPr/>
        </p:nvSpPr>
        <p:spPr>
          <a:xfrm>
            <a:off x="560387" y="1385887"/>
            <a:ext cx="3600000" cy="463549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4" name="Rectangle 873">
            <a:extLst>
              <a:ext uri="{FF2B5EF4-FFF2-40B4-BE49-F238E27FC236}">
                <a16:creationId xmlns:a16="http://schemas.microsoft.com/office/drawing/2014/main" id="{86B1724B-6C8F-B00C-6BFC-BDB3295C13E1}"/>
              </a:ext>
            </a:extLst>
          </p:cNvPr>
          <p:cNvSpPr/>
          <p:nvPr/>
        </p:nvSpPr>
        <p:spPr>
          <a:xfrm>
            <a:off x="4300762" y="1385889"/>
            <a:ext cx="7340375" cy="463549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06" name="Group 1005">
            <a:extLst>
              <a:ext uri="{FF2B5EF4-FFF2-40B4-BE49-F238E27FC236}">
                <a16:creationId xmlns:a16="http://schemas.microsoft.com/office/drawing/2014/main" id="{173E8E4B-D760-E7B4-CC44-9D26E329F08D}"/>
              </a:ext>
            </a:extLst>
          </p:cNvPr>
          <p:cNvGrpSpPr/>
          <p:nvPr/>
        </p:nvGrpSpPr>
        <p:grpSpPr>
          <a:xfrm>
            <a:off x="6758299" y="4043043"/>
            <a:ext cx="2312101" cy="1842355"/>
            <a:chOff x="6758299" y="4043043"/>
            <a:chExt cx="2312101" cy="1842355"/>
          </a:xfrm>
          <a:solidFill>
            <a:srgbClr val="000000"/>
          </a:solidFill>
        </p:grpSpPr>
        <p:sp>
          <p:nvSpPr>
            <p:cNvPr id="813" name="Free-form: Shape 433">
              <a:extLst>
                <a:ext uri="{FF2B5EF4-FFF2-40B4-BE49-F238E27FC236}">
                  <a16:creationId xmlns:a16="http://schemas.microsoft.com/office/drawing/2014/main" id="{2D083ECA-9193-0108-EA96-68E7B319725A}"/>
                </a:ext>
              </a:extLst>
            </p:cNvPr>
            <p:cNvSpPr/>
            <p:nvPr/>
          </p:nvSpPr>
          <p:spPr>
            <a:xfrm>
              <a:off x="7340301" y="4224012"/>
              <a:ext cx="1624881" cy="1081662"/>
            </a:xfrm>
            <a:custGeom>
              <a:avLst/>
              <a:gdLst>
                <a:gd name="connsiteX0" fmla="*/ 0 w 1624881"/>
                <a:gd name="connsiteY0" fmla="*/ 0 h 1081662"/>
                <a:gd name="connsiteX1" fmla="*/ 0 w 1624881"/>
                <a:gd name="connsiteY1" fmla="*/ 1081663 h 1081662"/>
                <a:gd name="connsiteX2" fmla="*/ 1624882 w 1624881"/>
                <a:gd name="connsiteY2" fmla="*/ 1081663 h 108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4881" h="1081662">
                  <a:moveTo>
                    <a:pt x="0" y="0"/>
                  </a:moveTo>
                  <a:lnTo>
                    <a:pt x="0" y="1081663"/>
                  </a:lnTo>
                  <a:lnTo>
                    <a:pt x="1624882" y="1081663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grpSp>
          <p:nvGrpSpPr>
            <p:cNvPr id="814" name="Group 813">
              <a:extLst>
                <a:ext uri="{FF2B5EF4-FFF2-40B4-BE49-F238E27FC236}">
                  <a16:creationId xmlns:a16="http://schemas.microsoft.com/office/drawing/2014/main" id="{D87E98B2-E18B-B364-76A1-27106670F43B}"/>
                </a:ext>
              </a:extLst>
            </p:cNvPr>
            <p:cNvGrpSpPr/>
            <p:nvPr/>
          </p:nvGrpSpPr>
          <p:grpSpPr>
            <a:xfrm>
              <a:off x="7683632" y="5309766"/>
              <a:ext cx="125211" cy="217747"/>
              <a:chOff x="8079180" y="3542510"/>
              <a:chExt cx="125211" cy="217747"/>
            </a:xfrm>
            <a:grpFill/>
          </p:grpSpPr>
          <p:sp>
            <p:nvSpPr>
              <p:cNvPr id="815" name="Free-form: Shape 438">
                <a:extLst>
                  <a:ext uri="{FF2B5EF4-FFF2-40B4-BE49-F238E27FC236}">
                    <a16:creationId xmlns:a16="http://schemas.microsoft.com/office/drawing/2014/main" id="{BB168D39-3059-9614-23C1-1C457D0EDFE7}"/>
                  </a:ext>
                </a:extLst>
              </p:cNvPr>
              <p:cNvSpPr/>
              <p:nvPr/>
            </p:nvSpPr>
            <p:spPr>
              <a:xfrm>
                <a:off x="8139944" y="3542510"/>
                <a:ext cx="12903" cy="36644"/>
              </a:xfrm>
              <a:custGeom>
                <a:avLst/>
                <a:gdLst>
                  <a:gd name="connsiteX0" fmla="*/ 0 w 12903"/>
                  <a:gd name="connsiteY0" fmla="*/ 0 h 36644"/>
                  <a:gd name="connsiteX1" fmla="*/ 0 w 12903"/>
                  <a:gd name="connsiteY1" fmla="*/ 36645 h 3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03" h="36644">
                    <a:moveTo>
                      <a:pt x="0" y="0"/>
                    </a:moveTo>
                    <a:lnTo>
                      <a:pt x="0" y="36645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6" name="TextBox 815">
                <a:extLst>
                  <a:ext uri="{FF2B5EF4-FFF2-40B4-BE49-F238E27FC236}">
                    <a16:creationId xmlns:a16="http://schemas.microsoft.com/office/drawing/2014/main" id="{8EDC6D51-FDC9-2C6D-7028-4EEAEF3767DD}"/>
                  </a:ext>
                </a:extLst>
              </p:cNvPr>
              <p:cNvSpPr txBox="1"/>
              <p:nvPr/>
            </p:nvSpPr>
            <p:spPr>
              <a:xfrm>
                <a:off x="8079180" y="3606369"/>
                <a:ext cx="12521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GB" sz="1000">
                    <a:solidFill>
                      <a:srgbClr val="000000"/>
                    </a:solidFill>
                  </a:rPr>
                  <a:t>5</a:t>
                </a:r>
              </a:p>
            </p:txBody>
          </p:sp>
        </p:grpSp>
        <p:grpSp>
          <p:nvGrpSpPr>
            <p:cNvPr id="817" name="Group 816">
              <a:extLst>
                <a:ext uri="{FF2B5EF4-FFF2-40B4-BE49-F238E27FC236}">
                  <a16:creationId xmlns:a16="http://schemas.microsoft.com/office/drawing/2014/main" id="{9DC9418F-1F67-EA8E-188E-4A9ECFCC293D}"/>
                </a:ext>
              </a:extLst>
            </p:cNvPr>
            <p:cNvGrpSpPr/>
            <p:nvPr/>
          </p:nvGrpSpPr>
          <p:grpSpPr>
            <a:xfrm>
              <a:off x="8041006" y="5309766"/>
              <a:ext cx="205264" cy="217747"/>
              <a:chOff x="8039154" y="3542510"/>
              <a:chExt cx="205264" cy="217747"/>
            </a:xfrm>
            <a:grpFill/>
          </p:grpSpPr>
          <p:sp>
            <p:nvSpPr>
              <p:cNvPr id="818" name="Free-form: Shape 441">
                <a:extLst>
                  <a:ext uri="{FF2B5EF4-FFF2-40B4-BE49-F238E27FC236}">
                    <a16:creationId xmlns:a16="http://schemas.microsoft.com/office/drawing/2014/main" id="{55DB94F7-43E1-2BB1-3369-ECD4FB08EEAB}"/>
                  </a:ext>
                </a:extLst>
              </p:cNvPr>
              <p:cNvSpPr/>
              <p:nvPr/>
            </p:nvSpPr>
            <p:spPr>
              <a:xfrm>
                <a:off x="8139944" y="3542510"/>
                <a:ext cx="12903" cy="36644"/>
              </a:xfrm>
              <a:custGeom>
                <a:avLst/>
                <a:gdLst>
                  <a:gd name="connsiteX0" fmla="*/ 0 w 12903"/>
                  <a:gd name="connsiteY0" fmla="*/ 0 h 36644"/>
                  <a:gd name="connsiteX1" fmla="*/ 0 w 12903"/>
                  <a:gd name="connsiteY1" fmla="*/ 36645 h 3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03" h="36644">
                    <a:moveTo>
                      <a:pt x="0" y="0"/>
                    </a:moveTo>
                    <a:lnTo>
                      <a:pt x="0" y="36645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" name="TextBox 818">
                <a:extLst>
                  <a:ext uri="{FF2B5EF4-FFF2-40B4-BE49-F238E27FC236}">
                    <a16:creationId xmlns:a16="http://schemas.microsoft.com/office/drawing/2014/main" id="{80AF72ED-0D1B-D5F6-309E-0BCCE21BAFBF}"/>
                  </a:ext>
                </a:extLst>
              </p:cNvPr>
              <p:cNvSpPr txBox="1"/>
              <p:nvPr/>
            </p:nvSpPr>
            <p:spPr>
              <a:xfrm>
                <a:off x="8039154" y="3606369"/>
                <a:ext cx="205264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GB" sz="1000">
                    <a:solidFill>
                      <a:srgbClr val="000000"/>
                    </a:solidFill>
                  </a:rPr>
                  <a:t>10</a:t>
                </a:r>
              </a:p>
            </p:txBody>
          </p:sp>
        </p:grpSp>
        <p:grpSp>
          <p:nvGrpSpPr>
            <p:cNvPr id="820" name="Group 819">
              <a:extLst>
                <a:ext uri="{FF2B5EF4-FFF2-40B4-BE49-F238E27FC236}">
                  <a16:creationId xmlns:a16="http://schemas.microsoft.com/office/drawing/2014/main" id="{AF11B0E5-E292-B629-E753-017BEF50B222}"/>
                </a:ext>
              </a:extLst>
            </p:cNvPr>
            <p:cNvGrpSpPr/>
            <p:nvPr/>
          </p:nvGrpSpPr>
          <p:grpSpPr>
            <a:xfrm>
              <a:off x="8459582" y="5309766"/>
              <a:ext cx="205264" cy="217747"/>
              <a:chOff x="8039154" y="3542510"/>
              <a:chExt cx="205264" cy="217747"/>
            </a:xfrm>
            <a:grpFill/>
          </p:grpSpPr>
          <p:sp>
            <p:nvSpPr>
              <p:cNvPr id="821" name="Free-form: Shape 444">
                <a:extLst>
                  <a:ext uri="{FF2B5EF4-FFF2-40B4-BE49-F238E27FC236}">
                    <a16:creationId xmlns:a16="http://schemas.microsoft.com/office/drawing/2014/main" id="{196EAE02-28E3-F217-C26C-26B1B5C73FEA}"/>
                  </a:ext>
                </a:extLst>
              </p:cNvPr>
              <p:cNvSpPr/>
              <p:nvPr/>
            </p:nvSpPr>
            <p:spPr>
              <a:xfrm>
                <a:off x="8139944" y="3542510"/>
                <a:ext cx="12903" cy="36644"/>
              </a:xfrm>
              <a:custGeom>
                <a:avLst/>
                <a:gdLst>
                  <a:gd name="connsiteX0" fmla="*/ 0 w 12903"/>
                  <a:gd name="connsiteY0" fmla="*/ 0 h 36644"/>
                  <a:gd name="connsiteX1" fmla="*/ 0 w 12903"/>
                  <a:gd name="connsiteY1" fmla="*/ 36645 h 3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03" h="36644">
                    <a:moveTo>
                      <a:pt x="0" y="0"/>
                    </a:moveTo>
                    <a:lnTo>
                      <a:pt x="0" y="36645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2" name="TextBox 821">
                <a:extLst>
                  <a:ext uri="{FF2B5EF4-FFF2-40B4-BE49-F238E27FC236}">
                    <a16:creationId xmlns:a16="http://schemas.microsoft.com/office/drawing/2014/main" id="{A4505328-F249-A8C5-CB32-F583F2550A08}"/>
                  </a:ext>
                </a:extLst>
              </p:cNvPr>
              <p:cNvSpPr txBox="1"/>
              <p:nvPr/>
            </p:nvSpPr>
            <p:spPr>
              <a:xfrm>
                <a:off x="8039154" y="3606369"/>
                <a:ext cx="205264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GB" sz="1000">
                    <a:solidFill>
                      <a:srgbClr val="000000"/>
                    </a:solidFill>
                  </a:rPr>
                  <a:t>15</a:t>
                </a:r>
              </a:p>
            </p:txBody>
          </p:sp>
        </p:grpSp>
        <p:grpSp>
          <p:nvGrpSpPr>
            <p:cNvPr id="823" name="Group 822">
              <a:extLst>
                <a:ext uri="{FF2B5EF4-FFF2-40B4-BE49-F238E27FC236}">
                  <a16:creationId xmlns:a16="http://schemas.microsoft.com/office/drawing/2014/main" id="{5811F0BB-1216-9DA4-FB8D-B166177955C8}"/>
                </a:ext>
              </a:extLst>
            </p:cNvPr>
            <p:cNvGrpSpPr/>
            <p:nvPr/>
          </p:nvGrpSpPr>
          <p:grpSpPr>
            <a:xfrm>
              <a:off x="8865136" y="5309766"/>
              <a:ext cx="205264" cy="217747"/>
              <a:chOff x="8039154" y="3542510"/>
              <a:chExt cx="205264" cy="217747"/>
            </a:xfrm>
            <a:grpFill/>
          </p:grpSpPr>
          <p:sp>
            <p:nvSpPr>
              <p:cNvPr id="824" name="Free-form: Shape 447">
                <a:extLst>
                  <a:ext uri="{FF2B5EF4-FFF2-40B4-BE49-F238E27FC236}">
                    <a16:creationId xmlns:a16="http://schemas.microsoft.com/office/drawing/2014/main" id="{ACC9CD28-A765-0623-99EC-F71BF756EC3C}"/>
                  </a:ext>
                </a:extLst>
              </p:cNvPr>
              <p:cNvSpPr/>
              <p:nvPr/>
            </p:nvSpPr>
            <p:spPr>
              <a:xfrm>
                <a:off x="8139944" y="3542510"/>
                <a:ext cx="12903" cy="36644"/>
              </a:xfrm>
              <a:custGeom>
                <a:avLst/>
                <a:gdLst>
                  <a:gd name="connsiteX0" fmla="*/ 0 w 12903"/>
                  <a:gd name="connsiteY0" fmla="*/ 0 h 36644"/>
                  <a:gd name="connsiteX1" fmla="*/ 0 w 12903"/>
                  <a:gd name="connsiteY1" fmla="*/ 36645 h 3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03" h="36644">
                    <a:moveTo>
                      <a:pt x="0" y="0"/>
                    </a:moveTo>
                    <a:lnTo>
                      <a:pt x="0" y="36645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5" name="TextBox 824">
                <a:extLst>
                  <a:ext uri="{FF2B5EF4-FFF2-40B4-BE49-F238E27FC236}">
                    <a16:creationId xmlns:a16="http://schemas.microsoft.com/office/drawing/2014/main" id="{C30A6B7D-A738-71CA-039A-7066C772273F}"/>
                  </a:ext>
                </a:extLst>
              </p:cNvPr>
              <p:cNvSpPr txBox="1"/>
              <p:nvPr/>
            </p:nvSpPr>
            <p:spPr>
              <a:xfrm>
                <a:off x="8039154" y="3606369"/>
                <a:ext cx="205264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GB" sz="1000">
                    <a:solidFill>
                      <a:srgbClr val="000000"/>
                    </a:solidFill>
                  </a:rPr>
                  <a:t>20</a:t>
                </a:r>
              </a:p>
            </p:txBody>
          </p:sp>
        </p:grpSp>
        <p:grpSp>
          <p:nvGrpSpPr>
            <p:cNvPr id="826" name="Group 825">
              <a:extLst>
                <a:ext uri="{FF2B5EF4-FFF2-40B4-BE49-F238E27FC236}">
                  <a16:creationId xmlns:a16="http://schemas.microsoft.com/office/drawing/2014/main" id="{90D949DE-0EFD-5191-4C2C-E5DF897ED1B0}"/>
                </a:ext>
              </a:extLst>
            </p:cNvPr>
            <p:cNvGrpSpPr/>
            <p:nvPr/>
          </p:nvGrpSpPr>
          <p:grpSpPr>
            <a:xfrm>
              <a:off x="7280040" y="5309766"/>
              <a:ext cx="125211" cy="217747"/>
              <a:chOff x="8079180" y="3542510"/>
              <a:chExt cx="125211" cy="217747"/>
            </a:xfrm>
            <a:grpFill/>
          </p:grpSpPr>
          <p:sp>
            <p:nvSpPr>
              <p:cNvPr id="827" name="Free-form: Shape 450">
                <a:extLst>
                  <a:ext uri="{FF2B5EF4-FFF2-40B4-BE49-F238E27FC236}">
                    <a16:creationId xmlns:a16="http://schemas.microsoft.com/office/drawing/2014/main" id="{DA3418B1-BE8F-DD81-3E0F-F6F4AEDEEC4E}"/>
                  </a:ext>
                </a:extLst>
              </p:cNvPr>
              <p:cNvSpPr/>
              <p:nvPr/>
            </p:nvSpPr>
            <p:spPr>
              <a:xfrm>
                <a:off x="8139944" y="3542510"/>
                <a:ext cx="12903" cy="36644"/>
              </a:xfrm>
              <a:custGeom>
                <a:avLst/>
                <a:gdLst>
                  <a:gd name="connsiteX0" fmla="*/ 0 w 12903"/>
                  <a:gd name="connsiteY0" fmla="*/ 0 h 36644"/>
                  <a:gd name="connsiteX1" fmla="*/ 0 w 12903"/>
                  <a:gd name="connsiteY1" fmla="*/ 36645 h 3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03" h="36644">
                    <a:moveTo>
                      <a:pt x="0" y="0"/>
                    </a:moveTo>
                    <a:lnTo>
                      <a:pt x="0" y="36645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8" name="TextBox 827">
                <a:extLst>
                  <a:ext uri="{FF2B5EF4-FFF2-40B4-BE49-F238E27FC236}">
                    <a16:creationId xmlns:a16="http://schemas.microsoft.com/office/drawing/2014/main" id="{D47A2AB2-1070-BE0B-E10E-F91C19DEA862}"/>
                  </a:ext>
                </a:extLst>
              </p:cNvPr>
              <p:cNvSpPr txBox="1"/>
              <p:nvPr/>
            </p:nvSpPr>
            <p:spPr>
              <a:xfrm>
                <a:off x="8079180" y="3606369"/>
                <a:ext cx="12521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GB" sz="1000">
                    <a:solidFill>
                      <a:srgbClr val="000000"/>
                    </a:solidFill>
                  </a:rPr>
                  <a:t>0</a:t>
                </a:r>
              </a:p>
            </p:txBody>
          </p:sp>
        </p:grpSp>
        <p:grpSp>
          <p:nvGrpSpPr>
            <p:cNvPr id="829" name="Group 828">
              <a:extLst>
                <a:ext uri="{FF2B5EF4-FFF2-40B4-BE49-F238E27FC236}">
                  <a16:creationId xmlns:a16="http://schemas.microsoft.com/office/drawing/2014/main" id="{6E80E804-02D8-1F3C-C3E6-688C623AF290}"/>
                </a:ext>
              </a:extLst>
            </p:cNvPr>
            <p:cNvGrpSpPr/>
            <p:nvPr/>
          </p:nvGrpSpPr>
          <p:grpSpPr>
            <a:xfrm>
              <a:off x="7120660" y="4143918"/>
              <a:ext cx="207120" cy="1243586"/>
              <a:chOff x="4998395" y="4340768"/>
              <a:chExt cx="207120" cy="1243586"/>
            </a:xfrm>
            <a:grpFill/>
          </p:grpSpPr>
          <p:sp>
            <p:nvSpPr>
              <p:cNvPr id="830" name="Free-form: Shape 460">
                <a:extLst>
                  <a:ext uri="{FF2B5EF4-FFF2-40B4-BE49-F238E27FC236}">
                    <a16:creationId xmlns:a16="http://schemas.microsoft.com/office/drawing/2014/main" id="{43E770C3-4540-8013-C3BE-D51CE21334AF}"/>
                  </a:ext>
                </a:extLst>
              </p:cNvPr>
              <p:cNvSpPr/>
              <p:nvPr/>
            </p:nvSpPr>
            <p:spPr>
              <a:xfrm>
                <a:off x="5176068" y="5503588"/>
                <a:ext cx="29447" cy="12972"/>
              </a:xfrm>
              <a:custGeom>
                <a:avLst/>
                <a:gdLst>
                  <a:gd name="connsiteX0" fmla="*/ 29448 w 29447"/>
                  <a:gd name="connsiteY0" fmla="*/ 0 h 12972"/>
                  <a:gd name="connsiteX1" fmla="*/ 0 w 29447"/>
                  <a:gd name="connsiteY1" fmla="*/ 0 h 1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447" h="12972">
                    <a:moveTo>
                      <a:pt x="2944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831" name="Free-form: Shape 461">
                <a:extLst>
                  <a:ext uri="{FF2B5EF4-FFF2-40B4-BE49-F238E27FC236}">
                    <a16:creationId xmlns:a16="http://schemas.microsoft.com/office/drawing/2014/main" id="{E9B8D6A9-0720-1720-C3A3-7B7F33CB0B2D}"/>
                  </a:ext>
                </a:extLst>
              </p:cNvPr>
              <p:cNvSpPr/>
              <p:nvPr/>
            </p:nvSpPr>
            <p:spPr>
              <a:xfrm>
                <a:off x="5176068" y="5348307"/>
                <a:ext cx="29447" cy="12972"/>
              </a:xfrm>
              <a:custGeom>
                <a:avLst/>
                <a:gdLst>
                  <a:gd name="connsiteX0" fmla="*/ 29448 w 29447"/>
                  <a:gd name="connsiteY0" fmla="*/ 0 h 12972"/>
                  <a:gd name="connsiteX1" fmla="*/ 0 w 29447"/>
                  <a:gd name="connsiteY1" fmla="*/ 0 h 1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447" h="12972">
                    <a:moveTo>
                      <a:pt x="2944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832" name="Free-form: Shape 462">
                <a:extLst>
                  <a:ext uri="{FF2B5EF4-FFF2-40B4-BE49-F238E27FC236}">
                    <a16:creationId xmlns:a16="http://schemas.microsoft.com/office/drawing/2014/main" id="{68169941-3E22-9A9B-991B-953E62CDC6AE}"/>
                  </a:ext>
                </a:extLst>
              </p:cNvPr>
              <p:cNvSpPr/>
              <p:nvPr/>
            </p:nvSpPr>
            <p:spPr>
              <a:xfrm>
                <a:off x="5176068" y="5192897"/>
                <a:ext cx="29447" cy="12972"/>
              </a:xfrm>
              <a:custGeom>
                <a:avLst/>
                <a:gdLst>
                  <a:gd name="connsiteX0" fmla="*/ 29448 w 29447"/>
                  <a:gd name="connsiteY0" fmla="*/ 0 h 12972"/>
                  <a:gd name="connsiteX1" fmla="*/ 0 w 29447"/>
                  <a:gd name="connsiteY1" fmla="*/ 0 h 1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447" h="12972">
                    <a:moveTo>
                      <a:pt x="2944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833" name="Free-form: Shape 463">
                <a:extLst>
                  <a:ext uri="{FF2B5EF4-FFF2-40B4-BE49-F238E27FC236}">
                    <a16:creationId xmlns:a16="http://schemas.microsoft.com/office/drawing/2014/main" id="{41A46366-B017-3083-AE87-D8D8C1BF3A5B}"/>
                  </a:ext>
                </a:extLst>
              </p:cNvPr>
              <p:cNvSpPr/>
              <p:nvPr/>
            </p:nvSpPr>
            <p:spPr>
              <a:xfrm>
                <a:off x="5176068" y="5037616"/>
                <a:ext cx="29447" cy="12972"/>
              </a:xfrm>
              <a:custGeom>
                <a:avLst/>
                <a:gdLst>
                  <a:gd name="connsiteX0" fmla="*/ 29448 w 29447"/>
                  <a:gd name="connsiteY0" fmla="*/ 0 h 12972"/>
                  <a:gd name="connsiteX1" fmla="*/ 0 w 29447"/>
                  <a:gd name="connsiteY1" fmla="*/ 0 h 1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447" h="12972">
                    <a:moveTo>
                      <a:pt x="2944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834" name="Free-form: Shape 464">
                <a:extLst>
                  <a:ext uri="{FF2B5EF4-FFF2-40B4-BE49-F238E27FC236}">
                    <a16:creationId xmlns:a16="http://schemas.microsoft.com/office/drawing/2014/main" id="{7C3B36B6-9DF1-FFA1-FBF3-D4F371A50E49}"/>
                  </a:ext>
                </a:extLst>
              </p:cNvPr>
              <p:cNvSpPr/>
              <p:nvPr/>
            </p:nvSpPr>
            <p:spPr>
              <a:xfrm>
                <a:off x="5176068" y="4882206"/>
                <a:ext cx="29447" cy="12972"/>
              </a:xfrm>
              <a:custGeom>
                <a:avLst/>
                <a:gdLst>
                  <a:gd name="connsiteX0" fmla="*/ 29448 w 29447"/>
                  <a:gd name="connsiteY0" fmla="*/ 0 h 12972"/>
                  <a:gd name="connsiteX1" fmla="*/ 0 w 29447"/>
                  <a:gd name="connsiteY1" fmla="*/ 0 h 1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447" h="12972">
                    <a:moveTo>
                      <a:pt x="2944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835" name="Free-form: Shape 465">
                <a:extLst>
                  <a:ext uri="{FF2B5EF4-FFF2-40B4-BE49-F238E27FC236}">
                    <a16:creationId xmlns:a16="http://schemas.microsoft.com/office/drawing/2014/main" id="{ED1D92B0-CA05-91F7-7A3C-E206C054289C}"/>
                  </a:ext>
                </a:extLst>
              </p:cNvPr>
              <p:cNvSpPr/>
              <p:nvPr/>
            </p:nvSpPr>
            <p:spPr>
              <a:xfrm>
                <a:off x="5176068" y="4726796"/>
                <a:ext cx="29447" cy="12972"/>
              </a:xfrm>
              <a:custGeom>
                <a:avLst/>
                <a:gdLst>
                  <a:gd name="connsiteX0" fmla="*/ 29448 w 29447"/>
                  <a:gd name="connsiteY0" fmla="*/ 0 h 12972"/>
                  <a:gd name="connsiteX1" fmla="*/ 0 w 29447"/>
                  <a:gd name="connsiteY1" fmla="*/ 0 h 1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447" h="12972">
                    <a:moveTo>
                      <a:pt x="2944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836" name="Free-form: Shape 466">
                <a:extLst>
                  <a:ext uri="{FF2B5EF4-FFF2-40B4-BE49-F238E27FC236}">
                    <a16:creationId xmlns:a16="http://schemas.microsoft.com/office/drawing/2014/main" id="{F9ABA8A3-7ADC-4B5B-B879-0D6B9B11F67F}"/>
                  </a:ext>
                </a:extLst>
              </p:cNvPr>
              <p:cNvSpPr/>
              <p:nvPr/>
            </p:nvSpPr>
            <p:spPr>
              <a:xfrm>
                <a:off x="5176068" y="4571515"/>
                <a:ext cx="29447" cy="12972"/>
              </a:xfrm>
              <a:custGeom>
                <a:avLst/>
                <a:gdLst>
                  <a:gd name="connsiteX0" fmla="*/ 29448 w 29447"/>
                  <a:gd name="connsiteY0" fmla="*/ 0 h 12972"/>
                  <a:gd name="connsiteX1" fmla="*/ 0 w 29447"/>
                  <a:gd name="connsiteY1" fmla="*/ 0 h 1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447" h="12972">
                    <a:moveTo>
                      <a:pt x="2944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837" name="Free-form: Shape 467">
                <a:extLst>
                  <a:ext uri="{FF2B5EF4-FFF2-40B4-BE49-F238E27FC236}">
                    <a16:creationId xmlns:a16="http://schemas.microsoft.com/office/drawing/2014/main" id="{6773341C-CF35-8732-D30B-A695921A3116}"/>
                  </a:ext>
                </a:extLst>
              </p:cNvPr>
              <p:cNvSpPr/>
              <p:nvPr/>
            </p:nvSpPr>
            <p:spPr>
              <a:xfrm>
                <a:off x="5176068" y="4419280"/>
                <a:ext cx="29447" cy="12972"/>
              </a:xfrm>
              <a:custGeom>
                <a:avLst/>
                <a:gdLst>
                  <a:gd name="connsiteX0" fmla="*/ 29448 w 29447"/>
                  <a:gd name="connsiteY0" fmla="*/ 0 h 12972"/>
                  <a:gd name="connsiteX1" fmla="*/ 0 w 29447"/>
                  <a:gd name="connsiteY1" fmla="*/ 0 h 1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447" h="12972">
                    <a:moveTo>
                      <a:pt x="2944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838" name="TextBox 837">
                <a:extLst>
                  <a:ext uri="{FF2B5EF4-FFF2-40B4-BE49-F238E27FC236}">
                    <a16:creationId xmlns:a16="http://schemas.microsoft.com/office/drawing/2014/main" id="{1C303983-A72E-B361-7206-3320D9AC7E4D}"/>
                  </a:ext>
                </a:extLst>
              </p:cNvPr>
              <p:cNvSpPr txBox="1"/>
              <p:nvPr/>
            </p:nvSpPr>
            <p:spPr>
              <a:xfrm>
                <a:off x="4998395" y="4340768"/>
                <a:ext cx="12521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en-GB" sz="1000">
                    <a:solidFill>
                      <a:srgbClr val="000000"/>
                    </a:solidFill>
                  </a:rPr>
                  <a:t>7</a:t>
                </a:r>
              </a:p>
            </p:txBody>
          </p:sp>
          <p:sp>
            <p:nvSpPr>
              <p:cNvPr id="839" name="TextBox 838">
                <a:extLst>
                  <a:ext uri="{FF2B5EF4-FFF2-40B4-BE49-F238E27FC236}">
                    <a16:creationId xmlns:a16="http://schemas.microsoft.com/office/drawing/2014/main" id="{94E4453D-2625-F1BD-9243-1D8DED22C74E}"/>
                  </a:ext>
                </a:extLst>
              </p:cNvPr>
              <p:cNvSpPr txBox="1"/>
              <p:nvPr/>
            </p:nvSpPr>
            <p:spPr>
              <a:xfrm>
                <a:off x="4998395" y="4496439"/>
                <a:ext cx="12521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en-GB" sz="1000">
                    <a:solidFill>
                      <a:srgbClr val="000000"/>
                    </a:solidFill>
                  </a:rPr>
                  <a:t>6</a:t>
                </a:r>
              </a:p>
            </p:txBody>
          </p:sp>
          <p:sp>
            <p:nvSpPr>
              <p:cNvPr id="840" name="TextBox 839">
                <a:extLst>
                  <a:ext uri="{FF2B5EF4-FFF2-40B4-BE49-F238E27FC236}">
                    <a16:creationId xmlns:a16="http://schemas.microsoft.com/office/drawing/2014/main" id="{94D990C8-15A9-6ED6-1886-D638E3604E2B}"/>
                  </a:ext>
                </a:extLst>
              </p:cNvPr>
              <p:cNvSpPr txBox="1"/>
              <p:nvPr/>
            </p:nvSpPr>
            <p:spPr>
              <a:xfrm>
                <a:off x="4998395" y="4652110"/>
                <a:ext cx="12521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en-GB" sz="100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841" name="TextBox 840">
                <a:extLst>
                  <a:ext uri="{FF2B5EF4-FFF2-40B4-BE49-F238E27FC236}">
                    <a16:creationId xmlns:a16="http://schemas.microsoft.com/office/drawing/2014/main" id="{A55A4EF4-E66A-F553-FD4B-080DFD429455}"/>
                  </a:ext>
                </a:extLst>
              </p:cNvPr>
              <p:cNvSpPr txBox="1"/>
              <p:nvPr/>
            </p:nvSpPr>
            <p:spPr>
              <a:xfrm>
                <a:off x="4998395" y="4807781"/>
                <a:ext cx="12521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en-GB" sz="100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842" name="TextBox 841">
                <a:extLst>
                  <a:ext uri="{FF2B5EF4-FFF2-40B4-BE49-F238E27FC236}">
                    <a16:creationId xmlns:a16="http://schemas.microsoft.com/office/drawing/2014/main" id="{6184CFC4-6305-7095-38DE-24BC08C9BA4E}"/>
                  </a:ext>
                </a:extLst>
              </p:cNvPr>
              <p:cNvSpPr txBox="1"/>
              <p:nvPr/>
            </p:nvSpPr>
            <p:spPr>
              <a:xfrm>
                <a:off x="4998395" y="4963452"/>
                <a:ext cx="12521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en-GB" sz="10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843" name="TextBox 842">
                <a:extLst>
                  <a:ext uri="{FF2B5EF4-FFF2-40B4-BE49-F238E27FC236}">
                    <a16:creationId xmlns:a16="http://schemas.microsoft.com/office/drawing/2014/main" id="{F928B15C-5703-C383-6616-F8F644124F99}"/>
                  </a:ext>
                </a:extLst>
              </p:cNvPr>
              <p:cNvSpPr txBox="1"/>
              <p:nvPr/>
            </p:nvSpPr>
            <p:spPr>
              <a:xfrm>
                <a:off x="4998395" y="5119123"/>
                <a:ext cx="12521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en-GB" sz="10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844" name="TextBox 843">
                <a:extLst>
                  <a:ext uri="{FF2B5EF4-FFF2-40B4-BE49-F238E27FC236}">
                    <a16:creationId xmlns:a16="http://schemas.microsoft.com/office/drawing/2014/main" id="{DE6F5443-8BA0-AAE7-F540-F9AA1007EB12}"/>
                  </a:ext>
                </a:extLst>
              </p:cNvPr>
              <p:cNvSpPr txBox="1"/>
              <p:nvPr/>
            </p:nvSpPr>
            <p:spPr>
              <a:xfrm>
                <a:off x="4998395" y="5274794"/>
                <a:ext cx="12521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en-GB" sz="10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845" name="TextBox 844">
                <a:extLst>
                  <a:ext uri="{FF2B5EF4-FFF2-40B4-BE49-F238E27FC236}">
                    <a16:creationId xmlns:a16="http://schemas.microsoft.com/office/drawing/2014/main" id="{5AF32DFA-2008-495D-C734-E31D6F2C6A45}"/>
                  </a:ext>
                </a:extLst>
              </p:cNvPr>
              <p:cNvSpPr txBox="1"/>
              <p:nvPr/>
            </p:nvSpPr>
            <p:spPr>
              <a:xfrm>
                <a:off x="4998395" y="5430466"/>
                <a:ext cx="12521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en-GB" sz="1000">
                    <a:solidFill>
                      <a:srgbClr val="000000"/>
                    </a:solidFill>
                  </a:rPr>
                  <a:t>0</a:t>
                </a:r>
              </a:p>
            </p:txBody>
          </p:sp>
        </p:grpSp>
        <p:sp>
          <p:nvSpPr>
            <p:cNvPr id="846" name="TextBox 845">
              <a:extLst>
                <a:ext uri="{FF2B5EF4-FFF2-40B4-BE49-F238E27FC236}">
                  <a16:creationId xmlns:a16="http://schemas.microsoft.com/office/drawing/2014/main" id="{ADEB3B0D-E0ED-545B-02F2-59F9C7E53587}"/>
                </a:ext>
              </a:extLst>
            </p:cNvPr>
            <p:cNvSpPr txBox="1"/>
            <p:nvPr/>
          </p:nvSpPr>
          <p:spPr>
            <a:xfrm rot="16200000">
              <a:off x="6255779" y="4545563"/>
              <a:ext cx="131281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000" b="1">
                  <a:solidFill>
                    <a:srgbClr val="000000"/>
                  </a:solidFill>
                </a:rPr>
                <a:t>Day 4 Bronchial IL-33 (ng/mL)</a:t>
              </a:r>
            </a:p>
          </p:txBody>
        </p:sp>
        <p:sp>
          <p:nvSpPr>
            <p:cNvPr id="847" name="TextBox 846">
              <a:extLst>
                <a:ext uri="{FF2B5EF4-FFF2-40B4-BE49-F238E27FC236}">
                  <a16:creationId xmlns:a16="http://schemas.microsoft.com/office/drawing/2014/main" id="{AD83FBBC-8AAA-A950-BD08-827EB93FF1D5}"/>
                </a:ext>
              </a:extLst>
            </p:cNvPr>
            <p:cNvSpPr txBox="1"/>
            <p:nvPr/>
          </p:nvSpPr>
          <p:spPr>
            <a:xfrm>
              <a:off x="7338778" y="5485288"/>
              <a:ext cx="162640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Peak Lower Respiratory</a:t>
              </a:r>
              <a:b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</a:br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Symptom Score</a:t>
              </a:r>
            </a:p>
          </p:txBody>
        </p:sp>
        <p:sp>
          <p:nvSpPr>
            <p:cNvPr id="848" name="Free-form: Shape 482">
              <a:extLst>
                <a:ext uri="{FF2B5EF4-FFF2-40B4-BE49-F238E27FC236}">
                  <a16:creationId xmlns:a16="http://schemas.microsoft.com/office/drawing/2014/main" id="{ACF5D3FA-3A78-318E-5725-2E2E6138F43C}"/>
                </a:ext>
              </a:extLst>
            </p:cNvPr>
            <p:cNvSpPr/>
            <p:nvPr/>
          </p:nvSpPr>
          <p:spPr>
            <a:xfrm>
              <a:off x="7481465" y="5263154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30"/>
                    <a:pt x="33229" y="42852"/>
                    <a:pt x="21426" y="42852"/>
                  </a:cubicBezTo>
                  <a:cubicBezTo>
                    <a:pt x="9622" y="42852"/>
                    <a:pt x="0" y="33230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49" name="Free-form: Shape 483">
              <a:extLst>
                <a:ext uri="{FF2B5EF4-FFF2-40B4-BE49-F238E27FC236}">
                  <a16:creationId xmlns:a16="http://schemas.microsoft.com/office/drawing/2014/main" id="{23A3AA2E-AA39-A931-580A-B20034A9C829}"/>
                </a:ext>
              </a:extLst>
            </p:cNvPr>
            <p:cNvSpPr/>
            <p:nvPr/>
          </p:nvSpPr>
          <p:spPr>
            <a:xfrm>
              <a:off x="7562036" y="5170009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0" name="Free-form: Shape 484">
              <a:extLst>
                <a:ext uri="{FF2B5EF4-FFF2-40B4-BE49-F238E27FC236}">
                  <a16:creationId xmlns:a16="http://schemas.microsoft.com/office/drawing/2014/main" id="{8D1D4030-3947-9111-0700-6159462BF4E3}"/>
                </a:ext>
              </a:extLst>
            </p:cNvPr>
            <p:cNvSpPr/>
            <p:nvPr/>
          </p:nvSpPr>
          <p:spPr>
            <a:xfrm>
              <a:off x="7723308" y="5188741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1" name="Free-form: Shape 485">
              <a:extLst>
                <a:ext uri="{FF2B5EF4-FFF2-40B4-BE49-F238E27FC236}">
                  <a16:creationId xmlns:a16="http://schemas.microsoft.com/office/drawing/2014/main" id="{050D96E7-9751-DD4E-CAC0-624C87D6DCBB}"/>
                </a:ext>
              </a:extLst>
            </p:cNvPr>
            <p:cNvSpPr/>
            <p:nvPr/>
          </p:nvSpPr>
          <p:spPr>
            <a:xfrm>
              <a:off x="7884195" y="5138576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30"/>
                    <a:pt x="33229" y="42852"/>
                    <a:pt x="21426" y="42852"/>
                  </a:cubicBezTo>
                  <a:cubicBezTo>
                    <a:pt x="9622" y="42852"/>
                    <a:pt x="0" y="33230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2" name="Free-form: Shape 486">
              <a:extLst>
                <a:ext uri="{FF2B5EF4-FFF2-40B4-BE49-F238E27FC236}">
                  <a16:creationId xmlns:a16="http://schemas.microsoft.com/office/drawing/2014/main" id="{7392E07C-6598-55EE-1F08-81298F0A08AB}"/>
                </a:ext>
              </a:extLst>
            </p:cNvPr>
            <p:cNvSpPr/>
            <p:nvPr/>
          </p:nvSpPr>
          <p:spPr>
            <a:xfrm>
              <a:off x="8045211" y="5239034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3" name="Free-form: Shape 487">
              <a:extLst>
                <a:ext uri="{FF2B5EF4-FFF2-40B4-BE49-F238E27FC236}">
                  <a16:creationId xmlns:a16="http://schemas.microsoft.com/office/drawing/2014/main" id="{A3464DDF-D5AD-5F78-7A66-2699DB03390C}"/>
                </a:ext>
              </a:extLst>
            </p:cNvPr>
            <p:cNvSpPr/>
            <p:nvPr/>
          </p:nvSpPr>
          <p:spPr>
            <a:xfrm>
              <a:off x="8125782" y="5180786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30"/>
                    <a:pt x="33229" y="42852"/>
                    <a:pt x="21426" y="42852"/>
                  </a:cubicBezTo>
                  <a:cubicBezTo>
                    <a:pt x="9622" y="42852"/>
                    <a:pt x="0" y="33230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4" name="Free-form: Shape 488">
              <a:extLst>
                <a:ext uri="{FF2B5EF4-FFF2-40B4-BE49-F238E27FC236}">
                  <a16:creationId xmlns:a16="http://schemas.microsoft.com/office/drawing/2014/main" id="{FB7FF843-45BC-D7A8-B58D-6370D73B7F97}"/>
                </a:ext>
              </a:extLst>
            </p:cNvPr>
            <p:cNvSpPr/>
            <p:nvPr/>
          </p:nvSpPr>
          <p:spPr>
            <a:xfrm>
              <a:off x="8125782" y="5173602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5" name="Free-form: Shape 489">
              <a:extLst>
                <a:ext uri="{FF2B5EF4-FFF2-40B4-BE49-F238E27FC236}">
                  <a16:creationId xmlns:a16="http://schemas.microsoft.com/office/drawing/2014/main" id="{3DA6A113-2D6E-D938-9BE9-E3C062C0F110}"/>
                </a:ext>
              </a:extLst>
            </p:cNvPr>
            <p:cNvSpPr/>
            <p:nvPr/>
          </p:nvSpPr>
          <p:spPr>
            <a:xfrm>
              <a:off x="8125782" y="5006941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6" name="Free-form: Shape 490">
              <a:extLst>
                <a:ext uri="{FF2B5EF4-FFF2-40B4-BE49-F238E27FC236}">
                  <a16:creationId xmlns:a16="http://schemas.microsoft.com/office/drawing/2014/main" id="{B09BBF3F-DD04-E68E-0D79-B53DCFCDAAE3}"/>
                </a:ext>
              </a:extLst>
            </p:cNvPr>
            <p:cNvSpPr/>
            <p:nvPr/>
          </p:nvSpPr>
          <p:spPr>
            <a:xfrm>
              <a:off x="8206226" y="4997062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7" name="Free-form: Shape 491">
              <a:extLst>
                <a:ext uri="{FF2B5EF4-FFF2-40B4-BE49-F238E27FC236}">
                  <a16:creationId xmlns:a16="http://schemas.microsoft.com/office/drawing/2014/main" id="{22F82C8B-057B-EE93-CEC8-FC152AA59BF0}"/>
                </a:ext>
              </a:extLst>
            </p:cNvPr>
            <p:cNvSpPr/>
            <p:nvPr/>
          </p:nvSpPr>
          <p:spPr>
            <a:xfrm>
              <a:off x="7803623" y="5082124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8" name="Free-form: Shape 492">
              <a:extLst>
                <a:ext uri="{FF2B5EF4-FFF2-40B4-BE49-F238E27FC236}">
                  <a16:creationId xmlns:a16="http://schemas.microsoft.com/office/drawing/2014/main" id="{A6C199E3-49BC-F80A-33C1-8773ECD4FA92}"/>
                </a:ext>
              </a:extLst>
            </p:cNvPr>
            <p:cNvSpPr/>
            <p:nvPr/>
          </p:nvSpPr>
          <p:spPr>
            <a:xfrm>
              <a:off x="7562036" y="5032858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9" name="Free-form: Shape 493">
              <a:extLst>
                <a:ext uri="{FF2B5EF4-FFF2-40B4-BE49-F238E27FC236}">
                  <a16:creationId xmlns:a16="http://schemas.microsoft.com/office/drawing/2014/main" id="{408B33F6-ABF6-A9C2-FF14-AEBB8BE49EB1}"/>
                </a:ext>
              </a:extLst>
            </p:cNvPr>
            <p:cNvSpPr/>
            <p:nvPr/>
          </p:nvSpPr>
          <p:spPr>
            <a:xfrm>
              <a:off x="7884195" y="4897502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0" name="Free-form: Shape 494">
              <a:extLst>
                <a:ext uri="{FF2B5EF4-FFF2-40B4-BE49-F238E27FC236}">
                  <a16:creationId xmlns:a16="http://schemas.microsoft.com/office/drawing/2014/main" id="{56E921B2-B5CF-218F-946E-B1CF47B2C307}"/>
                </a:ext>
              </a:extLst>
            </p:cNvPr>
            <p:cNvSpPr/>
            <p:nvPr/>
          </p:nvSpPr>
          <p:spPr>
            <a:xfrm>
              <a:off x="7803623" y="4613448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1" name="Free-form: Shape 495">
              <a:extLst>
                <a:ext uri="{FF2B5EF4-FFF2-40B4-BE49-F238E27FC236}">
                  <a16:creationId xmlns:a16="http://schemas.microsoft.com/office/drawing/2014/main" id="{CBCAD15C-E31F-D557-1D04-AF7CDA7D8904}"/>
                </a:ext>
              </a:extLst>
            </p:cNvPr>
            <p:cNvSpPr/>
            <p:nvPr/>
          </p:nvSpPr>
          <p:spPr>
            <a:xfrm>
              <a:off x="7964639" y="4579449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2" name="Free-form: Shape 496">
              <a:extLst>
                <a:ext uri="{FF2B5EF4-FFF2-40B4-BE49-F238E27FC236}">
                  <a16:creationId xmlns:a16="http://schemas.microsoft.com/office/drawing/2014/main" id="{DDE27F63-9019-161B-F91D-2E95FA285F35}"/>
                </a:ext>
              </a:extLst>
            </p:cNvPr>
            <p:cNvSpPr/>
            <p:nvPr/>
          </p:nvSpPr>
          <p:spPr>
            <a:xfrm>
              <a:off x="8045211" y="4703129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3" name="Free-form: Shape 497">
              <a:extLst>
                <a:ext uri="{FF2B5EF4-FFF2-40B4-BE49-F238E27FC236}">
                  <a16:creationId xmlns:a16="http://schemas.microsoft.com/office/drawing/2014/main" id="{7FCBC4A4-2A83-558C-CB5C-A1766B48C2DB}"/>
                </a:ext>
              </a:extLst>
            </p:cNvPr>
            <p:cNvSpPr/>
            <p:nvPr/>
          </p:nvSpPr>
          <p:spPr>
            <a:xfrm>
              <a:off x="8206226" y="4676186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4" name="Free-form: Shape 498">
              <a:extLst>
                <a:ext uri="{FF2B5EF4-FFF2-40B4-BE49-F238E27FC236}">
                  <a16:creationId xmlns:a16="http://schemas.microsoft.com/office/drawing/2014/main" id="{AF9C08D7-B7B4-8157-7E3A-1EA3E26AD7E6}"/>
                </a:ext>
              </a:extLst>
            </p:cNvPr>
            <p:cNvSpPr/>
            <p:nvPr/>
          </p:nvSpPr>
          <p:spPr>
            <a:xfrm>
              <a:off x="8286798" y="4654760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5" name="Free-form: Shape 499">
              <a:extLst>
                <a:ext uri="{FF2B5EF4-FFF2-40B4-BE49-F238E27FC236}">
                  <a16:creationId xmlns:a16="http://schemas.microsoft.com/office/drawing/2014/main" id="{43DA5B5A-37F0-C492-4DA9-36A84CAAB558}"/>
                </a:ext>
              </a:extLst>
            </p:cNvPr>
            <p:cNvSpPr/>
            <p:nvPr/>
          </p:nvSpPr>
          <p:spPr>
            <a:xfrm>
              <a:off x="8689400" y="4651168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6" name="Free-form: Shape 500">
              <a:extLst>
                <a:ext uri="{FF2B5EF4-FFF2-40B4-BE49-F238E27FC236}">
                  <a16:creationId xmlns:a16="http://schemas.microsoft.com/office/drawing/2014/main" id="{861E5A4C-B831-2203-AD87-43A358863D36}"/>
                </a:ext>
              </a:extLst>
            </p:cNvPr>
            <p:cNvSpPr/>
            <p:nvPr/>
          </p:nvSpPr>
          <p:spPr>
            <a:xfrm>
              <a:off x="8286798" y="4564181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7" name="Free-form: Shape 501">
              <a:extLst>
                <a:ext uri="{FF2B5EF4-FFF2-40B4-BE49-F238E27FC236}">
                  <a16:creationId xmlns:a16="http://schemas.microsoft.com/office/drawing/2014/main" id="{955F57F3-1C99-BF41-D009-A789590BB5B1}"/>
                </a:ext>
              </a:extLst>
            </p:cNvPr>
            <p:cNvSpPr/>
            <p:nvPr/>
          </p:nvSpPr>
          <p:spPr>
            <a:xfrm>
              <a:off x="8367370" y="4427158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8" name="Free-form: Shape 502">
              <a:extLst>
                <a:ext uri="{FF2B5EF4-FFF2-40B4-BE49-F238E27FC236}">
                  <a16:creationId xmlns:a16="http://schemas.microsoft.com/office/drawing/2014/main" id="{BAA62964-8347-4811-05E3-396373E9B5E0}"/>
                </a:ext>
              </a:extLst>
            </p:cNvPr>
            <p:cNvSpPr/>
            <p:nvPr/>
          </p:nvSpPr>
          <p:spPr>
            <a:xfrm>
              <a:off x="8286798" y="4417279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9" name="Free-form: Shape 503">
              <a:extLst>
                <a:ext uri="{FF2B5EF4-FFF2-40B4-BE49-F238E27FC236}">
                  <a16:creationId xmlns:a16="http://schemas.microsoft.com/office/drawing/2014/main" id="{0C5204F0-0AE6-010D-DA30-6DB83342DF54}"/>
                </a:ext>
              </a:extLst>
            </p:cNvPr>
            <p:cNvSpPr/>
            <p:nvPr/>
          </p:nvSpPr>
          <p:spPr>
            <a:xfrm>
              <a:off x="8206226" y="4326700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0" name="Free-form: Shape 504">
              <a:extLst>
                <a:ext uri="{FF2B5EF4-FFF2-40B4-BE49-F238E27FC236}">
                  <a16:creationId xmlns:a16="http://schemas.microsoft.com/office/drawing/2014/main" id="{AF790982-636C-C6E5-76BF-BEAE5245BDFA}"/>
                </a:ext>
              </a:extLst>
            </p:cNvPr>
            <p:cNvSpPr/>
            <p:nvPr/>
          </p:nvSpPr>
          <p:spPr>
            <a:xfrm>
              <a:off x="7642608" y="4602799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1" name="Free-form: Shape 505">
              <a:extLst>
                <a:ext uri="{FF2B5EF4-FFF2-40B4-BE49-F238E27FC236}">
                  <a16:creationId xmlns:a16="http://schemas.microsoft.com/office/drawing/2014/main" id="{0636B207-BB51-AFBB-2C31-B77B23C5D685}"/>
                </a:ext>
              </a:extLst>
            </p:cNvPr>
            <p:cNvSpPr/>
            <p:nvPr/>
          </p:nvSpPr>
          <p:spPr>
            <a:xfrm>
              <a:off x="7502890" y="4512990"/>
              <a:ext cx="1207935" cy="668566"/>
            </a:xfrm>
            <a:custGeom>
              <a:avLst/>
              <a:gdLst>
                <a:gd name="connsiteX0" fmla="*/ 0 w 1207935"/>
                <a:gd name="connsiteY0" fmla="*/ 668566 h 668566"/>
                <a:gd name="connsiteX1" fmla="*/ 1207936 w 1207935"/>
                <a:gd name="connsiteY1" fmla="*/ 0 h 66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7935" h="668566">
                  <a:moveTo>
                    <a:pt x="0" y="668566"/>
                  </a:moveTo>
                  <a:lnTo>
                    <a:pt x="1207936" y="0"/>
                  </a:lnTo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2" name="Free-form: Shape 506">
              <a:extLst>
                <a:ext uri="{FF2B5EF4-FFF2-40B4-BE49-F238E27FC236}">
                  <a16:creationId xmlns:a16="http://schemas.microsoft.com/office/drawing/2014/main" id="{00242CAF-F866-5A7E-5B39-943188902477}"/>
                </a:ext>
              </a:extLst>
            </p:cNvPr>
            <p:cNvSpPr/>
            <p:nvPr/>
          </p:nvSpPr>
          <p:spPr>
            <a:xfrm>
              <a:off x="7803596" y="5238833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30"/>
                    <a:pt x="33229" y="42852"/>
                    <a:pt x="21426" y="42852"/>
                  </a:cubicBezTo>
                  <a:cubicBezTo>
                    <a:pt x="9622" y="42852"/>
                    <a:pt x="0" y="33230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5" name="TextBox 874">
              <a:extLst>
                <a:ext uri="{FF2B5EF4-FFF2-40B4-BE49-F238E27FC236}">
                  <a16:creationId xmlns:a16="http://schemas.microsoft.com/office/drawing/2014/main" id="{DBC1EE5A-C147-0015-9FFA-656081CAE883}"/>
                </a:ext>
              </a:extLst>
            </p:cNvPr>
            <p:cNvSpPr txBox="1"/>
            <p:nvPr/>
          </p:nvSpPr>
          <p:spPr>
            <a:xfrm>
              <a:off x="7320649" y="4049438"/>
              <a:ext cx="1124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000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r = 0.58, P = 0.003</a:t>
              </a:r>
            </a:p>
          </p:txBody>
        </p:sp>
      </p:grpSp>
      <p:grpSp>
        <p:nvGrpSpPr>
          <p:cNvPr id="1004" name="Group 1003">
            <a:extLst>
              <a:ext uri="{FF2B5EF4-FFF2-40B4-BE49-F238E27FC236}">
                <a16:creationId xmlns:a16="http://schemas.microsoft.com/office/drawing/2014/main" id="{BDB6E037-13CA-043F-D3E0-91B939DAA25B}"/>
              </a:ext>
            </a:extLst>
          </p:cNvPr>
          <p:cNvGrpSpPr/>
          <p:nvPr/>
        </p:nvGrpSpPr>
        <p:grpSpPr>
          <a:xfrm>
            <a:off x="9333008" y="4044741"/>
            <a:ext cx="2129679" cy="1840657"/>
            <a:chOff x="9333008" y="4044741"/>
            <a:chExt cx="2129679" cy="1840657"/>
          </a:xfrm>
          <a:solidFill>
            <a:srgbClr val="000000"/>
          </a:solidFill>
        </p:grpSpPr>
        <p:sp>
          <p:nvSpPr>
            <p:cNvPr id="5" name="Free-form: Shape 622">
              <a:extLst>
                <a:ext uri="{FF2B5EF4-FFF2-40B4-BE49-F238E27FC236}">
                  <a16:creationId xmlns:a16="http://schemas.microsoft.com/office/drawing/2014/main" id="{4B635F61-C489-F568-4B4F-85B2340100DA}"/>
                </a:ext>
              </a:extLst>
            </p:cNvPr>
            <p:cNvSpPr/>
            <p:nvPr/>
          </p:nvSpPr>
          <p:spPr>
            <a:xfrm>
              <a:off x="10032613" y="4540720"/>
              <a:ext cx="1125588" cy="342317"/>
            </a:xfrm>
            <a:custGeom>
              <a:avLst/>
              <a:gdLst>
                <a:gd name="connsiteX0" fmla="*/ 0 w 1125588"/>
                <a:gd name="connsiteY0" fmla="*/ 342318 h 342317"/>
                <a:gd name="connsiteX1" fmla="*/ 1125588 w 1125588"/>
                <a:gd name="connsiteY1" fmla="*/ 0 h 34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5588" h="342317">
                  <a:moveTo>
                    <a:pt x="0" y="342318"/>
                  </a:moveTo>
                  <a:lnTo>
                    <a:pt x="1125588" y="0"/>
                  </a:lnTo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6" name="Free-form: Shape 513">
              <a:extLst>
                <a:ext uri="{FF2B5EF4-FFF2-40B4-BE49-F238E27FC236}">
                  <a16:creationId xmlns:a16="http://schemas.microsoft.com/office/drawing/2014/main" id="{649990AC-88D6-3BD1-65AB-83C84389ED4E}"/>
                </a:ext>
              </a:extLst>
            </p:cNvPr>
            <p:cNvSpPr/>
            <p:nvPr/>
          </p:nvSpPr>
          <p:spPr>
            <a:xfrm>
              <a:off x="10011024" y="4588680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7" name="Free-form: Shape 514">
              <a:extLst>
                <a:ext uri="{FF2B5EF4-FFF2-40B4-BE49-F238E27FC236}">
                  <a16:creationId xmlns:a16="http://schemas.microsoft.com/office/drawing/2014/main" id="{83396DB6-3588-5544-CFD1-65E12D88E8A2}"/>
                </a:ext>
              </a:extLst>
            </p:cNvPr>
            <p:cNvSpPr/>
            <p:nvPr/>
          </p:nvSpPr>
          <p:spPr>
            <a:xfrm>
              <a:off x="10117416" y="4738638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8" name="Free-form: Shape 515">
              <a:extLst>
                <a:ext uri="{FF2B5EF4-FFF2-40B4-BE49-F238E27FC236}">
                  <a16:creationId xmlns:a16="http://schemas.microsoft.com/office/drawing/2014/main" id="{102698C2-95E7-0B0F-25DF-77DF7D52B0D8}"/>
                </a:ext>
              </a:extLst>
            </p:cNvPr>
            <p:cNvSpPr/>
            <p:nvPr/>
          </p:nvSpPr>
          <p:spPr>
            <a:xfrm>
              <a:off x="10313137" y="5040235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7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7"/>
                    <a:pt x="21589" y="43177"/>
                  </a:cubicBezTo>
                  <a:cubicBezTo>
                    <a:pt x="9696" y="43177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9" name="Free-form: Shape 516">
              <a:extLst>
                <a:ext uri="{FF2B5EF4-FFF2-40B4-BE49-F238E27FC236}">
                  <a16:creationId xmlns:a16="http://schemas.microsoft.com/office/drawing/2014/main" id="{4D8ECA34-0750-8ADD-7F3F-9345C7A80788}"/>
                </a:ext>
              </a:extLst>
            </p:cNvPr>
            <p:cNvSpPr/>
            <p:nvPr/>
          </p:nvSpPr>
          <p:spPr>
            <a:xfrm>
              <a:off x="10384367" y="4842445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0" name="Free-form: Shape 517">
              <a:extLst>
                <a:ext uri="{FF2B5EF4-FFF2-40B4-BE49-F238E27FC236}">
                  <a16:creationId xmlns:a16="http://schemas.microsoft.com/office/drawing/2014/main" id="{A454B90F-E613-F95C-EFC1-BF3006939B57}"/>
                </a:ext>
              </a:extLst>
            </p:cNvPr>
            <p:cNvSpPr/>
            <p:nvPr/>
          </p:nvSpPr>
          <p:spPr>
            <a:xfrm>
              <a:off x="10512348" y="4770181"/>
              <a:ext cx="43177" cy="43177"/>
            </a:xfrm>
            <a:custGeom>
              <a:avLst/>
              <a:gdLst>
                <a:gd name="connsiteX0" fmla="*/ 43177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7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7" y="21589"/>
                  </a:moveTo>
                  <a:cubicBezTo>
                    <a:pt x="43177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7" y="9696"/>
                    <a:pt x="43177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1" name="Free-form: Shape 518">
              <a:extLst>
                <a:ext uri="{FF2B5EF4-FFF2-40B4-BE49-F238E27FC236}">
                  <a16:creationId xmlns:a16="http://schemas.microsoft.com/office/drawing/2014/main" id="{E792EF28-2637-87E0-9E42-BB8AD50BFA81}"/>
                </a:ext>
              </a:extLst>
            </p:cNvPr>
            <p:cNvSpPr/>
            <p:nvPr/>
          </p:nvSpPr>
          <p:spPr>
            <a:xfrm>
              <a:off x="10461027" y="5029505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7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7"/>
                    <a:pt x="21589" y="43177"/>
                  </a:cubicBezTo>
                  <a:cubicBezTo>
                    <a:pt x="9696" y="43177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2" name="Free-form: Shape 519">
              <a:extLst>
                <a:ext uri="{FF2B5EF4-FFF2-40B4-BE49-F238E27FC236}">
                  <a16:creationId xmlns:a16="http://schemas.microsoft.com/office/drawing/2014/main" id="{627CDF30-8BDD-8691-8C44-BAA885415E34}"/>
                </a:ext>
              </a:extLst>
            </p:cNvPr>
            <p:cNvSpPr/>
            <p:nvPr/>
          </p:nvSpPr>
          <p:spPr>
            <a:xfrm>
              <a:off x="10591723" y="4910185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3" name="Free-form: Shape 520">
              <a:extLst>
                <a:ext uri="{FF2B5EF4-FFF2-40B4-BE49-F238E27FC236}">
                  <a16:creationId xmlns:a16="http://schemas.microsoft.com/office/drawing/2014/main" id="{7EF39A69-24CE-C156-B47D-55F7E3BFD2C5}"/>
                </a:ext>
              </a:extLst>
            </p:cNvPr>
            <p:cNvSpPr/>
            <p:nvPr/>
          </p:nvSpPr>
          <p:spPr>
            <a:xfrm>
              <a:off x="10630505" y="4990593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4" name="Free-form: Shape 521">
              <a:extLst>
                <a:ext uri="{FF2B5EF4-FFF2-40B4-BE49-F238E27FC236}">
                  <a16:creationId xmlns:a16="http://schemas.microsoft.com/office/drawing/2014/main" id="{AAC4270D-5091-82F2-9DAD-BD02047306D3}"/>
                </a:ext>
              </a:extLst>
            </p:cNvPr>
            <p:cNvSpPr/>
            <p:nvPr/>
          </p:nvSpPr>
          <p:spPr>
            <a:xfrm>
              <a:off x="10590818" y="5051998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5" name="Free-form: Shape 522">
              <a:extLst>
                <a:ext uri="{FF2B5EF4-FFF2-40B4-BE49-F238E27FC236}">
                  <a16:creationId xmlns:a16="http://schemas.microsoft.com/office/drawing/2014/main" id="{858F4EBA-DE6E-6041-80E7-5999FD4235B3}"/>
                </a:ext>
              </a:extLst>
            </p:cNvPr>
            <p:cNvSpPr/>
            <p:nvPr/>
          </p:nvSpPr>
          <p:spPr>
            <a:xfrm>
              <a:off x="11077663" y="5121548"/>
              <a:ext cx="43177" cy="43177"/>
            </a:xfrm>
            <a:custGeom>
              <a:avLst/>
              <a:gdLst>
                <a:gd name="connsiteX0" fmla="*/ 43177 w 43177"/>
                <a:gd name="connsiteY0" fmla="*/ 21589 h 43177"/>
                <a:gd name="connsiteX1" fmla="*/ 21589 w 43177"/>
                <a:gd name="connsiteY1" fmla="*/ 43177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7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7" y="21589"/>
                  </a:moveTo>
                  <a:cubicBezTo>
                    <a:pt x="43177" y="33482"/>
                    <a:pt x="33482" y="43177"/>
                    <a:pt x="21589" y="43177"/>
                  </a:cubicBezTo>
                  <a:cubicBezTo>
                    <a:pt x="9696" y="43177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7" y="9696"/>
                    <a:pt x="43177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6" name="Free-form: Shape 523">
              <a:extLst>
                <a:ext uri="{FF2B5EF4-FFF2-40B4-BE49-F238E27FC236}">
                  <a16:creationId xmlns:a16="http://schemas.microsoft.com/office/drawing/2014/main" id="{C3A642AE-D55F-C25E-31CE-F9F1D003E378}"/>
                </a:ext>
              </a:extLst>
            </p:cNvPr>
            <p:cNvSpPr/>
            <p:nvPr/>
          </p:nvSpPr>
          <p:spPr>
            <a:xfrm>
              <a:off x="10722419" y="4846970"/>
              <a:ext cx="43177" cy="43177"/>
            </a:xfrm>
            <a:custGeom>
              <a:avLst/>
              <a:gdLst>
                <a:gd name="connsiteX0" fmla="*/ 43177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7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7" y="21589"/>
                  </a:moveTo>
                  <a:cubicBezTo>
                    <a:pt x="43177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7" y="9696"/>
                    <a:pt x="43177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7" name="Free-form: Shape 524">
              <a:extLst>
                <a:ext uri="{FF2B5EF4-FFF2-40B4-BE49-F238E27FC236}">
                  <a16:creationId xmlns:a16="http://schemas.microsoft.com/office/drawing/2014/main" id="{38F73A35-136C-2786-C969-8C45D8074E85}"/>
                </a:ext>
              </a:extLst>
            </p:cNvPr>
            <p:cNvSpPr/>
            <p:nvPr/>
          </p:nvSpPr>
          <p:spPr>
            <a:xfrm>
              <a:off x="10746851" y="4755702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8" name="Free-form: Shape 525">
              <a:extLst>
                <a:ext uri="{FF2B5EF4-FFF2-40B4-BE49-F238E27FC236}">
                  <a16:creationId xmlns:a16="http://schemas.microsoft.com/office/drawing/2014/main" id="{7F67F56A-EC70-C00D-756F-AA24CCE09AF1}"/>
                </a:ext>
              </a:extLst>
            </p:cNvPr>
            <p:cNvSpPr/>
            <p:nvPr/>
          </p:nvSpPr>
          <p:spPr>
            <a:xfrm>
              <a:off x="10781109" y="4685248"/>
              <a:ext cx="43177" cy="43177"/>
            </a:xfrm>
            <a:custGeom>
              <a:avLst/>
              <a:gdLst>
                <a:gd name="connsiteX0" fmla="*/ 43177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7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7" y="21589"/>
                  </a:moveTo>
                  <a:cubicBezTo>
                    <a:pt x="43177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7" y="9696"/>
                    <a:pt x="43177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9" name="Free-form: Shape 526">
              <a:extLst>
                <a:ext uri="{FF2B5EF4-FFF2-40B4-BE49-F238E27FC236}">
                  <a16:creationId xmlns:a16="http://schemas.microsoft.com/office/drawing/2014/main" id="{CCF3C7F2-3F10-7E0A-F4E9-13ED47AA4620}"/>
                </a:ext>
              </a:extLst>
            </p:cNvPr>
            <p:cNvSpPr/>
            <p:nvPr/>
          </p:nvSpPr>
          <p:spPr>
            <a:xfrm>
              <a:off x="10769345" y="4623843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0" name="Free-form: Shape 527">
              <a:extLst>
                <a:ext uri="{FF2B5EF4-FFF2-40B4-BE49-F238E27FC236}">
                  <a16:creationId xmlns:a16="http://schemas.microsoft.com/office/drawing/2014/main" id="{4DF7EE19-AAD6-48E9-E5F4-E27FDBC75C0D}"/>
                </a:ext>
              </a:extLst>
            </p:cNvPr>
            <p:cNvSpPr/>
            <p:nvPr/>
          </p:nvSpPr>
          <p:spPr>
            <a:xfrm>
              <a:off x="10708974" y="4593205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1" name="Free-form: Shape 528">
              <a:extLst>
                <a:ext uri="{FF2B5EF4-FFF2-40B4-BE49-F238E27FC236}">
                  <a16:creationId xmlns:a16="http://schemas.microsoft.com/office/drawing/2014/main" id="{D1BD5328-2635-1C98-CAA5-BB4D91AF69EE}"/>
                </a:ext>
              </a:extLst>
            </p:cNvPr>
            <p:cNvSpPr/>
            <p:nvPr/>
          </p:nvSpPr>
          <p:spPr>
            <a:xfrm>
              <a:off x="10822606" y="4530766"/>
              <a:ext cx="43177" cy="43177"/>
            </a:xfrm>
            <a:custGeom>
              <a:avLst/>
              <a:gdLst>
                <a:gd name="connsiteX0" fmla="*/ 43177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7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7" y="21589"/>
                  </a:moveTo>
                  <a:cubicBezTo>
                    <a:pt x="43177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7" y="9696"/>
                    <a:pt x="43177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2" name="Free-form: Shape 529">
              <a:extLst>
                <a:ext uri="{FF2B5EF4-FFF2-40B4-BE49-F238E27FC236}">
                  <a16:creationId xmlns:a16="http://schemas.microsoft.com/office/drawing/2014/main" id="{16FCD084-E763-B354-AE5C-BA616E886C66}"/>
                </a:ext>
              </a:extLst>
            </p:cNvPr>
            <p:cNvSpPr/>
            <p:nvPr/>
          </p:nvSpPr>
          <p:spPr>
            <a:xfrm>
              <a:off x="10890216" y="4519131"/>
              <a:ext cx="43177" cy="43177"/>
            </a:xfrm>
            <a:custGeom>
              <a:avLst/>
              <a:gdLst>
                <a:gd name="connsiteX0" fmla="*/ 43177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7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7" y="21589"/>
                  </a:moveTo>
                  <a:cubicBezTo>
                    <a:pt x="43177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7" y="9696"/>
                    <a:pt x="43177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3" name="Free-form: Shape 530">
              <a:extLst>
                <a:ext uri="{FF2B5EF4-FFF2-40B4-BE49-F238E27FC236}">
                  <a16:creationId xmlns:a16="http://schemas.microsoft.com/office/drawing/2014/main" id="{F84AF0F8-1931-281D-5675-FC56BC0AD0BE}"/>
                </a:ext>
              </a:extLst>
            </p:cNvPr>
            <p:cNvSpPr/>
            <p:nvPr/>
          </p:nvSpPr>
          <p:spPr>
            <a:xfrm>
              <a:off x="10859578" y="4426959"/>
              <a:ext cx="43177" cy="43177"/>
            </a:xfrm>
            <a:custGeom>
              <a:avLst/>
              <a:gdLst>
                <a:gd name="connsiteX0" fmla="*/ 43177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7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7" y="21589"/>
                  </a:moveTo>
                  <a:cubicBezTo>
                    <a:pt x="43177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7" y="9696"/>
                    <a:pt x="43177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4" name="Free-form: Shape 531">
              <a:extLst>
                <a:ext uri="{FF2B5EF4-FFF2-40B4-BE49-F238E27FC236}">
                  <a16:creationId xmlns:a16="http://schemas.microsoft.com/office/drawing/2014/main" id="{BD877752-6627-B23E-ED84-D568862618BC}"/>
                </a:ext>
              </a:extLst>
            </p:cNvPr>
            <p:cNvSpPr/>
            <p:nvPr/>
          </p:nvSpPr>
          <p:spPr>
            <a:xfrm>
              <a:off x="10965971" y="4361029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5" name="Free-form: Shape 532">
              <a:extLst>
                <a:ext uri="{FF2B5EF4-FFF2-40B4-BE49-F238E27FC236}">
                  <a16:creationId xmlns:a16="http://schemas.microsoft.com/office/drawing/2014/main" id="{1CE6D9B0-03D0-55FB-7680-EBD0FAF7121D}"/>
                </a:ext>
              </a:extLst>
            </p:cNvPr>
            <p:cNvSpPr/>
            <p:nvPr/>
          </p:nvSpPr>
          <p:spPr>
            <a:xfrm>
              <a:off x="11018197" y="4364648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6" name="Free-form: Shape 533">
              <a:extLst>
                <a:ext uri="{FF2B5EF4-FFF2-40B4-BE49-F238E27FC236}">
                  <a16:creationId xmlns:a16="http://schemas.microsoft.com/office/drawing/2014/main" id="{3769E3A1-2C38-063A-7F16-0922CAE91A5D}"/>
                </a:ext>
              </a:extLst>
            </p:cNvPr>
            <p:cNvSpPr/>
            <p:nvPr/>
          </p:nvSpPr>
          <p:spPr>
            <a:xfrm>
              <a:off x="11029961" y="4400716"/>
              <a:ext cx="43177" cy="43177"/>
            </a:xfrm>
            <a:custGeom>
              <a:avLst/>
              <a:gdLst>
                <a:gd name="connsiteX0" fmla="*/ 43177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7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7" y="21589"/>
                  </a:moveTo>
                  <a:cubicBezTo>
                    <a:pt x="43177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7" y="9696"/>
                    <a:pt x="43177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7" name="Free-form: Shape 534">
              <a:extLst>
                <a:ext uri="{FF2B5EF4-FFF2-40B4-BE49-F238E27FC236}">
                  <a16:creationId xmlns:a16="http://schemas.microsoft.com/office/drawing/2014/main" id="{F5E166B2-0C30-5AE4-DB48-CBBC33663711}"/>
                </a:ext>
              </a:extLst>
            </p:cNvPr>
            <p:cNvSpPr/>
            <p:nvPr/>
          </p:nvSpPr>
          <p:spPr>
            <a:xfrm>
              <a:off x="11147988" y="4340216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8" name="Free-form: Shape 535">
              <a:extLst>
                <a:ext uri="{FF2B5EF4-FFF2-40B4-BE49-F238E27FC236}">
                  <a16:creationId xmlns:a16="http://schemas.microsoft.com/office/drawing/2014/main" id="{64540FEC-B164-16E7-E178-4C2EA5088CDB}"/>
                </a:ext>
              </a:extLst>
            </p:cNvPr>
            <p:cNvSpPr/>
            <p:nvPr/>
          </p:nvSpPr>
          <p:spPr>
            <a:xfrm>
              <a:off x="10712594" y="4424244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9" name="Free-form: Shape 536">
              <a:extLst>
                <a:ext uri="{FF2B5EF4-FFF2-40B4-BE49-F238E27FC236}">
                  <a16:creationId xmlns:a16="http://schemas.microsoft.com/office/drawing/2014/main" id="{22122577-5D5B-2E61-C434-44CC1F7F8800}"/>
                </a:ext>
              </a:extLst>
            </p:cNvPr>
            <p:cNvSpPr/>
            <p:nvPr/>
          </p:nvSpPr>
          <p:spPr>
            <a:xfrm>
              <a:off x="10704450" y="4255283"/>
              <a:ext cx="43177" cy="43177"/>
            </a:xfrm>
            <a:custGeom>
              <a:avLst/>
              <a:gdLst>
                <a:gd name="connsiteX0" fmla="*/ 43177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7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7" y="21589"/>
                  </a:moveTo>
                  <a:cubicBezTo>
                    <a:pt x="43177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7" y="9696"/>
                    <a:pt x="43177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0" name="Free-form: Shape 537">
              <a:extLst>
                <a:ext uri="{FF2B5EF4-FFF2-40B4-BE49-F238E27FC236}">
                  <a16:creationId xmlns:a16="http://schemas.microsoft.com/office/drawing/2014/main" id="{81A3A964-C9E7-5030-9F8F-91DA2F9936B5}"/>
                </a:ext>
              </a:extLst>
            </p:cNvPr>
            <p:cNvSpPr/>
            <p:nvPr/>
          </p:nvSpPr>
          <p:spPr>
            <a:xfrm>
              <a:off x="10962351" y="4573297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1" name="Free-form: Shape 538">
              <a:extLst>
                <a:ext uri="{FF2B5EF4-FFF2-40B4-BE49-F238E27FC236}">
                  <a16:creationId xmlns:a16="http://schemas.microsoft.com/office/drawing/2014/main" id="{51A86032-3DD6-9D82-1C27-C740CEBDF189}"/>
                </a:ext>
              </a:extLst>
            </p:cNvPr>
            <p:cNvSpPr/>
            <p:nvPr/>
          </p:nvSpPr>
          <p:spPr>
            <a:xfrm>
              <a:off x="10672907" y="4623843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2" name="Free-form: Shape 539">
              <a:extLst>
                <a:ext uri="{FF2B5EF4-FFF2-40B4-BE49-F238E27FC236}">
                  <a16:creationId xmlns:a16="http://schemas.microsoft.com/office/drawing/2014/main" id="{C226D1FD-F786-027A-F924-E40F007E193E}"/>
                </a:ext>
              </a:extLst>
            </p:cNvPr>
            <p:cNvSpPr/>
            <p:nvPr/>
          </p:nvSpPr>
          <p:spPr>
            <a:xfrm>
              <a:off x="10312232" y="4605745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3" name="Free-form: Shape 540">
              <a:extLst>
                <a:ext uri="{FF2B5EF4-FFF2-40B4-BE49-F238E27FC236}">
                  <a16:creationId xmlns:a16="http://schemas.microsoft.com/office/drawing/2014/main" id="{5D607E75-1391-1A80-01DC-B3C51A12B360}"/>
                </a:ext>
              </a:extLst>
            </p:cNvPr>
            <p:cNvSpPr/>
            <p:nvPr/>
          </p:nvSpPr>
          <p:spPr>
            <a:xfrm>
              <a:off x="10426769" y="4471170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4" name="Free-form: Shape 541">
              <a:extLst>
                <a:ext uri="{FF2B5EF4-FFF2-40B4-BE49-F238E27FC236}">
                  <a16:creationId xmlns:a16="http://schemas.microsoft.com/office/drawing/2014/main" id="{BE1FD53A-9A73-09E4-B9F2-5E981F1F54A1}"/>
                </a:ext>
              </a:extLst>
            </p:cNvPr>
            <p:cNvSpPr/>
            <p:nvPr/>
          </p:nvSpPr>
          <p:spPr>
            <a:xfrm>
              <a:off x="9737739" y="4214561"/>
              <a:ext cx="1623551" cy="1083057"/>
            </a:xfrm>
            <a:custGeom>
              <a:avLst/>
              <a:gdLst>
                <a:gd name="connsiteX0" fmla="*/ 0 w 1623551"/>
                <a:gd name="connsiteY0" fmla="*/ 0 h 1083057"/>
                <a:gd name="connsiteX1" fmla="*/ 0 w 1623551"/>
                <a:gd name="connsiteY1" fmla="*/ 1083058 h 1083057"/>
                <a:gd name="connsiteX2" fmla="*/ 1623552 w 1623551"/>
                <a:gd name="connsiteY2" fmla="*/ 1083058 h 10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3551" h="1083057">
                  <a:moveTo>
                    <a:pt x="0" y="0"/>
                  </a:moveTo>
                  <a:lnTo>
                    <a:pt x="0" y="1083058"/>
                  </a:lnTo>
                  <a:lnTo>
                    <a:pt x="1623552" y="1083058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5" name="Free-form: Shape 542">
              <a:extLst>
                <a:ext uri="{FF2B5EF4-FFF2-40B4-BE49-F238E27FC236}">
                  <a16:creationId xmlns:a16="http://schemas.microsoft.com/office/drawing/2014/main" id="{8D540175-8478-1233-4E5E-CAACCB4B90A9}"/>
                </a:ext>
              </a:extLst>
            </p:cNvPr>
            <p:cNvSpPr/>
            <p:nvPr/>
          </p:nvSpPr>
          <p:spPr>
            <a:xfrm>
              <a:off x="9789966" y="5297619"/>
              <a:ext cx="12927" cy="36713"/>
            </a:xfrm>
            <a:custGeom>
              <a:avLst/>
              <a:gdLst>
                <a:gd name="connsiteX0" fmla="*/ 0 w 12927"/>
                <a:gd name="connsiteY0" fmla="*/ 0 h 36713"/>
                <a:gd name="connsiteX1" fmla="*/ 0 w 12927"/>
                <a:gd name="connsiteY1" fmla="*/ 36714 h 3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36713">
                  <a:moveTo>
                    <a:pt x="0" y="0"/>
                  </a:moveTo>
                  <a:lnTo>
                    <a:pt x="0" y="36714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6" name="Free-form: Shape 543">
              <a:extLst>
                <a:ext uri="{FF2B5EF4-FFF2-40B4-BE49-F238E27FC236}">
                  <a16:creationId xmlns:a16="http://schemas.microsoft.com/office/drawing/2014/main" id="{7A3B7AFF-00FC-B2D5-D647-23C86D19AA6D}"/>
                </a:ext>
              </a:extLst>
            </p:cNvPr>
            <p:cNvSpPr/>
            <p:nvPr/>
          </p:nvSpPr>
          <p:spPr>
            <a:xfrm>
              <a:off x="9777814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7" name="Free-form: Shape 544">
              <a:extLst>
                <a:ext uri="{FF2B5EF4-FFF2-40B4-BE49-F238E27FC236}">
                  <a16:creationId xmlns:a16="http://schemas.microsoft.com/office/drawing/2014/main" id="{A7AEDC9D-6459-A96F-18EF-43D26A9E7D16}"/>
                </a:ext>
              </a:extLst>
            </p:cNvPr>
            <p:cNvSpPr/>
            <p:nvPr/>
          </p:nvSpPr>
          <p:spPr>
            <a:xfrm>
              <a:off x="9764111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8" name="Free-form: Shape 545">
              <a:extLst>
                <a:ext uri="{FF2B5EF4-FFF2-40B4-BE49-F238E27FC236}">
                  <a16:creationId xmlns:a16="http://schemas.microsoft.com/office/drawing/2014/main" id="{B362E98A-FF53-A9B8-6F59-DECF4FF69AF7}"/>
                </a:ext>
              </a:extLst>
            </p:cNvPr>
            <p:cNvSpPr/>
            <p:nvPr/>
          </p:nvSpPr>
          <p:spPr>
            <a:xfrm>
              <a:off x="9750408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9" name="Free-form: Shape 546">
              <a:extLst>
                <a:ext uri="{FF2B5EF4-FFF2-40B4-BE49-F238E27FC236}">
                  <a16:creationId xmlns:a16="http://schemas.microsoft.com/office/drawing/2014/main" id="{A0E026EB-0087-BA59-61EF-599ED09D115F}"/>
                </a:ext>
              </a:extLst>
            </p:cNvPr>
            <p:cNvSpPr/>
            <p:nvPr/>
          </p:nvSpPr>
          <p:spPr>
            <a:xfrm>
              <a:off x="9868047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0" name="Free-form: Shape 547">
              <a:extLst>
                <a:ext uri="{FF2B5EF4-FFF2-40B4-BE49-F238E27FC236}">
                  <a16:creationId xmlns:a16="http://schemas.microsoft.com/office/drawing/2014/main" id="{7AA06ACF-C7EF-4057-225A-94BEA4721B9C}"/>
                </a:ext>
              </a:extLst>
            </p:cNvPr>
            <p:cNvSpPr/>
            <p:nvPr/>
          </p:nvSpPr>
          <p:spPr>
            <a:xfrm>
              <a:off x="9914973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1" name="Free-form: Shape 548">
              <a:extLst>
                <a:ext uri="{FF2B5EF4-FFF2-40B4-BE49-F238E27FC236}">
                  <a16:creationId xmlns:a16="http://schemas.microsoft.com/office/drawing/2014/main" id="{5612A395-676E-444C-64E7-05B8A56524D6}"/>
                </a:ext>
              </a:extLst>
            </p:cNvPr>
            <p:cNvSpPr/>
            <p:nvPr/>
          </p:nvSpPr>
          <p:spPr>
            <a:xfrm>
              <a:off x="9947292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2" name="Free-form: Shape 549">
              <a:extLst>
                <a:ext uri="{FF2B5EF4-FFF2-40B4-BE49-F238E27FC236}">
                  <a16:creationId xmlns:a16="http://schemas.microsoft.com/office/drawing/2014/main" id="{09B1CC4B-744A-86F3-68F2-1D88492A5A3A}"/>
                </a:ext>
              </a:extLst>
            </p:cNvPr>
            <p:cNvSpPr/>
            <p:nvPr/>
          </p:nvSpPr>
          <p:spPr>
            <a:xfrm>
              <a:off x="9972630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3" name="Free-form: Shape 550">
              <a:extLst>
                <a:ext uri="{FF2B5EF4-FFF2-40B4-BE49-F238E27FC236}">
                  <a16:creationId xmlns:a16="http://schemas.microsoft.com/office/drawing/2014/main" id="{46A05976-6153-7CFF-BC17-203E7A2EC0F4}"/>
                </a:ext>
              </a:extLst>
            </p:cNvPr>
            <p:cNvSpPr/>
            <p:nvPr/>
          </p:nvSpPr>
          <p:spPr>
            <a:xfrm>
              <a:off x="9993831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4" name="Free-form: Shape 551">
              <a:extLst>
                <a:ext uri="{FF2B5EF4-FFF2-40B4-BE49-F238E27FC236}">
                  <a16:creationId xmlns:a16="http://schemas.microsoft.com/office/drawing/2014/main" id="{B2C26153-43BF-79D1-FD26-2D46D145FA3B}"/>
                </a:ext>
              </a:extLst>
            </p:cNvPr>
            <p:cNvSpPr/>
            <p:nvPr/>
          </p:nvSpPr>
          <p:spPr>
            <a:xfrm>
              <a:off x="10010507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5" name="Free-form: Shape 552">
              <a:extLst>
                <a:ext uri="{FF2B5EF4-FFF2-40B4-BE49-F238E27FC236}">
                  <a16:creationId xmlns:a16="http://schemas.microsoft.com/office/drawing/2014/main" id="{5F12E5E6-9811-5AE2-869C-7DBCA3DD65F0}"/>
                </a:ext>
              </a:extLst>
            </p:cNvPr>
            <p:cNvSpPr/>
            <p:nvPr/>
          </p:nvSpPr>
          <p:spPr>
            <a:xfrm>
              <a:off x="10026278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6" name="Free-form: Shape 553">
              <a:extLst>
                <a:ext uri="{FF2B5EF4-FFF2-40B4-BE49-F238E27FC236}">
                  <a16:creationId xmlns:a16="http://schemas.microsoft.com/office/drawing/2014/main" id="{E8AC1D8D-136F-2F0A-F1B2-196500E1C8C3}"/>
                </a:ext>
              </a:extLst>
            </p:cNvPr>
            <p:cNvSpPr/>
            <p:nvPr/>
          </p:nvSpPr>
          <p:spPr>
            <a:xfrm>
              <a:off x="10039464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7" name="Free-form: Shape 554">
              <a:extLst>
                <a:ext uri="{FF2B5EF4-FFF2-40B4-BE49-F238E27FC236}">
                  <a16:creationId xmlns:a16="http://schemas.microsoft.com/office/drawing/2014/main" id="{A2EA5FBB-104A-830F-77F9-C0C3422280AF}"/>
                </a:ext>
              </a:extLst>
            </p:cNvPr>
            <p:cNvSpPr/>
            <p:nvPr/>
          </p:nvSpPr>
          <p:spPr>
            <a:xfrm>
              <a:off x="10051745" y="5297619"/>
              <a:ext cx="12927" cy="36713"/>
            </a:xfrm>
            <a:custGeom>
              <a:avLst/>
              <a:gdLst>
                <a:gd name="connsiteX0" fmla="*/ 0 w 12927"/>
                <a:gd name="connsiteY0" fmla="*/ 0 h 36713"/>
                <a:gd name="connsiteX1" fmla="*/ 0 w 12927"/>
                <a:gd name="connsiteY1" fmla="*/ 36714 h 3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36713">
                  <a:moveTo>
                    <a:pt x="0" y="0"/>
                  </a:moveTo>
                  <a:lnTo>
                    <a:pt x="0" y="36714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8" name="Free-form: Shape 555">
              <a:extLst>
                <a:ext uri="{FF2B5EF4-FFF2-40B4-BE49-F238E27FC236}">
                  <a16:creationId xmlns:a16="http://schemas.microsoft.com/office/drawing/2014/main" id="{F02CC642-7982-FD2E-0724-3F9A20F5FBA3}"/>
                </a:ext>
              </a:extLst>
            </p:cNvPr>
            <p:cNvSpPr/>
            <p:nvPr/>
          </p:nvSpPr>
          <p:spPr>
            <a:xfrm>
              <a:off x="10129310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9" name="Free-form: Shape 556">
              <a:extLst>
                <a:ext uri="{FF2B5EF4-FFF2-40B4-BE49-F238E27FC236}">
                  <a16:creationId xmlns:a16="http://schemas.microsoft.com/office/drawing/2014/main" id="{7F1F4EF3-275C-2D18-0BE3-2F01489B2946}"/>
                </a:ext>
              </a:extLst>
            </p:cNvPr>
            <p:cNvSpPr/>
            <p:nvPr/>
          </p:nvSpPr>
          <p:spPr>
            <a:xfrm>
              <a:off x="10176236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0" name="Free-form: Shape 557">
              <a:extLst>
                <a:ext uri="{FF2B5EF4-FFF2-40B4-BE49-F238E27FC236}">
                  <a16:creationId xmlns:a16="http://schemas.microsoft.com/office/drawing/2014/main" id="{1D8CAB47-386B-8A90-ABC8-DB2E749EC42E}"/>
                </a:ext>
              </a:extLst>
            </p:cNvPr>
            <p:cNvSpPr/>
            <p:nvPr/>
          </p:nvSpPr>
          <p:spPr>
            <a:xfrm>
              <a:off x="10208555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1" name="Free-form: Shape 558">
              <a:extLst>
                <a:ext uri="{FF2B5EF4-FFF2-40B4-BE49-F238E27FC236}">
                  <a16:creationId xmlns:a16="http://schemas.microsoft.com/office/drawing/2014/main" id="{81697CB3-3321-C3F0-8988-9BBC3B86E5F9}"/>
                </a:ext>
              </a:extLst>
            </p:cNvPr>
            <p:cNvSpPr/>
            <p:nvPr/>
          </p:nvSpPr>
          <p:spPr>
            <a:xfrm>
              <a:off x="10233892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2" name="Free-form: Shape 559">
              <a:extLst>
                <a:ext uri="{FF2B5EF4-FFF2-40B4-BE49-F238E27FC236}">
                  <a16:creationId xmlns:a16="http://schemas.microsoft.com/office/drawing/2014/main" id="{98B72D70-7A8D-9A92-A011-C7A7B07C9D94}"/>
                </a:ext>
              </a:extLst>
            </p:cNvPr>
            <p:cNvSpPr/>
            <p:nvPr/>
          </p:nvSpPr>
          <p:spPr>
            <a:xfrm>
              <a:off x="10255093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3" name="Free-form: Shape 560">
              <a:extLst>
                <a:ext uri="{FF2B5EF4-FFF2-40B4-BE49-F238E27FC236}">
                  <a16:creationId xmlns:a16="http://schemas.microsoft.com/office/drawing/2014/main" id="{7D747F38-3E61-7B02-180B-FEF49F26E502}"/>
                </a:ext>
              </a:extLst>
            </p:cNvPr>
            <p:cNvSpPr/>
            <p:nvPr/>
          </p:nvSpPr>
          <p:spPr>
            <a:xfrm>
              <a:off x="10271770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4" name="Free-form: Shape 561">
              <a:extLst>
                <a:ext uri="{FF2B5EF4-FFF2-40B4-BE49-F238E27FC236}">
                  <a16:creationId xmlns:a16="http://schemas.microsoft.com/office/drawing/2014/main" id="{E2741907-F494-271C-DCB2-AB5A0747C219}"/>
                </a:ext>
              </a:extLst>
            </p:cNvPr>
            <p:cNvSpPr/>
            <p:nvPr/>
          </p:nvSpPr>
          <p:spPr>
            <a:xfrm>
              <a:off x="10287541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5" name="Free-form: Shape 562">
              <a:extLst>
                <a:ext uri="{FF2B5EF4-FFF2-40B4-BE49-F238E27FC236}">
                  <a16:creationId xmlns:a16="http://schemas.microsoft.com/office/drawing/2014/main" id="{A5F19B9C-07BB-7D8A-B480-87E94FAA4244}"/>
                </a:ext>
              </a:extLst>
            </p:cNvPr>
            <p:cNvSpPr/>
            <p:nvPr/>
          </p:nvSpPr>
          <p:spPr>
            <a:xfrm>
              <a:off x="10300727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6" name="Free-form: Shape 563">
              <a:extLst>
                <a:ext uri="{FF2B5EF4-FFF2-40B4-BE49-F238E27FC236}">
                  <a16:creationId xmlns:a16="http://schemas.microsoft.com/office/drawing/2014/main" id="{07F7ECAF-DACA-396E-A040-81CEC36800BF}"/>
                </a:ext>
              </a:extLst>
            </p:cNvPr>
            <p:cNvSpPr/>
            <p:nvPr/>
          </p:nvSpPr>
          <p:spPr>
            <a:xfrm>
              <a:off x="10313008" y="5297619"/>
              <a:ext cx="12927" cy="36713"/>
            </a:xfrm>
            <a:custGeom>
              <a:avLst/>
              <a:gdLst>
                <a:gd name="connsiteX0" fmla="*/ 0 w 12927"/>
                <a:gd name="connsiteY0" fmla="*/ 0 h 36713"/>
                <a:gd name="connsiteX1" fmla="*/ 0 w 12927"/>
                <a:gd name="connsiteY1" fmla="*/ 36714 h 3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36713">
                  <a:moveTo>
                    <a:pt x="0" y="0"/>
                  </a:moveTo>
                  <a:lnTo>
                    <a:pt x="0" y="36714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7" name="Free-form: Shape 564">
              <a:extLst>
                <a:ext uri="{FF2B5EF4-FFF2-40B4-BE49-F238E27FC236}">
                  <a16:creationId xmlns:a16="http://schemas.microsoft.com/office/drawing/2014/main" id="{B2B9C22E-BDD1-1007-6DBB-6DF30E9A2601}"/>
                </a:ext>
              </a:extLst>
            </p:cNvPr>
            <p:cNvSpPr/>
            <p:nvPr/>
          </p:nvSpPr>
          <p:spPr>
            <a:xfrm>
              <a:off x="10391865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8" name="Free-form: Shape 565">
              <a:extLst>
                <a:ext uri="{FF2B5EF4-FFF2-40B4-BE49-F238E27FC236}">
                  <a16:creationId xmlns:a16="http://schemas.microsoft.com/office/drawing/2014/main" id="{DB68ED78-BAED-BBD9-D6CC-2587C5319198}"/>
                </a:ext>
              </a:extLst>
            </p:cNvPr>
            <p:cNvSpPr/>
            <p:nvPr/>
          </p:nvSpPr>
          <p:spPr>
            <a:xfrm>
              <a:off x="10438792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9" name="Free-form: Shape 566">
              <a:extLst>
                <a:ext uri="{FF2B5EF4-FFF2-40B4-BE49-F238E27FC236}">
                  <a16:creationId xmlns:a16="http://schemas.microsoft.com/office/drawing/2014/main" id="{E0D9A7C6-5A10-861A-7C43-759F4E7EE3D8}"/>
                </a:ext>
              </a:extLst>
            </p:cNvPr>
            <p:cNvSpPr/>
            <p:nvPr/>
          </p:nvSpPr>
          <p:spPr>
            <a:xfrm>
              <a:off x="10471110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0" name="Free-form: Shape 567">
              <a:extLst>
                <a:ext uri="{FF2B5EF4-FFF2-40B4-BE49-F238E27FC236}">
                  <a16:creationId xmlns:a16="http://schemas.microsoft.com/office/drawing/2014/main" id="{992DEF40-2DA9-2600-FA20-6E6F11B5280F}"/>
                </a:ext>
              </a:extLst>
            </p:cNvPr>
            <p:cNvSpPr/>
            <p:nvPr/>
          </p:nvSpPr>
          <p:spPr>
            <a:xfrm>
              <a:off x="10496318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1" name="Free-form: Shape 568">
              <a:extLst>
                <a:ext uri="{FF2B5EF4-FFF2-40B4-BE49-F238E27FC236}">
                  <a16:creationId xmlns:a16="http://schemas.microsoft.com/office/drawing/2014/main" id="{ACFA3F90-986C-FDEF-227F-A8AE29F75AB3}"/>
                </a:ext>
              </a:extLst>
            </p:cNvPr>
            <p:cNvSpPr/>
            <p:nvPr/>
          </p:nvSpPr>
          <p:spPr>
            <a:xfrm>
              <a:off x="10517519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2" name="Free-form: Shape 569">
              <a:extLst>
                <a:ext uri="{FF2B5EF4-FFF2-40B4-BE49-F238E27FC236}">
                  <a16:creationId xmlns:a16="http://schemas.microsoft.com/office/drawing/2014/main" id="{0376A279-EC4A-7D51-3A13-80545263CEC4}"/>
                </a:ext>
              </a:extLst>
            </p:cNvPr>
            <p:cNvSpPr/>
            <p:nvPr/>
          </p:nvSpPr>
          <p:spPr>
            <a:xfrm>
              <a:off x="10534325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3" name="Free-form: Shape 570">
              <a:extLst>
                <a:ext uri="{FF2B5EF4-FFF2-40B4-BE49-F238E27FC236}">
                  <a16:creationId xmlns:a16="http://schemas.microsoft.com/office/drawing/2014/main" id="{F3D4617B-F72B-C3D9-820D-F0E83CBF1F7C}"/>
                </a:ext>
              </a:extLst>
            </p:cNvPr>
            <p:cNvSpPr/>
            <p:nvPr/>
          </p:nvSpPr>
          <p:spPr>
            <a:xfrm>
              <a:off x="10550096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4" name="Free-form: Shape 571">
              <a:extLst>
                <a:ext uri="{FF2B5EF4-FFF2-40B4-BE49-F238E27FC236}">
                  <a16:creationId xmlns:a16="http://schemas.microsoft.com/office/drawing/2014/main" id="{83A0A97A-5D56-FA2A-1A02-53A8674215B4}"/>
                </a:ext>
              </a:extLst>
            </p:cNvPr>
            <p:cNvSpPr/>
            <p:nvPr/>
          </p:nvSpPr>
          <p:spPr>
            <a:xfrm>
              <a:off x="10563153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5" name="Free-form: Shape 572">
              <a:extLst>
                <a:ext uri="{FF2B5EF4-FFF2-40B4-BE49-F238E27FC236}">
                  <a16:creationId xmlns:a16="http://schemas.microsoft.com/office/drawing/2014/main" id="{07D71696-99AE-165C-1623-8CD77E24E7E4}"/>
                </a:ext>
              </a:extLst>
            </p:cNvPr>
            <p:cNvSpPr/>
            <p:nvPr/>
          </p:nvSpPr>
          <p:spPr>
            <a:xfrm>
              <a:off x="10575563" y="5297619"/>
              <a:ext cx="12927" cy="36713"/>
            </a:xfrm>
            <a:custGeom>
              <a:avLst/>
              <a:gdLst>
                <a:gd name="connsiteX0" fmla="*/ 0 w 12927"/>
                <a:gd name="connsiteY0" fmla="*/ 0 h 36713"/>
                <a:gd name="connsiteX1" fmla="*/ 0 w 12927"/>
                <a:gd name="connsiteY1" fmla="*/ 36714 h 3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36713">
                  <a:moveTo>
                    <a:pt x="0" y="0"/>
                  </a:moveTo>
                  <a:lnTo>
                    <a:pt x="0" y="36714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6" name="Free-form: Shape 573">
              <a:extLst>
                <a:ext uri="{FF2B5EF4-FFF2-40B4-BE49-F238E27FC236}">
                  <a16:creationId xmlns:a16="http://schemas.microsoft.com/office/drawing/2014/main" id="{E3D18A0C-AECE-8FDF-E875-39285449AD2B}"/>
                </a:ext>
              </a:extLst>
            </p:cNvPr>
            <p:cNvSpPr/>
            <p:nvPr/>
          </p:nvSpPr>
          <p:spPr>
            <a:xfrm>
              <a:off x="10654162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7" name="Free-form: Shape 574">
              <a:extLst>
                <a:ext uri="{FF2B5EF4-FFF2-40B4-BE49-F238E27FC236}">
                  <a16:creationId xmlns:a16="http://schemas.microsoft.com/office/drawing/2014/main" id="{19E523DD-FFFD-DEB1-20ED-9664AAF37957}"/>
                </a:ext>
              </a:extLst>
            </p:cNvPr>
            <p:cNvSpPr/>
            <p:nvPr/>
          </p:nvSpPr>
          <p:spPr>
            <a:xfrm>
              <a:off x="10701218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8" name="Free-form: Shape 575">
              <a:extLst>
                <a:ext uri="{FF2B5EF4-FFF2-40B4-BE49-F238E27FC236}">
                  <a16:creationId xmlns:a16="http://schemas.microsoft.com/office/drawing/2014/main" id="{07D48EF3-F144-ABBE-2B9D-0EAB7916D2AB}"/>
                </a:ext>
              </a:extLst>
            </p:cNvPr>
            <p:cNvSpPr/>
            <p:nvPr/>
          </p:nvSpPr>
          <p:spPr>
            <a:xfrm>
              <a:off x="10733536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9" name="Free-form: Shape 576">
              <a:extLst>
                <a:ext uri="{FF2B5EF4-FFF2-40B4-BE49-F238E27FC236}">
                  <a16:creationId xmlns:a16="http://schemas.microsoft.com/office/drawing/2014/main" id="{C0E75A3C-8C45-D73D-8E5A-0886EE86E04C}"/>
                </a:ext>
              </a:extLst>
            </p:cNvPr>
            <p:cNvSpPr/>
            <p:nvPr/>
          </p:nvSpPr>
          <p:spPr>
            <a:xfrm>
              <a:off x="10758745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0" name="Free-form: Shape 577">
              <a:extLst>
                <a:ext uri="{FF2B5EF4-FFF2-40B4-BE49-F238E27FC236}">
                  <a16:creationId xmlns:a16="http://schemas.microsoft.com/office/drawing/2014/main" id="{2A841D43-5AF0-5194-4DCB-16FE37E704F9}"/>
                </a:ext>
              </a:extLst>
            </p:cNvPr>
            <p:cNvSpPr/>
            <p:nvPr/>
          </p:nvSpPr>
          <p:spPr>
            <a:xfrm>
              <a:off x="10779945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1" name="Free-form: Shape 578">
              <a:extLst>
                <a:ext uri="{FF2B5EF4-FFF2-40B4-BE49-F238E27FC236}">
                  <a16:creationId xmlns:a16="http://schemas.microsoft.com/office/drawing/2014/main" id="{5492BDE9-15C9-BA3C-F591-1D6F5A36A5EE}"/>
                </a:ext>
              </a:extLst>
            </p:cNvPr>
            <p:cNvSpPr/>
            <p:nvPr/>
          </p:nvSpPr>
          <p:spPr>
            <a:xfrm>
              <a:off x="10796751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2" name="Free-form: Shape 579">
              <a:extLst>
                <a:ext uri="{FF2B5EF4-FFF2-40B4-BE49-F238E27FC236}">
                  <a16:creationId xmlns:a16="http://schemas.microsoft.com/office/drawing/2014/main" id="{A9FD9E0E-7AC8-FAEB-68E7-65CE814F30AC}"/>
                </a:ext>
              </a:extLst>
            </p:cNvPr>
            <p:cNvSpPr/>
            <p:nvPr/>
          </p:nvSpPr>
          <p:spPr>
            <a:xfrm>
              <a:off x="10812523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3" name="Free-form: Shape 580">
              <a:extLst>
                <a:ext uri="{FF2B5EF4-FFF2-40B4-BE49-F238E27FC236}">
                  <a16:creationId xmlns:a16="http://schemas.microsoft.com/office/drawing/2014/main" id="{1868ED6D-D947-0E3F-591C-2DAE14E4B08D}"/>
                </a:ext>
              </a:extLst>
            </p:cNvPr>
            <p:cNvSpPr/>
            <p:nvPr/>
          </p:nvSpPr>
          <p:spPr>
            <a:xfrm>
              <a:off x="10825579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4" name="Free-form: Shape 581">
              <a:extLst>
                <a:ext uri="{FF2B5EF4-FFF2-40B4-BE49-F238E27FC236}">
                  <a16:creationId xmlns:a16="http://schemas.microsoft.com/office/drawing/2014/main" id="{2162008D-3C80-AAF8-4CD2-A82E11517267}"/>
                </a:ext>
              </a:extLst>
            </p:cNvPr>
            <p:cNvSpPr/>
            <p:nvPr/>
          </p:nvSpPr>
          <p:spPr>
            <a:xfrm>
              <a:off x="10837860" y="5297619"/>
              <a:ext cx="12927" cy="36713"/>
            </a:xfrm>
            <a:custGeom>
              <a:avLst/>
              <a:gdLst>
                <a:gd name="connsiteX0" fmla="*/ 0 w 12927"/>
                <a:gd name="connsiteY0" fmla="*/ 0 h 36713"/>
                <a:gd name="connsiteX1" fmla="*/ 0 w 12927"/>
                <a:gd name="connsiteY1" fmla="*/ 36714 h 3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36713">
                  <a:moveTo>
                    <a:pt x="0" y="0"/>
                  </a:moveTo>
                  <a:lnTo>
                    <a:pt x="0" y="36714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5" name="Free-form: Shape 582">
              <a:extLst>
                <a:ext uri="{FF2B5EF4-FFF2-40B4-BE49-F238E27FC236}">
                  <a16:creationId xmlns:a16="http://schemas.microsoft.com/office/drawing/2014/main" id="{7E171317-E856-C74E-3AD6-A0DBF6CB2554}"/>
                </a:ext>
              </a:extLst>
            </p:cNvPr>
            <p:cNvSpPr/>
            <p:nvPr/>
          </p:nvSpPr>
          <p:spPr>
            <a:xfrm>
              <a:off x="10915554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6" name="Free-form: Shape 583">
              <a:extLst>
                <a:ext uri="{FF2B5EF4-FFF2-40B4-BE49-F238E27FC236}">
                  <a16:creationId xmlns:a16="http://schemas.microsoft.com/office/drawing/2014/main" id="{5A0E6366-6002-A5B8-3315-0D680AD19CAD}"/>
                </a:ext>
              </a:extLst>
            </p:cNvPr>
            <p:cNvSpPr/>
            <p:nvPr/>
          </p:nvSpPr>
          <p:spPr>
            <a:xfrm>
              <a:off x="10962610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7" name="Free-form: Shape 584">
              <a:extLst>
                <a:ext uri="{FF2B5EF4-FFF2-40B4-BE49-F238E27FC236}">
                  <a16:creationId xmlns:a16="http://schemas.microsoft.com/office/drawing/2014/main" id="{C1AB7897-6710-7282-7F70-1321966011FD}"/>
                </a:ext>
              </a:extLst>
            </p:cNvPr>
            <p:cNvSpPr/>
            <p:nvPr/>
          </p:nvSpPr>
          <p:spPr>
            <a:xfrm>
              <a:off x="10994928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8" name="Free-form: Shape 585">
              <a:extLst>
                <a:ext uri="{FF2B5EF4-FFF2-40B4-BE49-F238E27FC236}">
                  <a16:creationId xmlns:a16="http://schemas.microsoft.com/office/drawing/2014/main" id="{8181E499-6686-1470-F76A-208F9EF33136}"/>
                </a:ext>
              </a:extLst>
            </p:cNvPr>
            <p:cNvSpPr/>
            <p:nvPr/>
          </p:nvSpPr>
          <p:spPr>
            <a:xfrm>
              <a:off x="11020136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9" name="Free-form: Shape 586">
              <a:extLst>
                <a:ext uri="{FF2B5EF4-FFF2-40B4-BE49-F238E27FC236}">
                  <a16:creationId xmlns:a16="http://schemas.microsoft.com/office/drawing/2014/main" id="{21EF11FA-3913-6D42-CDC7-2075EA0987D3}"/>
                </a:ext>
              </a:extLst>
            </p:cNvPr>
            <p:cNvSpPr/>
            <p:nvPr/>
          </p:nvSpPr>
          <p:spPr>
            <a:xfrm>
              <a:off x="11041337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0" name="Free-form: Shape 587">
              <a:extLst>
                <a:ext uri="{FF2B5EF4-FFF2-40B4-BE49-F238E27FC236}">
                  <a16:creationId xmlns:a16="http://schemas.microsoft.com/office/drawing/2014/main" id="{0AC8C6E4-6245-D74A-77EE-CC853CAB2B6F}"/>
                </a:ext>
              </a:extLst>
            </p:cNvPr>
            <p:cNvSpPr/>
            <p:nvPr/>
          </p:nvSpPr>
          <p:spPr>
            <a:xfrm>
              <a:off x="11058143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1" name="Free-form: Shape 588">
              <a:extLst>
                <a:ext uri="{FF2B5EF4-FFF2-40B4-BE49-F238E27FC236}">
                  <a16:creationId xmlns:a16="http://schemas.microsoft.com/office/drawing/2014/main" id="{FAF86B0D-6620-2941-D87C-44CB891B57DC}"/>
                </a:ext>
              </a:extLst>
            </p:cNvPr>
            <p:cNvSpPr/>
            <p:nvPr/>
          </p:nvSpPr>
          <p:spPr>
            <a:xfrm>
              <a:off x="11073785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2" name="Free-form: Shape 589">
              <a:extLst>
                <a:ext uri="{FF2B5EF4-FFF2-40B4-BE49-F238E27FC236}">
                  <a16:creationId xmlns:a16="http://schemas.microsoft.com/office/drawing/2014/main" id="{84384499-D31A-69B2-9875-6A2E872D33DF}"/>
                </a:ext>
              </a:extLst>
            </p:cNvPr>
            <p:cNvSpPr/>
            <p:nvPr/>
          </p:nvSpPr>
          <p:spPr>
            <a:xfrm>
              <a:off x="11086971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3" name="Free-form: Shape 590">
              <a:extLst>
                <a:ext uri="{FF2B5EF4-FFF2-40B4-BE49-F238E27FC236}">
                  <a16:creationId xmlns:a16="http://schemas.microsoft.com/office/drawing/2014/main" id="{0609CF18-9A23-A882-8806-D8BC9E4A7F76}"/>
                </a:ext>
              </a:extLst>
            </p:cNvPr>
            <p:cNvSpPr/>
            <p:nvPr/>
          </p:nvSpPr>
          <p:spPr>
            <a:xfrm>
              <a:off x="11099252" y="5297619"/>
              <a:ext cx="12927" cy="36713"/>
            </a:xfrm>
            <a:custGeom>
              <a:avLst/>
              <a:gdLst>
                <a:gd name="connsiteX0" fmla="*/ 0 w 12927"/>
                <a:gd name="connsiteY0" fmla="*/ 0 h 36713"/>
                <a:gd name="connsiteX1" fmla="*/ 0 w 12927"/>
                <a:gd name="connsiteY1" fmla="*/ 36714 h 3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36713">
                  <a:moveTo>
                    <a:pt x="0" y="0"/>
                  </a:moveTo>
                  <a:lnTo>
                    <a:pt x="0" y="36714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4" name="Free-form: Shape 591">
              <a:extLst>
                <a:ext uri="{FF2B5EF4-FFF2-40B4-BE49-F238E27FC236}">
                  <a16:creationId xmlns:a16="http://schemas.microsoft.com/office/drawing/2014/main" id="{D1C6DD03-DEA8-927F-9502-3ADC7C4F3B98}"/>
                </a:ext>
              </a:extLst>
            </p:cNvPr>
            <p:cNvSpPr/>
            <p:nvPr/>
          </p:nvSpPr>
          <p:spPr>
            <a:xfrm>
              <a:off x="11177592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5" name="Free-form: Shape 592">
              <a:extLst>
                <a:ext uri="{FF2B5EF4-FFF2-40B4-BE49-F238E27FC236}">
                  <a16:creationId xmlns:a16="http://schemas.microsoft.com/office/drawing/2014/main" id="{55A21AA0-8F41-D2AC-F8CA-D2EF19784974}"/>
                </a:ext>
              </a:extLst>
            </p:cNvPr>
            <p:cNvSpPr/>
            <p:nvPr/>
          </p:nvSpPr>
          <p:spPr>
            <a:xfrm>
              <a:off x="11224648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6" name="Free-form: Shape 593">
              <a:extLst>
                <a:ext uri="{FF2B5EF4-FFF2-40B4-BE49-F238E27FC236}">
                  <a16:creationId xmlns:a16="http://schemas.microsoft.com/office/drawing/2014/main" id="{A08C25DA-C8DC-7608-640B-1D904923E12C}"/>
                </a:ext>
              </a:extLst>
            </p:cNvPr>
            <p:cNvSpPr/>
            <p:nvPr/>
          </p:nvSpPr>
          <p:spPr>
            <a:xfrm>
              <a:off x="11256966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7" name="Free-form: Shape 594">
              <a:extLst>
                <a:ext uri="{FF2B5EF4-FFF2-40B4-BE49-F238E27FC236}">
                  <a16:creationId xmlns:a16="http://schemas.microsoft.com/office/drawing/2014/main" id="{F95AE685-6C8B-D8AD-E980-12E9B80DAB50}"/>
                </a:ext>
              </a:extLst>
            </p:cNvPr>
            <p:cNvSpPr/>
            <p:nvPr/>
          </p:nvSpPr>
          <p:spPr>
            <a:xfrm>
              <a:off x="11282175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8" name="Free-form: Shape 595">
              <a:extLst>
                <a:ext uri="{FF2B5EF4-FFF2-40B4-BE49-F238E27FC236}">
                  <a16:creationId xmlns:a16="http://schemas.microsoft.com/office/drawing/2014/main" id="{11CFEAB2-7D11-79CA-FB28-412C7AA0F526}"/>
                </a:ext>
              </a:extLst>
            </p:cNvPr>
            <p:cNvSpPr/>
            <p:nvPr/>
          </p:nvSpPr>
          <p:spPr>
            <a:xfrm>
              <a:off x="11303376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9" name="Free-form: Shape 596">
              <a:extLst>
                <a:ext uri="{FF2B5EF4-FFF2-40B4-BE49-F238E27FC236}">
                  <a16:creationId xmlns:a16="http://schemas.microsoft.com/office/drawing/2014/main" id="{69E37EBE-DFAF-8C2D-DEFE-C27DA312AFDA}"/>
                </a:ext>
              </a:extLst>
            </p:cNvPr>
            <p:cNvSpPr/>
            <p:nvPr/>
          </p:nvSpPr>
          <p:spPr>
            <a:xfrm>
              <a:off x="11320181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0" name="Free-form: Shape 597">
              <a:extLst>
                <a:ext uri="{FF2B5EF4-FFF2-40B4-BE49-F238E27FC236}">
                  <a16:creationId xmlns:a16="http://schemas.microsoft.com/office/drawing/2014/main" id="{7588D3D2-3474-0998-0400-CEDFB4F52CBB}"/>
                </a:ext>
              </a:extLst>
            </p:cNvPr>
            <p:cNvSpPr/>
            <p:nvPr/>
          </p:nvSpPr>
          <p:spPr>
            <a:xfrm>
              <a:off x="11335823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1" name="Free-form: Shape 598">
              <a:extLst>
                <a:ext uri="{FF2B5EF4-FFF2-40B4-BE49-F238E27FC236}">
                  <a16:creationId xmlns:a16="http://schemas.microsoft.com/office/drawing/2014/main" id="{F013B419-7B8B-801C-6ACC-7F75D02136BD}"/>
                </a:ext>
              </a:extLst>
            </p:cNvPr>
            <p:cNvSpPr/>
            <p:nvPr/>
          </p:nvSpPr>
          <p:spPr>
            <a:xfrm>
              <a:off x="11349009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2" name="Free-form: Shape 599">
              <a:extLst>
                <a:ext uri="{FF2B5EF4-FFF2-40B4-BE49-F238E27FC236}">
                  <a16:creationId xmlns:a16="http://schemas.microsoft.com/office/drawing/2014/main" id="{32F39F72-6B19-EC9D-CCF0-0D5A6E211505}"/>
                </a:ext>
              </a:extLst>
            </p:cNvPr>
            <p:cNvSpPr/>
            <p:nvPr/>
          </p:nvSpPr>
          <p:spPr>
            <a:xfrm>
              <a:off x="11361290" y="5297619"/>
              <a:ext cx="12927" cy="36713"/>
            </a:xfrm>
            <a:custGeom>
              <a:avLst/>
              <a:gdLst>
                <a:gd name="connsiteX0" fmla="*/ 0 w 12927"/>
                <a:gd name="connsiteY0" fmla="*/ 0 h 36713"/>
                <a:gd name="connsiteX1" fmla="*/ 0 w 12927"/>
                <a:gd name="connsiteY1" fmla="*/ 36714 h 3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36713">
                  <a:moveTo>
                    <a:pt x="0" y="0"/>
                  </a:moveTo>
                  <a:lnTo>
                    <a:pt x="0" y="36714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3" name="Free-form: Shape 600">
              <a:extLst>
                <a:ext uri="{FF2B5EF4-FFF2-40B4-BE49-F238E27FC236}">
                  <a16:creationId xmlns:a16="http://schemas.microsoft.com/office/drawing/2014/main" id="{8E8F13CC-DAAD-69F8-0E36-09C69AFECA5F}"/>
                </a:ext>
              </a:extLst>
            </p:cNvPr>
            <p:cNvSpPr/>
            <p:nvPr/>
          </p:nvSpPr>
          <p:spPr>
            <a:xfrm>
              <a:off x="9701154" y="5199112"/>
              <a:ext cx="36713" cy="12927"/>
            </a:xfrm>
            <a:custGeom>
              <a:avLst/>
              <a:gdLst>
                <a:gd name="connsiteX0" fmla="*/ 36714 w 36713"/>
                <a:gd name="connsiteY0" fmla="*/ 0 h 12927"/>
                <a:gd name="connsiteX1" fmla="*/ 0 w 36713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713" h="12927">
                  <a:moveTo>
                    <a:pt x="3671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4" name="Free-form: Shape 601">
              <a:extLst>
                <a:ext uri="{FF2B5EF4-FFF2-40B4-BE49-F238E27FC236}">
                  <a16:creationId xmlns:a16="http://schemas.microsoft.com/office/drawing/2014/main" id="{58BC04CD-2504-D3D8-9621-3DBD8348ABAE}"/>
                </a:ext>
              </a:extLst>
            </p:cNvPr>
            <p:cNvSpPr/>
            <p:nvPr/>
          </p:nvSpPr>
          <p:spPr>
            <a:xfrm>
              <a:off x="9701154" y="4214561"/>
              <a:ext cx="36713" cy="12927"/>
            </a:xfrm>
            <a:custGeom>
              <a:avLst/>
              <a:gdLst>
                <a:gd name="connsiteX0" fmla="*/ 36714 w 36713"/>
                <a:gd name="connsiteY0" fmla="*/ 0 h 12927"/>
                <a:gd name="connsiteX1" fmla="*/ 0 w 36713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713" h="12927">
                  <a:moveTo>
                    <a:pt x="3671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5" name="Free-form: Shape 602">
              <a:extLst>
                <a:ext uri="{FF2B5EF4-FFF2-40B4-BE49-F238E27FC236}">
                  <a16:creationId xmlns:a16="http://schemas.microsoft.com/office/drawing/2014/main" id="{FC76EC9B-9C91-288D-7D1B-FD6552A661FD}"/>
                </a:ext>
              </a:extLst>
            </p:cNvPr>
            <p:cNvSpPr/>
            <p:nvPr/>
          </p:nvSpPr>
          <p:spPr>
            <a:xfrm>
              <a:off x="9719511" y="4237443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6" name="Free-form: Shape 603">
              <a:extLst>
                <a:ext uri="{FF2B5EF4-FFF2-40B4-BE49-F238E27FC236}">
                  <a16:creationId xmlns:a16="http://schemas.microsoft.com/office/drawing/2014/main" id="{2B2CE6C2-A737-1919-FA73-E8C529755387}"/>
                </a:ext>
              </a:extLst>
            </p:cNvPr>
            <p:cNvSpPr/>
            <p:nvPr/>
          </p:nvSpPr>
          <p:spPr>
            <a:xfrm>
              <a:off x="9719511" y="4261617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7" name="Free-form: Shape 604">
              <a:extLst>
                <a:ext uri="{FF2B5EF4-FFF2-40B4-BE49-F238E27FC236}">
                  <a16:creationId xmlns:a16="http://schemas.microsoft.com/office/drawing/2014/main" id="{C3BC883A-2D81-D44E-412C-8CE61B854E86}"/>
                </a:ext>
              </a:extLst>
            </p:cNvPr>
            <p:cNvSpPr/>
            <p:nvPr/>
          </p:nvSpPr>
          <p:spPr>
            <a:xfrm>
              <a:off x="9719511" y="4290962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8" name="Free-form: Shape 605">
              <a:extLst>
                <a:ext uri="{FF2B5EF4-FFF2-40B4-BE49-F238E27FC236}">
                  <a16:creationId xmlns:a16="http://schemas.microsoft.com/office/drawing/2014/main" id="{1693C999-2A7A-B750-A4AD-811DC8A2277F}"/>
                </a:ext>
              </a:extLst>
            </p:cNvPr>
            <p:cNvSpPr/>
            <p:nvPr/>
          </p:nvSpPr>
          <p:spPr>
            <a:xfrm>
              <a:off x="9719511" y="4324186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9" name="Free-form: Shape 606">
              <a:extLst>
                <a:ext uri="{FF2B5EF4-FFF2-40B4-BE49-F238E27FC236}">
                  <a16:creationId xmlns:a16="http://schemas.microsoft.com/office/drawing/2014/main" id="{0E442A69-A6F1-768B-3D63-55D5BB0381F0}"/>
                </a:ext>
              </a:extLst>
            </p:cNvPr>
            <p:cNvSpPr/>
            <p:nvPr/>
          </p:nvSpPr>
          <p:spPr>
            <a:xfrm>
              <a:off x="9719511" y="4362192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0" name="Free-form: Shape 607">
              <a:extLst>
                <a:ext uri="{FF2B5EF4-FFF2-40B4-BE49-F238E27FC236}">
                  <a16:creationId xmlns:a16="http://schemas.microsoft.com/office/drawing/2014/main" id="{7F475A02-0508-5BE1-25F4-E978B85F3C3C}"/>
                </a:ext>
              </a:extLst>
            </p:cNvPr>
            <p:cNvSpPr/>
            <p:nvPr/>
          </p:nvSpPr>
          <p:spPr>
            <a:xfrm>
              <a:off x="9719511" y="4410282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1" name="Free-form: Shape 608">
              <a:extLst>
                <a:ext uri="{FF2B5EF4-FFF2-40B4-BE49-F238E27FC236}">
                  <a16:creationId xmlns:a16="http://schemas.microsoft.com/office/drawing/2014/main" id="{0DA79FBE-EFF8-0F1F-3381-226E2ABB3F90}"/>
                </a:ext>
              </a:extLst>
            </p:cNvPr>
            <p:cNvSpPr/>
            <p:nvPr/>
          </p:nvSpPr>
          <p:spPr>
            <a:xfrm>
              <a:off x="9719511" y="4472334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2" name="Free-form: Shape 609">
              <a:extLst>
                <a:ext uri="{FF2B5EF4-FFF2-40B4-BE49-F238E27FC236}">
                  <a16:creationId xmlns:a16="http://schemas.microsoft.com/office/drawing/2014/main" id="{051E781E-077D-A594-A306-EF6675553B19}"/>
                </a:ext>
              </a:extLst>
            </p:cNvPr>
            <p:cNvSpPr/>
            <p:nvPr/>
          </p:nvSpPr>
          <p:spPr>
            <a:xfrm>
              <a:off x="9719511" y="4558301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3" name="Free-form: Shape 610">
              <a:extLst>
                <a:ext uri="{FF2B5EF4-FFF2-40B4-BE49-F238E27FC236}">
                  <a16:creationId xmlns:a16="http://schemas.microsoft.com/office/drawing/2014/main" id="{6F4D5267-9175-68DD-AFA4-27B65958A222}"/>
                </a:ext>
              </a:extLst>
            </p:cNvPr>
            <p:cNvSpPr/>
            <p:nvPr/>
          </p:nvSpPr>
          <p:spPr>
            <a:xfrm>
              <a:off x="9701154" y="4706837"/>
              <a:ext cx="36713" cy="12927"/>
            </a:xfrm>
            <a:custGeom>
              <a:avLst/>
              <a:gdLst>
                <a:gd name="connsiteX0" fmla="*/ 36714 w 36713"/>
                <a:gd name="connsiteY0" fmla="*/ 0 h 12927"/>
                <a:gd name="connsiteX1" fmla="*/ 0 w 36713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713" h="12927">
                  <a:moveTo>
                    <a:pt x="3671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4" name="Free-form: Shape 611">
              <a:extLst>
                <a:ext uri="{FF2B5EF4-FFF2-40B4-BE49-F238E27FC236}">
                  <a16:creationId xmlns:a16="http://schemas.microsoft.com/office/drawing/2014/main" id="{7A6F4E1E-1FBB-3079-6531-44DE646BBB7B}"/>
                </a:ext>
              </a:extLst>
            </p:cNvPr>
            <p:cNvSpPr/>
            <p:nvPr/>
          </p:nvSpPr>
          <p:spPr>
            <a:xfrm>
              <a:off x="9719511" y="4729848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5" name="Free-form: Shape 612">
              <a:extLst>
                <a:ext uri="{FF2B5EF4-FFF2-40B4-BE49-F238E27FC236}">
                  <a16:creationId xmlns:a16="http://schemas.microsoft.com/office/drawing/2014/main" id="{C8FDDAAF-09E1-1F99-2BF7-37A07775140B}"/>
                </a:ext>
              </a:extLst>
            </p:cNvPr>
            <p:cNvSpPr/>
            <p:nvPr/>
          </p:nvSpPr>
          <p:spPr>
            <a:xfrm>
              <a:off x="9719511" y="4753893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6" name="Free-form: Shape 613">
              <a:extLst>
                <a:ext uri="{FF2B5EF4-FFF2-40B4-BE49-F238E27FC236}">
                  <a16:creationId xmlns:a16="http://schemas.microsoft.com/office/drawing/2014/main" id="{3D44D33E-0287-D946-3498-9A274A2F9692}"/>
                </a:ext>
              </a:extLst>
            </p:cNvPr>
            <p:cNvSpPr/>
            <p:nvPr/>
          </p:nvSpPr>
          <p:spPr>
            <a:xfrm>
              <a:off x="9719511" y="4783238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7" name="Free-form: Shape 614">
              <a:extLst>
                <a:ext uri="{FF2B5EF4-FFF2-40B4-BE49-F238E27FC236}">
                  <a16:creationId xmlns:a16="http://schemas.microsoft.com/office/drawing/2014/main" id="{3379EA6D-B3B9-90D0-469A-6A410EE60087}"/>
                </a:ext>
              </a:extLst>
            </p:cNvPr>
            <p:cNvSpPr/>
            <p:nvPr/>
          </p:nvSpPr>
          <p:spPr>
            <a:xfrm>
              <a:off x="9719511" y="4816590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8" name="Free-form: Shape 615">
              <a:extLst>
                <a:ext uri="{FF2B5EF4-FFF2-40B4-BE49-F238E27FC236}">
                  <a16:creationId xmlns:a16="http://schemas.microsoft.com/office/drawing/2014/main" id="{68CEEF5D-12CB-9971-4849-AD3C52121FC2}"/>
                </a:ext>
              </a:extLst>
            </p:cNvPr>
            <p:cNvSpPr/>
            <p:nvPr/>
          </p:nvSpPr>
          <p:spPr>
            <a:xfrm>
              <a:off x="9719511" y="4854468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9" name="Free-form: Shape 616">
              <a:extLst>
                <a:ext uri="{FF2B5EF4-FFF2-40B4-BE49-F238E27FC236}">
                  <a16:creationId xmlns:a16="http://schemas.microsoft.com/office/drawing/2014/main" id="{2C4FA4AC-A7E6-6612-5B46-A13EB57B41A1}"/>
                </a:ext>
              </a:extLst>
            </p:cNvPr>
            <p:cNvSpPr/>
            <p:nvPr/>
          </p:nvSpPr>
          <p:spPr>
            <a:xfrm>
              <a:off x="9719511" y="4902558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80" name="Free-form: Shape 617">
              <a:extLst>
                <a:ext uri="{FF2B5EF4-FFF2-40B4-BE49-F238E27FC236}">
                  <a16:creationId xmlns:a16="http://schemas.microsoft.com/office/drawing/2014/main" id="{425B9259-E173-1C86-9337-1AD784F3526D}"/>
                </a:ext>
              </a:extLst>
            </p:cNvPr>
            <p:cNvSpPr/>
            <p:nvPr/>
          </p:nvSpPr>
          <p:spPr>
            <a:xfrm>
              <a:off x="9719511" y="4964609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81" name="Free-form: Shape 618">
              <a:extLst>
                <a:ext uri="{FF2B5EF4-FFF2-40B4-BE49-F238E27FC236}">
                  <a16:creationId xmlns:a16="http://schemas.microsoft.com/office/drawing/2014/main" id="{55255B14-A26D-4E85-A7BC-181C86A98273}"/>
                </a:ext>
              </a:extLst>
            </p:cNvPr>
            <p:cNvSpPr/>
            <p:nvPr/>
          </p:nvSpPr>
          <p:spPr>
            <a:xfrm>
              <a:off x="9719511" y="5050706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82" name="Free-form: Shape 619">
              <a:extLst>
                <a:ext uri="{FF2B5EF4-FFF2-40B4-BE49-F238E27FC236}">
                  <a16:creationId xmlns:a16="http://schemas.microsoft.com/office/drawing/2014/main" id="{4E1BC326-3EE2-13DC-E06F-8DDCA07B4C66}"/>
                </a:ext>
              </a:extLst>
            </p:cNvPr>
            <p:cNvSpPr/>
            <p:nvPr/>
          </p:nvSpPr>
          <p:spPr>
            <a:xfrm>
              <a:off x="9719511" y="5222769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83" name="Free-form: Shape 620">
              <a:extLst>
                <a:ext uri="{FF2B5EF4-FFF2-40B4-BE49-F238E27FC236}">
                  <a16:creationId xmlns:a16="http://schemas.microsoft.com/office/drawing/2014/main" id="{96568E4D-EA92-2B06-128D-19B3CD311DE8}"/>
                </a:ext>
              </a:extLst>
            </p:cNvPr>
            <p:cNvSpPr/>
            <p:nvPr/>
          </p:nvSpPr>
          <p:spPr>
            <a:xfrm>
              <a:off x="9719511" y="5247461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84" name="Free-form: Shape 621">
              <a:extLst>
                <a:ext uri="{FF2B5EF4-FFF2-40B4-BE49-F238E27FC236}">
                  <a16:creationId xmlns:a16="http://schemas.microsoft.com/office/drawing/2014/main" id="{DD61E142-F59D-A95C-72AA-49387F7A8CFA}"/>
                </a:ext>
              </a:extLst>
            </p:cNvPr>
            <p:cNvSpPr/>
            <p:nvPr/>
          </p:nvSpPr>
          <p:spPr>
            <a:xfrm>
              <a:off x="9719511" y="5275255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85" name="TextBox 984">
              <a:extLst>
                <a:ext uri="{FF2B5EF4-FFF2-40B4-BE49-F238E27FC236}">
                  <a16:creationId xmlns:a16="http://schemas.microsoft.com/office/drawing/2014/main" id="{8FD217F7-96A7-77A8-CFDE-73F90F393A54}"/>
                </a:ext>
              </a:extLst>
            </p:cNvPr>
            <p:cNvSpPr txBox="1"/>
            <p:nvPr/>
          </p:nvSpPr>
          <p:spPr>
            <a:xfrm>
              <a:off x="9731214" y="4044741"/>
              <a:ext cx="1124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000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r = 0.44, P = 0.019</a:t>
              </a:r>
            </a:p>
          </p:txBody>
        </p:sp>
        <p:sp>
          <p:nvSpPr>
            <p:cNvPr id="987" name="TextBox 986">
              <a:extLst>
                <a:ext uri="{FF2B5EF4-FFF2-40B4-BE49-F238E27FC236}">
                  <a16:creationId xmlns:a16="http://schemas.microsoft.com/office/drawing/2014/main" id="{3C4CECEF-459A-813B-87D9-2932CEDE23DA}"/>
                </a:ext>
              </a:extLst>
            </p:cNvPr>
            <p:cNvSpPr txBox="1"/>
            <p:nvPr/>
          </p:nvSpPr>
          <p:spPr>
            <a:xfrm>
              <a:off x="9333008" y="4136959"/>
              <a:ext cx="32010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1000</a:t>
              </a:r>
            </a:p>
          </p:txBody>
        </p:sp>
        <p:sp>
          <p:nvSpPr>
            <p:cNvPr id="988" name="TextBox 987">
              <a:extLst>
                <a:ext uri="{FF2B5EF4-FFF2-40B4-BE49-F238E27FC236}">
                  <a16:creationId xmlns:a16="http://schemas.microsoft.com/office/drawing/2014/main" id="{1D2B062A-8E42-E38F-A333-1F61B960CB95}"/>
                </a:ext>
              </a:extLst>
            </p:cNvPr>
            <p:cNvSpPr txBox="1"/>
            <p:nvPr/>
          </p:nvSpPr>
          <p:spPr>
            <a:xfrm>
              <a:off x="9489744" y="5119065"/>
              <a:ext cx="17077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989" name="TextBox 988">
              <a:extLst>
                <a:ext uri="{FF2B5EF4-FFF2-40B4-BE49-F238E27FC236}">
                  <a16:creationId xmlns:a16="http://schemas.microsoft.com/office/drawing/2014/main" id="{C5087A6E-2DF2-37BB-8097-BE1758DC3888}"/>
                </a:ext>
              </a:extLst>
            </p:cNvPr>
            <p:cNvSpPr txBox="1"/>
            <p:nvPr/>
          </p:nvSpPr>
          <p:spPr>
            <a:xfrm>
              <a:off x="9418476" y="4630691"/>
              <a:ext cx="23933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990" name="TextBox 989">
              <a:extLst>
                <a:ext uri="{FF2B5EF4-FFF2-40B4-BE49-F238E27FC236}">
                  <a16:creationId xmlns:a16="http://schemas.microsoft.com/office/drawing/2014/main" id="{86419597-4D95-C9D5-7301-92D3F167F33C}"/>
                </a:ext>
              </a:extLst>
            </p:cNvPr>
            <p:cNvSpPr txBox="1"/>
            <p:nvPr/>
          </p:nvSpPr>
          <p:spPr>
            <a:xfrm>
              <a:off x="9688109" y="5374466"/>
              <a:ext cx="20526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10</a:t>
              </a:r>
              <a:r>
                <a:rPr lang="en-GB" sz="1000" baseline="30000">
                  <a:solidFill>
                    <a:srgbClr val="000000"/>
                  </a:solidFill>
                </a:rPr>
                <a:t>3</a:t>
              </a: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991" name="TextBox 990">
              <a:extLst>
                <a:ext uri="{FF2B5EF4-FFF2-40B4-BE49-F238E27FC236}">
                  <a16:creationId xmlns:a16="http://schemas.microsoft.com/office/drawing/2014/main" id="{2C958498-791F-CB48-5C9B-652C412F16D5}"/>
                </a:ext>
              </a:extLst>
            </p:cNvPr>
            <p:cNvSpPr txBox="1"/>
            <p:nvPr/>
          </p:nvSpPr>
          <p:spPr>
            <a:xfrm>
              <a:off x="9737739" y="5485288"/>
              <a:ext cx="162355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Peak Virus Load</a:t>
              </a:r>
              <a:b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</a:br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(Log</a:t>
              </a:r>
              <a:r>
                <a:rPr lang="en-GB" sz="1000" b="1" spc="0" baseline="-2500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10</a:t>
              </a:r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 Copies/mL)</a:t>
              </a:r>
              <a:endParaRPr lang="en-GB" sz="1000" b="1" spc="0" baseline="30000">
                <a:ln/>
                <a:solidFill>
                  <a:srgbClr val="000000"/>
                </a:solidFill>
                <a:cs typeface="Helvetica"/>
                <a:sym typeface="Helvetica"/>
                <a:rtl val="0"/>
              </a:endParaRPr>
            </a:p>
          </p:txBody>
        </p:sp>
        <p:sp>
          <p:nvSpPr>
            <p:cNvPr id="992" name="TextBox 991">
              <a:extLst>
                <a:ext uri="{FF2B5EF4-FFF2-40B4-BE49-F238E27FC236}">
                  <a16:creationId xmlns:a16="http://schemas.microsoft.com/office/drawing/2014/main" id="{BA37783C-C729-9F3A-9CB2-97B8EE249F7A}"/>
                </a:ext>
              </a:extLst>
            </p:cNvPr>
            <p:cNvSpPr txBox="1"/>
            <p:nvPr/>
          </p:nvSpPr>
          <p:spPr>
            <a:xfrm>
              <a:off x="9949661" y="5374466"/>
              <a:ext cx="20526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10</a:t>
              </a:r>
              <a:r>
                <a:rPr lang="en-GB" sz="1000" baseline="30000">
                  <a:solidFill>
                    <a:srgbClr val="000000"/>
                  </a:solidFill>
                </a:rPr>
                <a:t>4</a:t>
              </a: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993" name="TextBox 992">
              <a:extLst>
                <a:ext uri="{FF2B5EF4-FFF2-40B4-BE49-F238E27FC236}">
                  <a16:creationId xmlns:a16="http://schemas.microsoft.com/office/drawing/2014/main" id="{DA35AF4B-F828-9300-0D5E-367D432FBB67}"/>
                </a:ext>
              </a:extLst>
            </p:cNvPr>
            <p:cNvSpPr txBox="1"/>
            <p:nvPr/>
          </p:nvSpPr>
          <p:spPr>
            <a:xfrm>
              <a:off x="10211213" y="5374466"/>
              <a:ext cx="20526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10</a:t>
              </a:r>
              <a:r>
                <a:rPr lang="en-GB" sz="1000" baseline="30000">
                  <a:solidFill>
                    <a:srgbClr val="000000"/>
                  </a:solidFill>
                </a:rPr>
                <a:t>5</a:t>
              </a: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994" name="TextBox 993">
              <a:extLst>
                <a:ext uri="{FF2B5EF4-FFF2-40B4-BE49-F238E27FC236}">
                  <a16:creationId xmlns:a16="http://schemas.microsoft.com/office/drawing/2014/main" id="{35846775-6914-1659-8E39-C16AE8CA71A5}"/>
                </a:ext>
              </a:extLst>
            </p:cNvPr>
            <p:cNvSpPr txBox="1"/>
            <p:nvPr/>
          </p:nvSpPr>
          <p:spPr>
            <a:xfrm>
              <a:off x="10472765" y="5374466"/>
              <a:ext cx="20526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10</a:t>
              </a:r>
              <a:r>
                <a:rPr lang="en-GB" sz="1000" baseline="30000">
                  <a:solidFill>
                    <a:srgbClr val="000000"/>
                  </a:solidFill>
                </a:rPr>
                <a:t>6</a:t>
              </a: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995" name="TextBox 994">
              <a:extLst>
                <a:ext uri="{FF2B5EF4-FFF2-40B4-BE49-F238E27FC236}">
                  <a16:creationId xmlns:a16="http://schemas.microsoft.com/office/drawing/2014/main" id="{FCCC5395-4474-8D80-2A66-7C3D3313A0E7}"/>
                </a:ext>
              </a:extLst>
            </p:cNvPr>
            <p:cNvSpPr txBox="1"/>
            <p:nvPr/>
          </p:nvSpPr>
          <p:spPr>
            <a:xfrm>
              <a:off x="10734317" y="5374466"/>
              <a:ext cx="20526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10</a:t>
              </a:r>
              <a:r>
                <a:rPr lang="en-GB" sz="1000" baseline="30000">
                  <a:solidFill>
                    <a:srgbClr val="000000"/>
                  </a:solidFill>
                </a:rPr>
                <a:t>7</a:t>
              </a: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996" name="TextBox 995">
              <a:extLst>
                <a:ext uri="{FF2B5EF4-FFF2-40B4-BE49-F238E27FC236}">
                  <a16:creationId xmlns:a16="http://schemas.microsoft.com/office/drawing/2014/main" id="{49CC5D66-65C4-A362-7307-92BEFECF8664}"/>
                </a:ext>
              </a:extLst>
            </p:cNvPr>
            <p:cNvSpPr txBox="1"/>
            <p:nvPr/>
          </p:nvSpPr>
          <p:spPr>
            <a:xfrm>
              <a:off x="10995869" y="5374466"/>
              <a:ext cx="20526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10</a:t>
              </a:r>
              <a:r>
                <a:rPr lang="en-GB" sz="1000" baseline="30000">
                  <a:solidFill>
                    <a:srgbClr val="000000"/>
                  </a:solidFill>
                </a:rPr>
                <a:t>8</a:t>
              </a: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997" name="TextBox 996">
              <a:extLst>
                <a:ext uri="{FF2B5EF4-FFF2-40B4-BE49-F238E27FC236}">
                  <a16:creationId xmlns:a16="http://schemas.microsoft.com/office/drawing/2014/main" id="{A5948EE8-3827-1957-66E1-C1B8690425FE}"/>
                </a:ext>
              </a:extLst>
            </p:cNvPr>
            <p:cNvSpPr txBox="1"/>
            <p:nvPr/>
          </p:nvSpPr>
          <p:spPr>
            <a:xfrm>
              <a:off x="11257423" y="5374466"/>
              <a:ext cx="20526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10</a:t>
              </a:r>
              <a:r>
                <a:rPr lang="en-GB" sz="1000" baseline="30000">
                  <a:solidFill>
                    <a:srgbClr val="000000"/>
                  </a:solidFill>
                </a:rPr>
                <a:t>9</a:t>
              </a:r>
              <a:endParaRPr lang="en-GB" sz="1000">
                <a:solidFill>
                  <a:srgbClr val="000000"/>
                </a:solidFill>
              </a:endParaRPr>
            </a:p>
          </p:txBody>
        </p:sp>
      </p:grpSp>
      <p:grpSp>
        <p:nvGrpSpPr>
          <p:cNvPr id="1008" name="Group 1007">
            <a:extLst>
              <a:ext uri="{FF2B5EF4-FFF2-40B4-BE49-F238E27FC236}">
                <a16:creationId xmlns:a16="http://schemas.microsoft.com/office/drawing/2014/main" id="{7F8ADC8C-6797-3295-E759-4EDE1FB4FD23}"/>
              </a:ext>
            </a:extLst>
          </p:cNvPr>
          <p:cNvGrpSpPr/>
          <p:nvPr/>
        </p:nvGrpSpPr>
        <p:grpSpPr>
          <a:xfrm>
            <a:off x="4471663" y="2073992"/>
            <a:ext cx="2205619" cy="1861313"/>
            <a:chOff x="4471663" y="2073992"/>
            <a:chExt cx="2205619" cy="1861313"/>
          </a:xfrm>
          <a:solidFill>
            <a:srgbClr val="000000"/>
          </a:solidFill>
        </p:grpSpPr>
        <p:sp>
          <p:nvSpPr>
            <p:cNvPr id="27" name="Free-form: Shape 28">
              <a:extLst>
                <a:ext uri="{FF2B5EF4-FFF2-40B4-BE49-F238E27FC236}">
                  <a16:creationId xmlns:a16="http://schemas.microsoft.com/office/drawing/2014/main" id="{270F9A8B-27A3-C21A-047E-BD8AD02E48AA}"/>
                </a:ext>
              </a:extLst>
            </p:cNvPr>
            <p:cNvSpPr/>
            <p:nvPr/>
          </p:nvSpPr>
          <p:spPr>
            <a:xfrm>
              <a:off x="5052401" y="2260822"/>
              <a:ext cx="1624881" cy="1081662"/>
            </a:xfrm>
            <a:custGeom>
              <a:avLst/>
              <a:gdLst>
                <a:gd name="connsiteX0" fmla="*/ 0 w 1624881"/>
                <a:gd name="connsiteY0" fmla="*/ 0 h 1081662"/>
                <a:gd name="connsiteX1" fmla="*/ 0 w 1624881"/>
                <a:gd name="connsiteY1" fmla="*/ 1081663 h 1081662"/>
                <a:gd name="connsiteX2" fmla="*/ 1624882 w 1624881"/>
                <a:gd name="connsiteY2" fmla="*/ 1081663 h 108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4881" h="1081662">
                  <a:moveTo>
                    <a:pt x="0" y="0"/>
                  </a:moveTo>
                  <a:lnTo>
                    <a:pt x="0" y="1081663"/>
                  </a:lnTo>
                  <a:lnTo>
                    <a:pt x="1624882" y="1081663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8" name="Free-form: Shape 29">
              <a:extLst>
                <a:ext uri="{FF2B5EF4-FFF2-40B4-BE49-F238E27FC236}">
                  <a16:creationId xmlns:a16="http://schemas.microsoft.com/office/drawing/2014/main" id="{208C2652-D045-3BAC-CFA5-EEEB9A7FFFE1}"/>
                </a:ext>
              </a:extLst>
            </p:cNvPr>
            <p:cNvSpPr/>
            <p:nvPr/>
          </p:nvSpPr>
          <p:spPr>
            <a:xfrm>
              <a:off x="5615748" y="3211648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85" name="Free-form: Shape 30">
              <a:extLst>
                <a:ext uri="{FF2B5EF4-FFF2-40B4-BE49-F238E27FC236}">
                  <a16:creationId xmlns:a16="http://schemas.microsoft.com/office/drawing/2014/main" id="{9A40499D-81E2-76FD-F014-75E21AA77936}"/>
                </a:ext>
              </a:extLst>
            </p:cNvPr>
            <p:cNvSpPr/>
            <p:nvPr/>
          </p:nvSpPr>
          <p:spPr>
            <a:xfrm>
              <a:off x="5729940" y="3123262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86" name="Free-form: Shape 31">
              <a:extLst>
                <a:ext uri="{FF2B5EF4-FFF2-40B4-BE49-F238E27FC236}">
                  <a16:creationId xmlns:a16="http://schemas.microsoft.com/office/drawing/2014/main" id="{B365650C-86B7-5934-D53B-206AFBA576AE}"/>
                </a:ext>
              </a:extLst>
            </p:cNvPr>
            <p:cNvSpPr/>
            <p:nvPr/>
          </p:nvSpPr>
          <p:spPr>
            <a:xfrm>
              <a:off x="5792004" y="2937717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87" name="Free-form: Shape 32">
              <a:extLst>
                <a:ext uri="{FF2B5EF4-FFF2-40B4-BE49-F238E27FC236}">
                  <a16:creationId xmlns:a16="http://schemas.microsoft.com/office/drawing/2014/main" id="{A89E4E6D-F8BD-DCFB-EF05-03CE544DA8A3}"/>
                </a:ext>
              </a:extLst>
            </p:cNvPr>
            <p:cNvSpPr/>
            <p:nvPr/>
          </p:nvSpPr>
          <p:spPr>
            <a:xfrm>
              <a:off x="5704779" y="2742106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88" name="Free-form: Shape 33">
              <a:extLst>
                <a:ext uri="{FF2B5EF4-FFF2-40B4-BE49-F238E27FC236}">
                  <a16:creationId xmlns:a16="http://schemas.microsoft.com/office/drawing/2014/main" id="{8BE9A2A1-89CE-E3C1-9967-F638E4D3DB20}"/>
                </a:ext>
              </a:extLst>
            </p:cNvPr>
            <p:cNvSpPr/>
            <p:nvPr/>
          </p:nvSpPr>
          <p:spPr>
            <a:xfrm>
              <a:off x="5615619" y="2693462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89" name="Free-form: Shape 34">
              <a:extLst>
                <a:ext uri="{FF2B5EF4-FFF2-40B4-BE49-F238E27FC236}">
                  <a16:creationId xmlns:a16="http://schemas.microsoft.com/office/drawing/2014/main" id="{318D5109-A893-8B9E-E6B3-9B00A259C0E9}"/>
                </a:ext>
              </a:extLst>
            </p:cNvPr>
            <p:cNvSpPr/>
            <p:nvPr/>
          </p:nvSpPr>
          <p:spPr>
            <a:xfrm>
              <a:off x="5577942" y="2652043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90" name="Free-form: Shape 35">
              <a:extLst>
                <a:ext uri="{FF2B5EF4-FFF2-40B4-BE49-F238E27FC236}">
                  <a16:creationId xmlns:a16="http://schemas.microsoft.com/office/drawing/2014/main" id="{229CF7BE-9051-11A7-5D57-A1F51AFD8672}"/>
                </a:ext>
              </a:extLst>
            </p:cNvPr>
            <p:cNvSpPr/>
            <p:nvPr/>
          </p:nvSpPr>
          <p:spPr>
            <a:xfrm>
              <a:off x="5704779" y="2602495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91" name="Free-form: Shape 36">
              <a:extLst>
                <a:ext uri="{FF2B5EF4-FFF2-40B4-BE49-F238E27FC236}">
                  <a16:creationId xmlns:a16="http://schemas.microsoft.com/office/drawing/2014/main" id="{4BCD80D0-DB35-B74C-452A-8402A3F416A6}"/>
                </a:ext>
              </a:extLst>
            </p:cNvPr>
            <p:cNvSpPr/>
            <p:nvPr/>
          </p:nvSpPr>
          <p:spPr>
            <a:xfrm>
              <a:off x="5752392" y="2715139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92" name="Free-form: Shape 37">
              <a:extLst>
                <a:ext uri="{FF2B5EF4-FFF2-40B4-BE49-F238E27FC236}">
                  <a16:creationId xmlns:a16="http://schemas.microsoft.com/office/drawing/2014/main" id="{042A0EF5-D436-B898-B3BB-FDBF8716E7F2}"/>
                </a:ext>
              </a:extLst>
            </p:cNvPr>
            <p:cNvSpPr/>
            <p:nvPr/>
          </p:nvSpPr>
          <p:spPr>
            <a:xfrm>
              <a:off x="5912648" y="2617721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419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93" name="Free-form: Shape 38">
              <a:extLst>
                <a:ext uri="{FF2B5EF4-FFF2-40B4-BE49-F238E27FC236}">
                  <a16:creationId xmlns:a16="http://schemas.microsoft.com/office/drawing/2014/main" id="{760E4580-AFA4-F1E1-046B-3A88E0191548}"/>
                </a:ext>
              </a:extLst>
            </p:cNvPr>
            <p:cNvSpPr/>
            <p:nvPr/>
          </p:nvSpPr>
          <p:spPr>
            <a:xfrm>
              <a:off x="5858584" y="2464562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419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08" name="Free-form: Shape 39">
              <a:extLst>
                <a:ext uri="{FF2B5EF4-FFF2-40B4-BE49-F238E27FC236}">
                  <a16:creationId xmlns:a16="http://schemas.microsoft.com/office/drawing/2014/main" id="{992BDC84-9257-2FDE-3AC1-D9F170F9283A}"/>
                </a:ext>
              </a:extLst>
            </p:cNvPr>
            <p:cNvSpPr/>
            <p:nvPr/>
          </p:nvSpPr>
          <p:spPr>
            <a:xfrm>
              <a:off x="5977421" y="2454626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09" name="Free-form: Shape 41">
              <a:extLst>
                <a:ext uri="{FF2B5EF4-FFF2-40B4-BE49-F238E27FC236}">
                  <a16:creationId xmlns:a16="http://schemas.microsoft.com/office/drawing/2014/main" id="{F025DC0F-F6A1-D0FA-D17A-84111D4E6DA2}"/>
                </a:ext>
              </a:extLst>
            </p:cNvPr>
            <p:cNvSpPr/>
            <p:nvPr/>
          </p:nvSpPr>
          <p:spPr>
            <a:xfrm>
              <a:off x="6447995" y="2689849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10" name="Free-form: Shape 42">
              <a:extLst>
                <a:ext uri="{FF2B5EF4-FFF2-40B4-BE49-F238E27FC236}">
                  <a16:creationId xmlns:a16="http://schemas.microsoft.com/office/drawing/2014/main" id="{B1FBBAF4-4F4D-D2A4-28A4-574AFBA50BD6}"/>
                </a:ext>
              </a:extLst>
            </p:cNvPr>
            <p:cNvSpPr/>
            <p:nvPr/>
          </p:nvSpPr>
          <p:spPr>
            <a:xfrm>
              <a:off x="6101548" y="2363660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11" name="Free-form: Shape 43">
              <a:extLst>
                <a:ext uri="{FF2B5EF4-FFF2-40B4-BE49-F238E27FC236}">
                  <a16:creationId xmlns:a16="http://schemas.microsoft.com/office/drawing/2014/main" id="{41CDDA46-5B26-102D-5643-91BF2C1A8D41}"/>
                </a:ext>
              </a:extLst>
            </p:cNvPr>
            <p:cNvSpPr/>
            <p:nvPr/>
          </p:nvSpPr>
          <p:spPr>
            <a:xfrm>
              <a:off x="5729940" y="3284680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12" name="Free-form: Shape 44">
              <a:extLst>
                <a:ext uri="{FF2B5EF4-FFF2-40B4-BE49-F238E27FC236}">
                  <a16:creationId xmlns:a16="http://schemas.microsoft.com/office/drawing/2014/main" id="{65B264C5-DF24-1D0C-1E1A-3DD18ED477ED}"/>
                </a:ext>
              </a:extLst>
            </p:cNvPr>
            <p:cNvSpPr/>
            <p:nvPr/>
          </p:nvSpPr>
          <p:spPr>
            <a:xfrm>
              <a:off x="5873035" y="3230616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13" name="Free-form: Shape 45">
              <a:extLst>
                <a:ext uri="{FF2B5EF4-FFF2-40B4-BE49-F238E27FC236}">
                  <a16:creationId xmlns:a16="http://schemas.microsoft.com/office/drawing/2014/main" id="{71CEA3B4-100F-8C8D-360C-89824C3D32F8}"/>
                </a:ext>
              </a:extLst>
            </p:cNvPr>
            <p:cNvSpPr/>
            <p:nvPr/>
          </p:nvSpPr>
          <p:spPr>
            <a:xfrm>
              <a:off x="5577942" y="3222487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14" name="Free-form: Shape 46">
              <a:extLst>
                <a:ext uri="{FF2B5EF4-FFF2-40B4-BE49-F238E27FC236}">
                  <a16:creationId xmlns:a16="http://schemas.microsoft.com/office/drawing/2014/main" id="{8976CE58-8AA1-54FD-751B-1DFB61746B63}"/>
                </a:ext>
              </a:extLst>
            </p:cNvPr>
            <p:cNvSpPr/>
            <p:nvPr/>
          </p:nvSpPr>
          <p:spPr>
            <a:xfrm>
              <a:off x="5030853" y="3281067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15" name="Free-form: Shape 49">
              <a:extLst>
                <a:ext uri="{FF2B5EF4-FFF2-40B4-BE49-F238E27FC236}">
                  <a16:creationId xmlns:a16="http://schemas.microsoft.com/office/drawing/2014/main" id="{FE930D09-1699-18EB-51E8-B5AEE5159A9F}"/>
                </a:ext>
              </a:extLst>
            </p:cNvPr>
            <p:cNvSpPr/>
            <p:nvPr/>
          </p:nvSpPr>
          <p:spPr>
            <a:xfrm>
              <a:off x="5030853" y="3073715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16" name="Free-form: Shape 50">
              <a:extLst>
                <a:ext uri="{FF2B5EF4-FFF2-40B4-BE49-F238E27FC236}">
                  <a16:creationId xmlns:a16="http://schemas.microsoft.com/office/drawing/2014/main" id="{49FEEE7A-5D71-EBAF-184E-C6619AEAA959}"/>
                </a:ext>
              </a:extLst>
            </p:cNvPr>
            <p:cNvSpPr/>
            <p:nvPr/>
          </p:nvSpPr>
          <p:spPr>
            <a:xfrm>
              <a:off x="5030853" y="3047651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17" name="Free-form: Shape 51">
              <a:extLst>
                <a:ext uri="{FF2B5EF4-FFF2-40B4-BE49-F238E27FC236}">
                  <a16:creationId xmlns:a16="http://schemas.microsoft.com/office/drawing/2014/main" id="{35167D8C-6EB5-0284-0C3F-FB685886F73C}"/>
                </a:ext>
              </a:extLst>
            </p:cNvPr>
            <p:cNvSpPr/>
            <p:nvPr/>
          </p:nvSpPr>
          <p:spPr>
            <a:xfrm>
              <a:off x="5030853" y="3037715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18" name="Free-form: Shape 53">
              <a:extLst>
                <a:ext uri="{FF2B5EF4-FFF2-40B4-BE49-F238E27FC236}">
                  <a16:creationId xmlns:a16="http://schemas.microsoft.com/office/drawing/2014/main" id="{54CEAB1C-2244-A33B-C231-28569FE69150}"/>
                </a:ext>
              </a:extLst>
            </p:cNvPr>
            <p:cNvSpPr/>
            <p:nvPr/>
          </p:nvSpPr>
          <p:spPr>
            <a:xfrm>
              <a:off x="5015756" y="3342485"/>
              <a:ext cx="36644" cy="12903"/>
            </a:xfrm>
            <a:custGeom>
              <a:avLst/>
              <a:gdLst>
                <a:gd name="connsiteX0" fmla="*/ 36645 w 36644"/>
                <a:gd name="connsiteY0" fmla="*/ 0 h 12903"/>
                <a:gd name="connsiteX1" fmla="*/ 0 w 36644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644" h="12903">
                  <a:moveTo>
                    <a:pt x="36645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19" name="Free-form: Shape 54">
              <a:extLst>
                <a:ext uri="{FF2B5EF4-FFF2-40B4-BE49-F238E27FC236}">
                  <a16:creationId xmlns:a16="http://schemas.microsoft.com/office/drawing/2014/main" id="{68C60409-256F-7763-EC4F-4E68F3288AAC}"/>
                </a:ext>
              </a:extLst>
            </p:cNvPr>
            <p:cNvSpPr/>
            <p:nvPr/>
          </p:nvSpPr>
          <p:spPr>
            <a:xfrm flipH="1">
              <a:off x="5006682" y="3342484"/>
              <a:ext cx="45719" cy="45719"/>
            </a:xfrm>
            <a:custGeom>
              <a:avLst/>
              <a:gdLst>
                <a:gd name="connsiteX0" fmla="*/ 0 w 12903"/>
                <a:gd name="connsiteY0" fmla="*/ 0 h 36644"/>
                <a:gd name="connsiteX1" fmla="*/ 0 w 12903"/>
                <a:gd name="connsiteY1" fmla="*/ 36645 h 3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36644">
                  <a:moveTo>
                    <a:pt x="0" y="0"/>
                  </a:moveTo>
                  <a:lnTo>
                    <a:pt x="0" y="36645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20" name="Free-form: Shape 55">
              <a:extLst>
                <a:ext uri="{FF2B5EF4-FFF2-40B4-BE49-F238E27FC236}">
                  <a16:creationId xmlns:a16="http://schemas.microsoft.com/office/drawing/2014/main" id="{A5730460-8167-F241-9AC1-EA8767C9AE08}"/>
                </a:ext>
              </a:extLst>
            </p:cNvPr>
            <p:cNvSpPr/>
            <p:nvPr/>
          </p:nvSpPr>
          <p:spPr>
            <a:xfrm>
              <a:off x="5700908" y="3342485"/>
              <a:ext cx="12903" cy="36644"/>
            </a:xfrm>
            <a:custGeom>
              <a:avLst/>
              <a:gdLst>
                <a:gd name="connsiteX0" fmla="*/ 0 w 12903"/>
                <a:gd name="connsiteY0" fmla="*/ 0 h 36644"/>
                <a:gd name="connsiteX1" fmla="*/ 0 w 12903"/>
                <a:gd name="connsiteY1" fmla="*/ 36645 h 3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36644">
                  <a:moveTo>
                    <a:pt x="0" y="0"/>
                  </a:moveTo>
                  <a:lnTo>
                    <a:pt x="0" y="36645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21" name="Free-form: Shape 56">
              <a:extLst>
                <a:ext uri="{FF2B5EF4-FFF2-40B4-BE49-F238E27FC236}">
                  <a16:creationId xmlns:a16="http://schemas.microsoft.com/office/drawing/2014/main" id="{9711A31E-7C36-33CA-6EA9-3092B6049925}"/>
                </a:ext>
              </a:extLst>
            </p:cNvPr>
            <p:cNvSpPr/>
            <p:nvPr/>
          </p:nvSpPr>
          <p:spPr>
            <a:xfrm>
              <a:off x="5670715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22" name="Free-form: Shape 57">
              <a:extLst>
                <a:ext uri="{FF2B5EF4-FFF2-40B4-BE49-F238E27FC236}">
                  <a16:creationId xmlns:a16="http://schemas.microsoft.com/office/drawing/2014/main" id="{B22A9B32-F58F-8FFE-6C13-11DDC32856A0}"/>
                </a:ext>
              </a:extLst>
            </p:cNvPr>
            <p:cNvSpPr/>
            <p:nvPr/>
          </p:nvSpPr>
          <p:spPr>
            <a:xfrm>
              <a:off x="5637167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23" name="Free-form: Shape 58">
              <a:extLst>
                <a:ext uri="{FF2B5EF4-FFF2-40B4-BE49-F238E27FC236}">
                  <a16:creationId xmlns:a16="http://schemas.microsoft.com/office/drawing/2014/main" id="{84F29ED6-A26E-D0C5-F160-70D3754F854A}"/>
                </a:ext>
              </a:extLst>
            </p:cNvPr>
            <p:cNvSpPr/>
            <p:nvPr/>
          </p:nvSpPr>
          <p:spPr>
            <a:xfrm>
              <a:off x="5599361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24" name="Free-form: Shape 59">
              <a:extLst>
                <a:ext uri="{FF2B5EF4-FFF2-40B4-BE49-F238E27FC236}">
                  <a16:creationId xmlns:a16="http://schemas.microsoft.com/office/drawing/2014/main" id="{C28D1EA7-37DB-5D1B-7D0D-61713F4983BA}"/>
                </a:ext>
              </a:extLst>
            </p:cNvPr>
            <p:cNvSpPr/>
            <p:nvPr/>
          </p:nvSpPr>
          <p:spPr>
            <a:xfrm>
              <a:off x="5556394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25" name="Free-form: Shape 60">
              <a:extLst>
                <a:ext uri="{FF2B5EF4-FFF2-40B4-BE49-F238E27FC236}">
                  <a16:creationId xmlns:a16="http://schemas.microsoft.com/office/drawing/2014/main" id="{A6AC7F72-BFF9-679E-7AA1-57B688FA8D04}"/>
                </a:ext>
              </a:extLst>
            </p:cNvPr>
            <p:cNvSpPr/>
            <p:nvPr/>
          </p:nvSpPr>
          <p:spPr>
            <a:xfrm>
              <a:off x="5505556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26" name="Free-form: Shape 61">
              <a:extLst>
                <a:ext uri="{FF2B5EF4-FFF2-40B4-BE49-F238E27FC236}">
                  <a16:creationId xmlns:a16="http://schemas.microsoft.com/office/drawing/2014/main" id="{AA1536A8-8DA9-2BAF-BA26-3265339D4AD5}"/>
                </a:ext>
              </a:extLst>
            </p:cNvPr>
            <p:cNvSpPr/>
            <p:nvPr/>
          </p:nvSpPr>
          <p:spPr>
            <a:xfrm>
              <a:off x="5442589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27" name="Free-form: Shape 62">
              <a:extLst>
                <a:ext uri="{FF2B5EF4-FFF2-40B4-BE49-F238E27FC236}">
                  <a16:creationId xmlns:a16="http://schemas.microsoft.com/office/drawing/2014/main" id="{5BAB3D31-644A-85EE-71BD-CF257DC3880F}"/>
                </a:ext>
              </a:extLst>
            </p:cNvPr>
            <p:cNvSpPr/>
            <p:nvPr/>
          </p:nvSpPr>
          <p:spPr>
            <a:xfrm>
              <a:off x="5361945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92" name="Free-form: Shape 63">
              <a:extLst>
                <a:ext uri="{FF2B5EF4-FFF2-40B4-BE49-F238E27FC236}">
                  <a16:creationId xmlns:a16="http://schemas.microsoft.com/office/drawing/2014/main" id="{E0B8B9BB-696C-4D4A-0E3A-2F3164D1994A}"/>
                </a:ext>
              </a:extLst>
            </p:cNvPr>
            <p:cNvSpPr/>
            <p:nvPr/>
          </p:nvSpPr>
          <p:spPr>
            <a:xfrm>
              <a:off x="5246979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94" name="Free-form: Shape 64">
              <a:extLst>
                <a:ext uri="{FF2B5EF4-FFF2-40B4-BE49-F238E27FC236}">
                  <a16:creationId xmlns:a16="http://schemas.microsoft.com/office/drawing/2014/main" id="{C9CB16D9-3C4C-B678-D188-EF12A74EC33F}"/>
                </a:ext>
              </a:extLst>
            </p:cNvPr>
            <p:cNvSpPr/>
            <p:nvPr/>
          </p:nvSpPr>
          <p:spPr>
            <a:xfrm>
              <a:off x="6348384" y="3342485"/>
              <a:ext cx="12903" cy="36644"/>
            </a:xfrm>
            <a:custGeom>
              <a:avLst/>
              <a:gdLst>
                <a:gd name="connsiteX0" fmla="*/ 0 w 12903"/>
                <a:gd name="connsiteY0" fmla="*/ 0 h 36644"/>
                <a:gd name="connsiteX1" fmla="*/ 0 w 12903"/>
                <a:gd name="connsiteY1" fmla="*/ 36645 h 3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36644">
                  <a:moveTo>
                    <a:pt x="0" y="0"/>
                  </a:moveTo>
                  <a:lnTo>
                    <a:pt x="0" y="36645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95" name="Free-form: Shape 65">
              <a:extLst>
                <a:ext uri="{FF2B5EF4-FFF2-40B4-BE49-F238E27FC236}">
                  <a16:creationId xmlns:a16="http://schemas.microsoft.com/office/drawing/2014/main" id="{4322FA5A-060E-4EC1-68E2-A70F08939A79}"/>
                </a:ext>
              </a:extLst>
            </p:cNvPr>
            <p:cNvSpPr/>
            <p:nvPr/>
          </p:nvSpPr>
          <p:spPr>
            <a:xfrm>
              <a:off x="6318320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96" name="Free-form: Shape 66">
              <a:extLst>
                <a:ext uri="{FF2B5EF4-FFF2-40B4-BE49-F238E27FC236}">
                  <a16:creationId xmlns:a16="http://schemas.microsoft.com/office/drawing/2014/main" id="{12CB2E93-AE4B-0903-8374-6F7CCFE63869}"/>
                </a:ext>
              </a:extLst>
            </p:cNvPr>
            <p:cNvSpPr/>
            <p:nvPr/>
          </p:nvSpPr>
          <p:spPr>
            <a:xfrm>
              <a:off x="6543478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97" name="Free-form: Shape 67">
              <a:extLst>
                <a:ext uri="{FF2B5EF4-FFF2-40B4-BE49-F238E27FC236}">
                  <a16:creationId xmlns:a16="http://schemas.microsoft.com/office/drawing/2014/main" id="{571232A3-A112-7A3C-9F66-DB3E98277DF9}"/>
                </a:ext>
              </a:extLst>
            </p:cNvPr>
            <p:cNvSpPr/>
            <p:nvPr/>
          </p:nvSpPr>
          <p:spPr>
            <a:xfrm>
              <a:off x="6658057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98" name="Free-form: Shape 68">
              <a:extLst>
                <a:ext uri="{FF2B5EF4-FFF2-40B4-BE49-F238E27FC236}">
                  <a16:creationId xmlns:a16="http://schemas.microsoft.com/office/drawing/2014/main" id="{5624CEF5-85ED-33EA-ED03-8A75A70F7527}"/>
                </a:ext>
              </a:extLst>
            </p:cNvPr>
            <p:cNvSpPr/>
            <p:nvPr/>
          </p:nvSpPr>
          <p:spPr>
            <a:xfrm>
              <a:off x="6284772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99" name="Free-form: Shape 69">
              <a:extLst>
                <a:ext uri="{FF2B5EF4-FFF2-40B4-BE49-F238E27FC236}">
                  <a16:creationId xmlns:a16="http://schemas.microsoft.com/office/drawing/2014/main" id="{A1A23067-EF85-DE7E-2D01-9B1A52027E84}"/>
                </a:ext>
              </a:extLst>
            </p:cNvPr>
            <p:cNvSpPr/>
            <p:nvPr/>
          </p:nvSpPr>
          <p:spPr>
            <a:xfrm>
              <a:off x="6246966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00" name="Free-form: Shape 70">
              <a:extLst>
                <a:ext uri="{FF2B5EF4-FFF2-40B4-BE49-F238E27FC236}">
                  <a16:creationId xmlns:a16="http://schemas.microsoft.com/office/drawing/2014/main" id="{AEF94A1C-3B6F-4520-9B83-0D161734E3CC}"/>
                </a:ext>
              </a:extLst>
            </p:cNvPr>
            <p:cNvSpPr/>
            <p:nvPr/>
          </p:nvSpPr>
          <p:spPr>
            <a:xfrm>
              <a:off x="6203870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01" name="Free-form: Shape 71">
              <a:extLst>
                <a:ext uri="{FF2B5EF4-FFF2-40B4-BE49-F238E27FC236}">
                  <a16:creationId xmlns:a16="http://schemas.microsoft.com/office/drawing/2014/main" id="{E86D8A61-BDDE-91DD-785C-E6F09832C1C5}"/>
                </a:ext>
              </a:extLst>
            </p:cNvPr>
            <p:cNvSpPr/>
            <p:nvPr/>
          </p:nvSpPr>
          <p:spPr>
            <a:xfrm>
              <a:off x="6153031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02" name="Free-form: Shape 72">
              <a:extLst>
                <a:ext uri="{FF2B5EF4-FFF2-40B4-BE49-F238E27FC236}">
                  <a16:creationId xmlns:a16="http://schemas.microsoft.com/office/drawing/2014/main" id="{210F17EB-A4C4-10CE-8C25-BC60706E2162}"/>
                </a:ext>
              </a:extLst>
            </p:cNvPr>
            <p:cNvSpPr/>
            <p:nvPr/>
          </p:nvSpPr>
          <p:spPr>
            <a:xfrm>
              <a:off x="6090065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03" name="Free-form: Shape 73">
              <a:extLst>
                <a:ext uri="{FF2B5EF4-FFF2-40B4-BE49-F238E27FC236}">
                  <a16:creationId xmlns:a16="http://schemas.microsoft.com/office/drawing/2014/main" id="{2F926516-759A-6ACC-3B49-D9E8A3CF0252}"/>
                </a:ext>
              </a:extLst>
            </p:cNvPr>
            <p:cNvSpPr/>
            <p:nvPr/>
          </p:nvSpPr>
          <p:spPr>
            <a:xfrm>
              <a:off x="6009420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04" name="Free-form: Shape 74">
              <a:extLst>
                <a:ext uri="{FF2B5EF4-FFF2-40B4-BE49-F238E27FC236}">
                  <a16:creationId xmlns:a16="http://schemas.microsoft.com/office/drawing/2014/main" id="{511F49C1-8359-2E4F-0A74-34E8BC54E626}"/>
                </a:ext>
              </a:extLst>
            </p:cNvPr>
            <p:cNvSpPr/>
            <p:nvPr/>
          </p:nvSpPr>
          <p:spPr>
            <a:xfrm>
              <a:off x="5894454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05" name="Free-form: Shape 75">
              <a:extLst>
                <a:ext uri="{FF2B5EF4-FFF2-40B4-BE49-F238E27FC236}">
                  <a16:creationId xmlns:a16="http://schemas.microsoft.com/office/drawing/2014/main" id="{07361C66-E6A1-D1E8-C9D5-41321CBD5F53}"/>
                </a:ext>
              </a:extLst>
            </p:cNvPr>
            <p:cNvSpPr/>
            <p:nvPr/>
          </p:nvSpPr>
          <p:spPr>
            <a:xfrm>
              <a:off x="5015756" y="3188036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06" name="Free-form: Shape 76">
              <a:extLst>
                <a:ext uri="{FF2B5EF4-FFF2-40B4-BE49-F238E27FC236}">
                  <a16:creationId xmlns:a16="http://schemas.microsoft.com/office/drawing/2014/main" id="{44E4584B-7C15-EF15-E214-A8457370EFD6}"/>
                </a:ext>
              </a:extLst>
            </p:cNvPr>
            <p:cNvSpPr/>
            <p:nvPr/>
          </p:nvSpPr>
          <p:spPr>
            <a:xfrm>
              <a:off x="5015756" y="3033457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07" name="Free-form: Shape 77">
              <a:extLst>
                <a:ext uri="{FF2B5EF4-FFF2-40B4-BE49-F238E27FC236}">
                  <a16:creationId xmlns:a16="http://schemas.microsoft.com/office/drawing/2014/main" id="{A57501D0-3560-74A9-0C27-BCB736340CCD}"/>
                </a:ext>
              </a:extLst>
            </p:cNvPr>
            <p:cNvSpPr/>
            <p:nvPr/>
          </p:nvSpPr>
          <p:spPr>
            <a:xfrm>
              <a:off x="5015756" y="2878879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08" name="Free-form: Shape 78">
              <a:extLst>
                <a:ext uri="{FF2B5EF4-FFF2-40B4-BE49-F238E27FC236}">
                  <a16:creationId xmlns:a16="http://schemas.microsoft.com/office/drawing/2014/main" id="{C3C56A5D-EF63-E1E2-4EC9-E9AEBC17AC25}"/>
                </a:ext>
              </a:extLst>
            </p:cNvPr>
            <p:cNvSpPr/>
            <p:nvPr/>
          </p:nvSpPr>
          <p:spPr>
            <a:xfrm>
              <a:off x="5015756" y="2724429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09" name="Free-form: Shape 79">
              <a:extLst>
                <a:ext uri="{FF2B5EF4-FFF2-40B4-BE49-F238E27FC236}">
                  <a16:creationId xmlns:a16="http://schemas.microsoft.com/office/drawing/2014/main" id="{C4A79844-248F-0034-0635-F9DF7EE5CAAB}"/>
                </a:ext>
              </a:extLst>
            </p:cNvPr>
            <p:cNvSpPr/>
            <p:nvPr/>
          </p:nvSpPr>
          <p:spPr>
            <a:xfrm>
              <a:off x="5015756" y="2569851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10" name="Free-form: Shape 80">
              <a:extLst>
                <a:ext uri="{FF2B5EF4-FFF2-40B4-BE49-F238E27FC236}">
                  <a16:creationId xmlns:a16="http://schemas.microsoft.com/office/drawing/2014/main" id="{DA773534-0098-9773-2EC9-4A0868164104}"/>
                </a:ext>
              </a:extLst>
            </p:cNvPr>
            <p:cNvSpPr/>
            <p:nvPr/>
          </p:nvSpPr>
          <p:spPr>
            <a:xfrm>
              <a:off x="5015756" y="2415401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11" name="Free-form: Shape 81">
              <a:extLst>
                <a:ext uri="{FF2B5EF4-FFF2-40B4-BE49-F238E27FC236}">
                  <a16:creationId xmlns:a16="http://schemas.microsoft.com/office/drawing/2014/main" id="{B513783C-747D-86B6-C492-3403B557AF55}"/>
                </a:ext>
              </a:extLst>
            </p:cNvPr>
            <p:cNvSpPr/>
            <p:nvPr/>
          </p:nvSpPr>
          <p:spPr>
            <a:xfrm>
              <a:off x="5015756" y="2260822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12" name="Free-form: Shape 82">
              <a:extLst>
                <a:ext uri="{FF2B5EF4-FFF2-40B4-BE49-F238E27FC236}">
                  <a16:creationId xmlns:a16="http://schemas.microsoft.com/office/drawing/2014/main" id="{93E45120-1004-72DC-A32A-950462AA489A}"/>
                </a:ext>
              </a:extLst>
            </p:cNvPr>
            <p:cNvSpPr/>
            <p:nvPr/>
          </p:nvSpPr>
          <p:spPr>
            <a:xfrm>
              <a:off x="5052143" y="2525722"/>
              <a:ext cx="1417271" cy="674829"/>
            </a:xfrm>
            <a:custGeom>
              <a:avLst/>
              <a:gdLst>
                <a:gd name="connsiteX0" fmla="*/ 1417272 w 1417271"/>
                <a:gd name="connsiteY0" fmla="*/ 0 h 674829"/>
                <a:gd name="connsiteX1" fmla="*/ 0 w 1417271"/>
                <a:gd name="connsiteY1" fmla="*/ 674830 h 67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7271" h="674829">
                  <a:moveTo>
                    <a:pt x="1417272" y="0"/>
                  </a:moveTo>
                  <a:lnTo>
                    <a:pt x="0" y="67483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015A536C-39F8-FA20-0719-A048F1B056D8}"/>
                </a:ext>
              </a:extLst>
            </p:cNvPr>
            <p:cNvSpPr txBox="1"/>
            <p:nvPr/>
          </p:nvSpPr>
          <p:spPr>
            <a:xfrm>
              <a:off x="5030908" y="2073992"/>
              <a:ext cx="1124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000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r = 0.59, P = 0.002</a:t>
              </a:r>
            </a:p>
          </p:txBody>
        </p:sp>
        <p:sp>
          <p:nvSpPr>
            <p:cNvPr id="214" name="Free-form: Shape 47">
              <a:extLst>
                <a:ext uri="{FF2B5EF4-FFF2-40B4-BE49-F238E27FC236}">
                  <a16:creationId xmlns:a16="http://schemas.microsoft.com/office/drawing/2014/main" id="{E0C90116-8D63-4289-403D-10E1688CE388}"/>
                </a:ext>
              </a:extLst>
            </p:cNvPr>
            <p:cNvSpPr/>
            <p:nvPr/>
          </p:nvSpPr>
          <p:spPr>
            <a:xfrm>
              <a:off x="5030853" y="3215261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44" name="Free-form: Shape 48">
              <a:extLst>
                <a:ext uri="{FF2B5EF4-FFF2-40B4-BE49-F238E27FC236}">
                  <a16:creationId xmlns:a16="http://schemas.microsoft.com/office/drawing/2014/main" id="{D9B1B7C6-B8B8-E94F-3188-7AB5B2741BD8}"/>
                </a:ext>
              </a:extLst>
            </p:cNvPr>
            <p:cNvSpPr/>
            <p:nvPr/>
          </p:nvSpPr>
          <p:spPr>
            <a:xfrm>
              <a:off x="5030853" y="3180165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419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46" name="Free-form: Shape 52">
              <a:extLst>
                <a:ext uri="{FF2B5EF4-FFF2-40B4-BE49-F238E27FC236}">
                  <a16:creationId xmlns:a16="http://schemas.microsoft.com/office/drawing/2014/main" id="{C021173C-6D06-8528-CE63-3AF13231237C}"/>
                </a:ext>
              </a:extLst>
            </p:cNvPr>
            <p:cNvSpPr/>
            <p:nvPr/>
          </p:nvSpPr>
          <p:spPr>
            <a:xfrm>
              <a:off x="5030853" y="3305325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419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31CC3FEB-88E4-9502-33C2-99356581C44A}"/>
                </a:ext>
              </a:extLst>
            </p:cNvPr>
            <p:cNvSpPr txBox="1"/>
            <p:nvPr/>
          </p:nvSpPr>
          <p:spPr>
            <a:xfrm>
              <a:off x="4845844" y="2180792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23068B7D-44B6-4124-A770-057197591239}"/>
                </a:ext>
              </a:extLst>
            </p:cNvPr>
            <p:cNvSpPr txBox="1"/>
            <p:nvPr/>
          </p:nvSpPr>
          <p:spPr>
            <a:xfrm>
              <a:off x="4845844" y="2335783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BF2FBC89-B5B4-7595-848E-AB3A8988D93B}"/>
                </a:ext>
              </a:extLst>
            </p:cNvPr>
            <p:cNvSpPr txBox="1"/>
            <p:nvPr/>
          </p:nvSpPr>
          <p:spPr>
            <a:xfrm>
              <a:off x="4845844" y="2490774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9500B8F5-8F46-AB5D-A116-A810AEC657FA}"/>
                </a:ext>
              </a:extLst>
            </p:cNvPr>
            <p:cNvSpPr txBox="1"/>
            <p:nvPr/>
          </p:nvSpPr>
          <p:spPr>
            <a:xfrm>
              <a:off x="4845844" y="2645765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0779E709-2344-03E7-5B45-A9F84E2392AD}"/>
                </a:ext>
              </a:extLst>
            </p:cNvPr>
            <p:cNvSpPr txBox="1"/>
            <p:nvPr/>
          </p:nvSpPr>
          <p:spPr>
            <a:xfrm>
              <a:off x="4845844" y="2800756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E0246A97-5187-059A-B6A4-F70EE83ED924}"/>
                </a:ext>
              </a:extLst>
            </p:cNvPr>
            <p:cNvSpPr txBox="1"/>
            <p:nvPr/>
          </p:nvSpPr>
          <p:spPr>
            <a:xfrm>
              <a:off x="4845844" y="2955747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E7D6890F-0F0C-0C7F-84DA-15BE390CACEE}"/>
                </a:ext>
              </a:extLst>
            </p:cNvPr>
            <p:cNvSpPr txBox="1"/>
            <p:nvPr/>
          </p:nvSpPr>
          <p:spPr>
            <a:xfrm>
              <a:off x="4845844" y="3110738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B4DEF390-6F01-674C-EB0E-B1DBA9252288}"/>
                </a:ext>
              </a:extLst>
            </p:cNvPr>
            <p:cNvSpPr txBox="1"/>
            <p:nvPr/>
          </p:nvSpPr>
          <p:spPr>
            <a:xfrm>
              <a:off x="4845844" y="3265728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7EBB147B-101B-F5B6-D23D-4FED745FBBE2}"/>
                </a:ext>
              </a:extLst>
            </p:cNvPr>
            <p:cNvSpPr txBox="1"/>
            <p:nvPr/>
          </p:nvSpPr>
          <p:spPr>
            <a:xfrm>
              <a:off x="4989537" y="3406344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A759398A-CFF6-EC6F-0D8C-58419EE37464}"/>
                </a:ext>
              </a:extLst>
            </p:cNvPr>
            <p:cNvSpPr txBox="1"/>
            <p:nvPr/>
          </p:nvSpPr>
          <p:spPr>
            <a:xfrm>
              <a:off x="5640144" y="3406344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8C220150-004C-0F78-1027-97DBE52662E8}"/>
                </a:ext>
              </a:extLst>
            </p:cNvPr>
            <p:cNvSpPr txBox="1"/>
            <p:nvPr/>
          </p:nvSpPr>
          <p:spPr>
            <a:xfrm>
              <a:off x="6231129" y="3406344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F7AE64B5-5A75-D009-D784-89AD069732A3}"/>
                </a:ext>
              </a:extLst>
            </p:cNvPr>
            <p:cNvSpPr txBox="1"/>
            <p:nvPr/>
          </p:nvSpPr>
          <p:spPr>
            <a:xfrm>
              <a:off x="5052143" y="3535195"/>
              <a:ext cx="162488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Day 4 Bronchial IL-5</a:t>
              </a:r>
              <a:b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</a:br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(</a:t>
              </a:r>
              <a:r>
                <a:rPr lang="en-GB" sz="1000" b="1" spc="0" baseline="0" err="1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pg</a:t>
              </a:r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/mL)</a:t>
              </a:r>
            </a:p>
          </p:txBody>
        </p:sp>
        <p:sp>
          <p:nvSpPr>
            <p:cNvPr id="410" name="TextBox 409">
              <a:extLst>
                <a:ext uri="{FF2B5EF4-FFF2-40B4-BE49-F238E27FC236}">
                  <a16:creationId xmlns:a16="http://schemas.microsoft.com/office/drawing/2014/main" id="{1D77A7C0-34A8-F9AA-1883-E89511A45A0E}"/>
                </a:ext>
              </a:extLst>
            </p:cNvPr>
            <p:cNvSpPr txBox="1"/>
            <p:nvPr/>
          </p:nvSpPr>
          <p:spPr>
            <a:xfrm rot="16200000">
              <a:off x="3969143" y="2647764"/>
              <a:ext cx="131281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000" b="1">
                  <a:solidFill>
                    <a:srgbClr val="000000"/>
                  </a:solidFill>
                </a:rPr>
                <a:t>Day 4 Bronchial IL-33 (ng/mL)</a:t>
              </a:r>
            </a:p>
          </p:txBody>
        </p:sp>
        <p:sp>
          <p:nvSpPr>
            <p:cNvPr id="998" name="Free-form: Shape 40">
              <a:extLst>
                <a:ext uri="{FF2B5EF4-FFF2-40B4-BE49-F238E27FC236}">
                  <a16:creationId xmlns:a16="http://schemas.microsoft.com/office/drawing/2014/main" id="{2F51E2C6-6AAF-5E9E-9F66-180CEFF8F253}"/>
                </a:ext>
              </a:extLst>
            </p:cNvPr>
            <p:cNvSpPr/>
            <p:nvPr/>
          </p:nvSpPr>
          <p:spPr>
            <a:xfrm>
              <a:off x="6142064" y="2641204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</p:grpSp>
      <p:grpSp>
        <p:nvGrpSpPr>
          <p:cNvPr id="1003" name="Group 1002">
            <a:extLst>
              <a:ext uri="{FF2B5EF4-FFF2-40B4-BE49-F238E27FC236}">
                <a16:creationId xmlns:a16="http://schemas.microsoft.com/office/drawing/2014/main" id="{AFF6FF37-21E1-C064-4956-4A10AB54655C}"/>
              </a:ext>
            </a:extLst>
          </p:cNvPr>
          <p:cNvGrpSpPr/>
          <p:nvPr/>
        </p:nvGrpSpPr>
        <p:grpSpPr>
          <a:xfrm>
            <a:off x="9044935" y="2076327"/>
            <a:ext cx="2435217" cy="1853101"/>
            <a:chOff x="9044935" y="2076327"/>
            <a:chExt cx="2435217" cy="1853101"/>
          </a:xfrm>
          <a:solidFill>
            <a:srgbClr val="000000"/>
          </a:solidFill>
        </p:grpSpPr>
        <p:sp>
          <p:nvSpPr>
            <p:cNvPr id="685" name="TextBox 684">
              <a:extLst>
                <a:ext uri="{FF2B5EF4-FFF2-40B4-BE49-F238E27FC236}">
                  <a16:creationId xmlns:a16="http://schemas.microsoft.com/office/drawing/2014/main" id="{AF89EC39-9899-FE50-5940-8D1ADA3D6B13}"/>
                </a:ext>
              </a:extLst>
            </p:cNvPr>
            <p:cNvSpPr txBox="1"/>
            <p:nvPr/>
          </p:nvSpPr>
          <p:spPr>
            <a:xfrm>
              <a:off x="9327382" y="2171882"/>
              <a:ext cx="32010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1000</a:t>
              </a:r>
            </a:p>
          </p:txBody>
        </p:sp>
        <p:sp>
          <p:nvSpPr>
            <p:cNvPr id="686" name="TextBox 685">
              <a:extLst>
                <a:ext uri="{FF2B5EF4-FFF2-40B4-BE49-F238E27FC236}">
                  <a16:creationId xmlns:a16="http://schemas.microsoft.com/office/drawing/2014/main" id="{59B7D9BC-77BF-EB6F-074A-CFDBE2B2D8E3}"/>
                </a:ext>
              </a:extLst>
            </p:cNvPr>
            <p:cNvSpPr txBox="1"/>
            <p:nvPr/>
          </p:nvSpPr>
          <p:spPr>
            <a:xfrm rot="16200000">
              <a:off x="8657993" y="2641887"/>
              <a:ext cx="108166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000" b="1">
                  <a:solidFill>
                    <a:srgbClr val="000000"/>
                  </a:solidFill>
                </a:rPr>
                <a:t>Peak Nasal IL-33 (</a:t>
              </a:r>
              <a:r>
                <a:rPr lang="en-GB" sz="1000" b="1" err="1">
                  <a:solidFill>
                    <a:srgbClr val="000000"/>
                  </a:solidFill>
                </a:rPr>
                <a:t>pg</a:t>
              </a:r>
              <a:r>
                <a:rPr lang="en-GB" sz="1000" b="1">
                  <a:solidFill>
                    <a:srgbClr val="000000"/>
                  </a:solidFill>
                </a:rPr>
                <a:t>/mL)</a:t>
              </a:r>
            </a:p>
          </p:txBody>
        </p:sp>
        <p:sp>
          <p:nvSpPr>
            <p:cNvPr id="687" name="Free-form: Shape 292">
              <a:extLst>
                <a:ext uri="{FF2B5EF4-FFF2-40B4-BE49-F238E27FC236}">
                  <a16:creationId xmlns:a16="http://schemas.microsoft.com/office/drawing/2014/main" id="{2F6F0D0B-18A6-731F-A46C-411739CFA6E7}"/>
                </a:ext>
              </a:extLst>
            </p:cNvPr>
            <p:cNvSpPr/>
            <p:nvPr/>
          </p:nvSpPr>
          <p:spPr>
            <a:xfrm>
              <a:off x="9740277" y="2252901"/>
              <a:ext cx="1622029" cy="1092930"/>
            </a:xfrm>
            <a:custGeom>
              <a:avLst/>
              <a:gdLst>
                <a:gd name="connsiteX0" fmla="*/ 0 w 1622029"/>
                <a:gd name="connsiteY0" fmla="*/ 0 h 1092930"/>
                <a:gd name="connsiteX1" fmla="*/ 0 w 1622029"/>
                <a:gd name="connsiteY1" fmla="*/ 1092931 h 1092930"/>
                <a:gd name="connsiteX2" fmla="*/ 1622029 w 1622029"/>
                <a:gd name="connsiteY2" fmla="*/ 1092931 h 109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029" h="1092930">
                  <a:moveTo>
                    <a:pt x="0" y="0"/>
                  </a:moveTo>
                  <a:lnTo>
                    <a:pt x="0" y="1092931"/>
                  </a:lnTo>
                  <a:lnTo>
                    <a:pt x="1622029" y="1092931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8" name="Free-form: Shape 293">
              <a:extLst>
                <a:ext uri="{FF2B5EF4-FFF2-40B4-BE49-F238E27FC236}">
                  <a16:creationId xmlns:a16="http://schemas.microsoft.com/office/drawing/2014/main" id="{3E11BECE-7664-9A0F-7999-DEDD776753B7}"/>
                </a:ext>
              </a:extLst>
            </p:cNvPr>
            <p:cNvSpPr/>
            <p:nvPr/>
          </p:nvSpPr>
          <p:spPr>
            <a:xfrm>
              <a:off x="9740277" y="3345832"/>
              <a:ext cx="12911" cy="36538"/>
            </a:xfrm>
            <a:custGeom>
              <a:avLst/>
              <a:gdLst>
                <a:gd name="connsiteX0" fmla="*/ 0 w 12911"/>
                <a:gd name="connsiteY0" fmla="*/ 0 h 36538"/>
                <a:gd name="connsiteX1" fmla="*/ 0 w 12911"/>
                <a:gd name="connsiteY1" fmla="*/ 36539 h 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1" h="36538">
                  <a:moveTo>
                    <a:pt x="0" y="0"/>
                  </a:moveTo>
                  <a:lnTo>
                    <a:pt x="0" y="36539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9" name="Free-form: Shape 294">
              <a:extLst>
                <a:ext uri="{FF2B5EF4-FFF2-40B4-BE49-F238E27FC236}">
                  <a16:creationId xmlns:a16="http://schemas.microsoft.com/office/drawing/2014/main" id="{749A30CE-A97C-D090-10A2-C7A74A326FF6}"/>
                </a:ext>
              </a:extLst>
            </p:cNvPr>
            <p:cNvSpPr/>
            <p:nvPr/>
          </p:nvSpPr>
          <p:spPr>
            <a:xfrm>
              <a:off x="9703609" y="3246416"/>
              <a:ext cx="36667" cy="12911"/>
            </a:xfrm>
            <a:custGeom>
              <a:avLst/>
              <a:gdLst>
                <a:gd name="connsiteX0" fmla="*/ 36668 w 36667"/>
                <a:gd name="connsiteY0" fmla="*/ 0 h 12911"/>
                <a:gd name="connsiteX1" fmla="*/ 0 w 36667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667" h="12911">
                  <a:moveTo>
                    <a:pt x="36668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0" name="Free-form: Shape 295">
              <a:extLst>
                <a:ext uri="{FF2B5EF4-FFF2-40B4-BE49-F238E27FC236}">
                  <a16:creationId xmlns:a16="http://schemas.microsoft.com/office/drawing/2014/main" id="{C7074FED-7BAE-5A6C-474C-159EECBF6C64}"/>
                </a:ext>
              </a:extLst>
            </p:cNvPr>
            <p:cNvSpPr/>
            <p:nvPr/>
          </p:nvSpPr>
          <p:spPr>
            <a:xfrm>
              <a:off x="9703609" y="2749207"/>
              <a:ext cx="36667" cy="12911"/>
            </a:xfrm>
            <a:custGeom>
              <a:avLst/>
              <a:gdLst>
                <a:gd name="connsiteX0" fmla="*/ 36668 w 36667"/>
                <a:gd name="connsiteY0" fmla="*/ 0 h 12911"/>
                <a:gd name="connsiteX1" fmla="*/ 0 w 36667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667" h="12911">
                  <a:moveTo>
                    <a:pt x="36668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1" name="Free-form: Shape 296">
              <a:extLst>
                <a:ext uri="{FF2B5EF4-FFF2-40B4-BE49-F238E27FC236}">
                  <a16:creationId xmlns:a16="http://schemas.microsoft.com/office/drawing/2014/main" id="{7734449C-0DB5-633D-C4C5-F4DB9A01CE3F}"/>
                </a:ext>
              </a:extLst>
            </p:cNvPr>
            <p:cNvSpPr/>
            <p:nvPr/>
          </p:nvSpPr>
          <p:spPr>
            <a:xfrm>
              <a:off x="9721943" y="3268623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2" name="Free-form: Shape 297">
              <a:extLst>
                <a:ext uri="{FF2B5EF4-FFF2-40B4-BE49-F238E27FC236}">
                  <a16:creationId xmlns:a16="http://schemas.microsoft.com/office/drawing/2014/main" id="{E41608D6-BD4D-E57D-1076-988D09D5FF04}"/>
                </a:ext>
              </a:extLst>
            </p:cNvPr>
            <p:cNvSpPr/>
            <p:nvPr/>
          </p:nvSpPr>
          <p:spPr>
            <a:xfrm>
              <a:off x="9721943" y="3096646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3" name="Free-form: Shape 298">
              <a:extLst>
                <a:ext uri="{FF2B5EF4-FFF2-40B4-BE49-F238E27FC236}">
                  <a16:creationId xmlns:a16="http://schemas.microsoft.com/office/drawing/2014/main" id="{D956A302-74AD-DF6D-BD2D-8E22C51CC907}"/>
                </a:ext>
              </a:extLst>
            </p:cNvPr>
            <p:cNvSpPr/>
            <p:nvPr/>
          </p:nvSpPr>
          <p:spPr>
            <a:xfrm>
              <a:off x="9721943" y="3008334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4" name="Free-form: Shape 299">
              <a:extLst>
                <a:ext uri="{FF2B5EF4-FFF2-40B4-BE49-F238E27FC236}">
                  <a16:creationId xmlns:a16="http://schemas.microsoft.com/office/drawing/2014/main" id="{0400F8E3-7846-A390-6BC0-7063F6BBCBF1}"/>
                </a:ext>
              </a:extLst>
            </p:cNvPr>
            <p:cNvSpPr/>
            <p:nvPr/>
          </p:nvSpPr>
          <p:spPr>
            <a:xfrm>
              <a:off x="9721943" y="2947006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5" name="Free-form: Shape 300">
              <a:extLst>
                <a:ext uri="{FF2B5EF4-FFF2-40B4-BE49-F238E27FC236}">
                  <a16:creationId xmlns:a16="http://schemas.microsoft.com/office/drawing/2014/main" id="{B7407B29-D12F-2754-AB70-D31A012896F8}"/>
                </a:ext>
              </a:extLst>
            </p:cNvPr>
            <p:cNvSpPr/>
            <p:nvPr/>
          </p:nvSpPr>
          <p:spPr>
            <a:xfrm>
              <a:off x="9721943" y="2898072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6" name="Free-form: Shape 301">
              <a:extLst>
                <a:ext uri="{FF2B5EF4-FFF2-40B4-BE49-F238E27FC236}">
                  <a16:creationId xmlns:a16="http://schemas.microsoft.com/office/drawing/2014/main" id="{FC585832-60DD-F11D-5265-C33B957813CF}"/>
                </a:ext>
              </a:extLst>
            </p:cNvPr>
            <p:cNvSpPr/>
            <p:nvPr/>
          </p:nvSpPr>
          <p:spPr>
            <a:xfrm>
              <a:off x="9721943" y="2858823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7" name="Free-form: Shape 302">
              <a:extLst>
                <a:ext uri="{FF2B5EF4-FFF2-40B4-BE49-F238E27FC236}">
                  <a16:creationId xmlns:a16="http://schemas.microsoft.com/office/drawing/2014/main" id="{60C4E7FE-8470-2001-FA82-4D9E3B1F3A40}"/>
                </a:ext>
              </a:extLst>
            </p:cNvPr>
            <p:cNvSpPr/>
            <p:nvPr/>
          </p:nvSpPr>
          <p:spPr>
            <a:xfrm>
              <a:off x="9721943" y="2824995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8" name="Free-form: Shape 303">
              <a:extLst>
                <a:ext uri="{FF2B5EF4-FFF2-40B4-BE49-F238E27FC236}">
                  <a16:creationId xmlns:a16="http://schemas.microsoft.com/office/drawing/2014/main" id="{B24A1D04-ED20-F06E-24A5-486AC849EBCA}"/>
                </a:ext>
              </a:extLst>
            </p:cNvPr>
            <p:cNvSpPr/>
            <p:nvPr/>
          </p:nvSpPr>
          <p:spPr>
            <a:xfrm>
              <a:off x="9721943" y="2796720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9" name="Free-form: Shape 304">
              <a:extLst>
                <a:ext uri="{FF2B5EF4-FFF2-40B4-BE49-F238E27FC236}">
                  <a16:creationId xmlns:a16="http://schemas.microsoft.com/office/drawing/2014/main" id="{3B1AF4DC-5A93-CB18-4765-4A9BB59A6CD8}"/>
                </a:ext>
              </a:extLst>
            </p:cNvPr>
            <p:cNvSpPr/>
            <p:nvPr/>
          </p:nvSpPr>
          <p:spPr>
            <a:xfrm>
              <a:off x="9721943" y="2771801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0" name="Free-form: Shape 305">
              <a:extLst>
                <a:ext uri="{FF2B5EF4-FFF2-40B4-BE49-F238E27FC236}">
                  <a16:creationId xmlns:a16="http://schemas.microsoft.com/office/drawing/2014/main" id="{A5BF13DD-25D1-05C9-7A92-631A83950940}"/>
                </a:ext>
              </a:extLst>
            </p:cNvPr>
            <p:cNvSpPr/>
            <p:nvPr/>
          </p:nvSpPr>
          <p:spPr>
            <a:xfrm>
              <a:off x="9721943" y="2273817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1" name="Free-form: Shape 306">
              <a:extLst>
                <a:ext uri="{FF2B5EF4-FFF2-40B4-BE49-F238E27FC236}">
                  <a16:creationId xmlns:a16="http://schemas.microsoft.com/office/drawing/2014/main" id="{D7DBE93F-A2AD-7B7E-185C-FC5A1FC192F1}"/>
                </a:ext>
              </a:extLst>
            </p:cNvPr>
            <p:cNvSpPr/>
            <p:nvPr/>
          </p:nvSpPr>
          <p:spPr>
            <a:xfrm>
              <a:off x="9721943" y="2299123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2" name="Free-form: Shape 307">
              <a:extLst>
                <a:ext uri="{FF2B5EF4-FFF2-40B4-BE49-F238E27FC236}">
                  <a16:creationId xmlns:a16="http://schemas.microsoft.com/office/drawing/2014/main" id="{A034F894-43B1-E782-6DDE-9461667F7CD8}"/>
                </a:ext>
              </a:extLst>
            </p:cNvPr>
            <p:cNvSpPr/>
            <p:nvPr/>
          </p:nvSpPr>
          <p:spPr>
            <a:xfrm>
              <a:off x="9721943" y="2328173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3" name="Free-form: Shape 308">
              <a:extLst>
                <a:ext uri="{FF2B5EF4-FFF2-40B4-BE49-F238E27FC236}">
                  <a16:creationId xmlns:a16="http://schemas.microsoft.com/office/drawing/2014/main" id="{C018CF0D-B8EE-6D2F-7635-74EB93EFA674}"/>
                </a:ext>
              </a:extLst>
            </p:cNvPr>
            <p:cNvSpPr/>
            <p:nvPr/>
          </p:nvSpPr>
          <p:spPr>
            <a:xfrm>
              <a:off x="9721943" y="2362001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4" name="Free-form: Shape 309">
              <a:extLst>
                <a:ext uri="{FF2B5EF4-FFF2-40B4-BE49-F238E27FC236}">
                  <a16:creationId xmlns:a16="http://schemas.microsoft.com/office/drawing/2014/main" id="{39D70D2D-81EA-3E1E-336A-7FEFBE9D1DF6}"/>
                </a:ext>
              </a:extLst>
            </p:cNvPr>
            <p:cNvSpPr/>
            <p:nvPr/>
          </p:nvSpPr>
          <p:spPr>
            <a:xfrm>
              <a:off x="9721943" y="2402025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5" name="Free-form: Shape 310">
              <a:extLst>
                <a:ext uri="{FF2B5EF4-FFF2-40B4-BE49-F238E27FC236}">
                  <a16:creationId xmlns:a16="http://schemas.microsoft.com/office/drawing/2014/main" id="{9067F42C-F604-D4CC-5EE6-388DBDE25399}"/>
                </a:ext>
              </a:extLst>
            </p:cNvPr>
            <p:cNvSpPr/>
            <p:nvPr/>
          </p:nvSpPr>
          <p:spPr>
            <a:xfrm>
              <a:off x="9721943" y="2449668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6" name="Free-form: Shape 311">
              <a:extLst>
                <a:ext uri="{FF2B5EF4-FFF2-40B4-BE49-F238E27FC236}">
                  <a16:creationId xmlns:a16="http://schemas.microsoft.com/office/drawing/2014/main" id="{AD746290-07D4-1C45-CEE7-26648F3868DB}"/>
                </a:ext>
              </a:extLst>
            </p:cNvPr>
            <p:cNvSpPr/>
            <p:nvPr/>
          </p:nvSpPr>
          <p:spPr>
            <a:xfrm>
              <a:off x="9721943" y="2512287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7" name="Free-form: Shape 312">
              <a:extLst>
                <a:ext uri="{FF2B5EF4-FFF2-40B4-BE49-F238E27FC236}">
                  <a16:creationId xmlns:a16="http://schemas.microsoft.com/office/drawing/2014/main" id="{C4BFC1EC-A2AE-45FC-F6C2-6E80789F3D3D}"/>
                </a:ext>
              </a:extLst>
            </p:cNvPr>
            <p:cNvSpPr/>
            <p:nvPr/>
          </p:nvSpPr>
          <p:spPr>
            <a:xfrm>
              <a:off x="9721943" y="2600470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8" name="Free-form: Shape 313">
              <a:extLst>
                <a:ext uri="{FF2B5EF4-FFF2-40B4-BE49-F238E27FC236}">
                  <a16:creationId xmlns:a16="http://schemas.microsoft.com/office/drawing/2014/main" id="{6D948272-C421-E10A-1626-B256F56A1C6D}"/>
                </a:ext>
              </a:extLst>
            </p:cNvPr>
            <p:cNvSpPr/>
            <p:nvPr/>
          </p:nvSpPr>
          <p:spPr>
            <a:xfrm>
              <a:off x="9721943" y="3294575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9" name="Free-form: Shape 314">
              <a:extLst>
                <a:ext uri="{FF2B5EF4-FFF2-40B4-BE49-F238E27FC236}">
                  <a16:creationId xmlns:a16="http://schemas.microsoft.com/office/drawing/2014/main" id="{85B93986-58E8-80A0-A080-137AAEDB21DC}"/>
                </a:ext>
              </a:extLst>
            </p:cNvPr>
            <p:cNvSpPr/>
            <p:nvPr/>
          </p:nvSpPr>
          <p:spPr>
            <a:xfrm>
              <a:off x="9721943" y="3322850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0" name="Free-form: Shape 315">
              <a:extLst>
                <a:ext uri="{FF2B5EF4-FFF2-40B4-BE49-F238E27FC236}">
                  <a16:creationId xmlns:a16="http://schemas.microsoft.com/office/drawing/2014/main" id="{5CA0ABEB-0C7D-3DAA-A8D7-E313D26085C8}"/>
                </a:ext>
              </a:extLst>
            </p:cNvPr>
            <p:cNvSpPr/>
            <p:nvPr/>
          </p:nvSpPr>
          <p:spPr>
            <a:xfrm>
              <a:off x="10010508" y="3345832"/>
              <a:ext cx="12911" cy="36538"/>
            </a:xfrm>
            <a:custGeom>
              <a:avLst/>
              <a:gdLst>
                <a:gd name="connsiteX0" fmla="*/ 0 w 12911"/>
                <a:gd name="connsiteY0" fmla="*/ 0 h 36538"/>
                <a:gd name="connsiteX1" fmla="*/ 0 w 12911"/>
                <a:gd name="connsiteY1" fmla="*/ 36539 h 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1" h="36538">
                  <a:moveTo>
                    <a:pt x="0" y="0"/>
                  </a:moveTo>
                  <a:lnTo>
                    <a:pt x="0" y="36539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1" name="Free-form: Shape 316">
              <a:extLst>
                <a:ext uri="{FF2B5EF4-FFF2-40B4-BE49-F238E27FC236}">
                  <a16:creationId xmlns:a16="http://schemas.microsoft.com/office/drawing/2014/main" id="{AE3DFB4E-718A-1B9C-00E9-E550299FBC0A}"/>
                </a:ext>
              </a:extLst>
            </p:cNvPr>
            <p:cNvSpPr/>
            <p:nvPr/>
          </p:nvSpPr>
          <p:spPr>
            <a:xfrm>
              <a:off x="10280867" y="3345832"/>
              <a:ext cx="12911" cy="36538"/>
            </a:xfrm>
            <a:custGeom>
              <a:avLst/>
              <a:gdLst>
                <a:gd name="connsiteX0" fmla="*/ 0 w 12911"/>
                <a:gd name="connsiteY0" fmla="*/ 0 h 36538"/>
                <a:gd name="connsiteX1" fmla="*/ 0 w 12911"/>
                <a:gd name="connsiteY1" fmla="*/ 36539 h 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1" h="36538">
                  <a:moveTo>
                    <a:pt x="0" y="0"/>
                  </a:moveTo>
                  <a:lnTo>
                    <a:pt x="0" y="36539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2" name="Free-form: Shape 317">
              <a:extLst>
                <a:ext uri="{FF2B5EF4-FFF2-40B4-BE49-F238E27FC236}">
                  <a16:creationId xmlns:a16="http://schemas.microsoft.com/office/drawing/2014/main" id="{982A5F1D-2251-9D3B-A656-98BCA31FFE98}"/>
                </a:ext>
              </a:extLst>
            </p:cNvPr>
            <p:cNvSpPr/>
            <p:nvPr/>
          </p:nvSpPr>
          <p:spPr>
            <a:xfrm>
              <a:off x="10551227" y="3345832"/>
              <a:ext cx="12911" cy="36538"/>
            </a:xfrm>
            <a:custGeom>
              <a:avLst/>
              <a:gdLst>
                <a:gd name="connsiteX0" fmla="*/ 0 w 12911"/>
                <a:gd name="connsiteY0" fmla="*/ 0 h 36538"/>
                <a:gd name="connsiteX1" fmla="*/ 0 w 12911"/>
                <a:gd name="connsiteY1" fmla="*/ 36539 h 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1" h="36538">
                  <a:moveTo>
                    <a:pt x="0" y="0"/>
                  </a:moveTo>
                  <a:lnTo>
                    <a:pt x="0" y="36539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3" name="Free-form: Shape 318">
              <a:extLst>
                <a:ext uri="{FF2B5EF4-FFF2-40B4-BE49-F238E27FC236}">
                  <a16:creationId xmlns:a16="http://schemas.microsoft.com/office/drawing/2014/main" id="{BB68E89A-C1AF-0B71-D43E-BAC2E3B771F1}"/>
                </a:ext>
              </a:extLst>
            </p:cNvPr>
            <p:cNvSpPr/>
            <p:nvPr/>
          </p:nvSpPr>
          <p:spPr>
            <a:xfrm>
              <a:off x="10821587" y="3345832"/>
              <a:ext cx="12911" cy="36538"/>
            </a:xfrm>
            <a:custGeom>
              <a:avLst/>
              <a:gdLst>
                <a:gd name="connsiteX0" fmla="*/ 0 w 12911"/>
                <a:gd name="connsiteY0" fmla="*/ 0 h 36538"/>
                <a:gd name="connsiteX1" fmla="*/ 0 w 12911"/>
                <a:gd name="connsiteY1" fmla="*/ 36539 h 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1" h="36538">
                  <a:moveTo>
                    <a:pt x="0" y="0"/>
                  </a:moveTo>
                  <a:lnTo>
                    <a:pt x="0" y="36539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4" name="Free-form: Shape 319">
              <a:extLst>
                <a:ext uri="{FF2B5EF4-FFF2-40B4-BE49-F238E27FC236}">
                  <a16:creationId xmlns:a16="http://schemas.microsoft.com/office/drawing/2014/main" id="{AFADA4BA-BBE2-1885-F97C-8FBB409324A8}"/>
                </a:ext>
              </a:extLst>
            </p:cNvPr>
            <p:cNvSpPr/>
            <p:nvPr/>
          </p:nvSpPr>
          <p:spPr>
            <a:xfrm>
              <a:off x="11091947" y="3345832"/>
              <a:ext cx="12911" cy="36538"/>
            </a:xfrm>
            <a:custGeom>
              <a:avLst/>
              <a:gdLst>
                <a:gd name="connsiteX0" fmla="*/ 0 w 12911"/>
                <a:gd name="connsiteY0" fmla="*/ 0 h 36538"/>
                <a:gd name="connsiteX1" fmla="*/ 0 w 12911"/>
                <a:gd name="connsiteY1" fmla="*/ 36539 h 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1" h="36538">
                  <a:moveTo>
                    <a:pt x="0" y="0"/>
                  </a:moveTo>
                  <a:lnTo>
                    <a:pt x="0" y="36539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5" name="Free-form: Shape 320">
              <a:extLst>
                <a:ext uri="{FF2B5EF4-FFF2-40B4-BE49-F238E27FC236}">
                  <a16:creationId xmlns:a16="http://schemas.microsoft.com/office/drawing/2014/main" id="{05C23E3C-D858-7E73-BFDE-8F5615BDD326}"/>
                </a:ext>
              </a:extLst>
            </p:cNvPr>
            <p:cNvSpPr/>
            <p:nvPr/>
          </p:nvSpPr>
          <p:spPr>
            <a:xfrm>
              <a:off x="11362306" y="3345832"/>
              <a:ext cx="12911" cy="36538"/>
            </a:xfrm>
            <a:custGeom>
              <a:avLst/>
              <a:gdLst>
                <a:gd name="connsiteX0" fmla="*/ 0 w 12911"/>
                <a:gd name="connsiteY0" fmla="*/ 0 h 36538"/>
                <a:gd name="connsiteX1" fmla="*/ 0 w 12911"/>
                <a:gd name="connsiteY1" fmla="*/ 36539 h 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1" h="36538">
                  <a:moveTo>
                    <a:pt x="0" y="0"/>
                  </a:moveTo>
                  <a:lnTo>
                    <a:pt x="0" y="36539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6" name="Free-form: Shape 321">
              <a:extLst>
                <a:ext uri="{FF2B5EF4-FFF2-40B4-BE49-F238E27FC236}">
                  <a16:creationId xmlns:a16="http://schemas.microsoft.com/office/drawing/2014/main" id="{D02E2B21-3D58-7FB7-A3D9-13942A3FA62B}"/>
                </a:ext>
              </a:extLst>
            </p:cNvPr>
            <p:cNvSpPr/>
            <p:nvPr/>
          </p:nvSpPr>
          <p:spPr>
            <a:xfrm>
              <a:off x="9921292" y="3074955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7" name="Free-form: Shape 322">
              <a:extLst>
                <a:ext uri="{FF2B5EF4-FFF2-40B4-BE49-F238E27FC236}">
                  <a16:creationId xmlns:a16="http://schemas.microsoft.com/office/drawing/2014/main" id="{1E1482A2-7114-D7F3-7F6D-40CFE64541FB}"/>
                </a:ext>
              </a:extLst>
            </p:cNvPr>
            <p:cNvSpPr/>
            <p:nvPr/>
          </p:nvSpPr>
          <p:spPr>
            <a:xfrm>
              <a:off x="10083456" y="3168820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8" name="Free-form: Shape 323">
              <a:extLst>
                <a:ext uri="{FF2B5EF4-FFF2-40B4-BE49-F238E27FC236}">
                  <a16:creationId xmlns:a16="http://schemas.microsoft.com/office/drawing/2014/main" id="{50771C1F-59A8-DA15-39EB-60759A5F3996}"/>
                </a:ext>
              </a:extLst>
            </p:cNvPr>
            <p:cNvSpPr/>
            <p:nvPr/>
          </p:nvSpPr>
          <p:spPr>
            <a:xfrm>
              <a:off x="10204950" y="3098454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9" name="Free-form: Shape 324">
              <a:extLst>
                <a:ext uri="{FF2B5EF4-FFF2-40B4-BE49-F238E27FC236}">
                  <a16:creationId xmlns:a16="http://schemas.microsoft.com/office/drawing/2014/main" id="{EB0D1C0D-E2FE-4BA1-FA03-763C40FDB328}"/>
                </a:ext>
              </a:extLst>
            </p:cNvPr>
            <p:cNvSpPr/>
            <p:nvPr/>
          </p:nvSpPr>
          <p:spPr>
            <a:xfrm>
              <a:off x="10326573" y="3036222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0" name="Free-form: Shape 325">
              <a:extLst>
                <a:ext uri="{FF2B5EF4-FFF2-40B4-BE49-F238E27FC236}">
                  <a16:creationId xmlns:a16="http://schemas.microsoft.com/office/drawing/2014/main" id="{AE847C75-9AF6-E438-3E19-B84A4981C634}"/>
                </a:ext>
              </a:extLst>
            </p:cNvPr>
            <p:cNvSpPr/>
            <p:nvPr/>
          </p:nvSpPr>
          <p:spPr>
            <a:xfrm>
              <a:off x="10204950" y="2955011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1" name="Free-form: Shape 326">
              <a:extLst>
                <a:ext uri="{FF2B5EF4-FFF2-40B4-BE49-F238E27FC236}">
                  <a16:creationId xmlns:a16="http://schemas.microsoft.com/office/drawing/2014/main" id="{90593253-2F84-8D5C-1346-1913B68F2300}"/>
                </a:ext>
              </a:extLst>
            </p:cNvPr>
            <p:cNvSpPr/>
            <p:nvPr/>
          </p:nvSpPr>
          <p:spPr>
            <a:xfrm>
              <a:off x="10177965" y="2890971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2" name="Free-form: Shape 327">
              <a:extLst>
                <a:ext uri="{FF2B5EF4-FFF2-40B4-BE49-F238E27FC236}">
                  <a16:creationId xmlns:a16="http://schemas.microsoft.com/office/drawing/2014/main" id="{ADEDBC11-00E8-0D7D-86BD-5077F9334068}"/>
                </a:ext>
              </a:extLst>
            </p:cNvPr>
            <p:cNvSpPr/>
            <p:nvPr/>
          </p:nvSpPr>
          <p:spPr>
            <a:xfrm>
              <a:off x="10137424" y="2667995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3" name="Free-form: Shape 328">
              <a:extLst>
                <a:ext uri="{FF2B5EF4-FFF2-40B4-BE49-F238E27FC236}">
                  <a16:creationId xmlns:a16="http://schemas.microsoft.com/office/drawing/2014/main" id="{7D77D2D9-ED52-E46F-1D5B-8F951CEA7B59}"/>
                </a:ext>
              </a:extLst>
            </p:cNvPr>
            <p:cNvSpPr/>
            <p:nvPr/>
          </p:nvSpPr>
          <p:spPr>
            <a:xfrm>
              <a:off x="10218506" y="2634685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4" name="Free-form: Shape 329">
              <a:extLst>
                <a:ext uri="{FF2B5EF4-FFF2-40B4-BE49-F238E27FC236}">
                  <a16:creationId xmlns:a16="http://schemas.microsoft.com/office/drawing/2014/main" id="{2E5EB639-5DC8-DFBF-101D-AE504955CFC5}"/>
                </a:ext>
              </a:extLst>
            </p:cNvPr>
            <p:cNvSpPr/>
            <p:nvPr/>
          </p:nvSpPr>
          <p:spPr>
            <a:xfrm>
              <a:off x="10259048" y="2380205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5" name="Free-form: Shape 330">
              <a:extLst>
                <a:ext uri="{FF2B5EF4-FFF2-40B4-BE49-F238E27FC236}">
                  <a16:creationId xmlns:a16="http://schemas.microsoft.com/office/drawing/2014/main" id="{543A056B-B4C3-CB7A-4EC7-C58A1BA8EBDE}"/>
                </a:ext>
              </a:extLst>
            </p:cNvPr>
            <p:cNvSpPr/>
            <p:nvPr/>
          </p:nvSpPr>
          <p:spPr>
            <a:xfrm>
              <a:off x="9934848" y="2404608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6" name="Free-form: Shape 332">
              <a:extLst>
                <a:ext uri="{FF2B5EF4-FFF2-40B4-BE49-F238E27FC236}">
                  <a16:creationId xmlns:a16="http://schemas.microsoft.com/office/drawing/2014/main" id="{B637D51E-96B8-BB4C-5C25-536B83ED8791}"/>
                </a:ext>
              </a:extLst>
            </p:cNvPr>
            <p:cNvSpPr/>
            <p:nvPr/>
          </p:nvSpPr>
          <p:spPr>
            <a:xfrm>
              <a:off x="10367114" y="2560704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7" name="Free-form: Shape 333">
              <a:extLst>
                <a:ext uri="{FF2B5EF4-FFF2-40B4-BE49-F238E27FC236}">
                  <a16:creationId xmlns:a16="http://schemas.microsoft.com/office/drawing/2014/main" id="{92662C4B-723F-A3C4-B289-FEC337A51469}"/>
                </a:ext>
              </a:extLst>
            </p:cNvPr>
            <p:cNvSpPr/>
            <p:nvPr/>
          </p:nvSpPr>
          <p:spPr>
            <a:xfrm>
              <a:off x="10664200" y="2440630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8" name="Free-form: Shape 334">
              <a:extLst>
                <a:ext uri="{FF2B5EF4-FFF2-40B4-BE49-F238E27FC236}">
                  <a16:creationId xmlns:a16="http://schemas.microsoft.com/office/drawing/2014/main" id="{538B6BF5-15DA-05B3-B481-BDEF6C225A8D}"/>
                </a:ext>
              </a:extLst>
            </p:cNvPr>
            <p:cNvSpPr/>
            <p:nvPr/>
          </p:nvSpPr>
          <p:spPr>
            <a:xfrm>
              <a:off x="10731725" y="2294475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9" name="Free-form: Shape 335">
              <a:extLst>
                <a:ext uri="{FF2B5EF4-FFF2-40B4-BE49-F238E27FC236}">
                  <a16:creationId xmlns:a16="http://schemas.microsoft.com/office/drawing/2014/main" id="{5B394AF1-46D2-4E9D-D7F8-724F6FF1ED19}"/>
                </a:ext>
              </a:extLst>
            </p:cNvPr>
            <p:cNvSpPr/>
            <p:nvPr/>
          </p:nvSpPr>
          <p:spPr>
            <a:xfrm>
              <a:off x="10853348" y="2400863"/>
              <a:ext cx="43123" cy="43252"/>
            </a:xfrm>
            <a:custGeom>
              <a:avLst/>
              <a:gdLst>
                <a:gd name="connsiteX0" fmla="*/ 43123 w 43123"/>
                <a:gd name="connsiteY0" fmla="*/ 21562 h 43252"/>
                <a:gd name="connsiteX1" fmla="*/ 21691 w 43123"/>
                <a:gd name="connsiteY1" fmla="*/ 43252 h 43252"/>
                <a:gd name="connsiteX2" fmla="*/ 0 w 43123"/>
                <a:gd name="connsiteY2" fmla="*/ 21691 h 43252"/>
                <a:gd name="connsiteX3" fmla="*/ 21432 w 43123"/>
                <a:gd name="connsiteY3" fmla="*/ 0 h 43252"/>
                <a:gd name="connsiteX4" fmla="*/ 43123 w 43123"/>
                <a:gd name="connsiteY4" fmla="*/ 21433 h 4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252">
                  <a:moveTo>
                    <a:pt x="43123" y="21562"/>
                  </a:moveTo>
                  <a:cubicBezTo>
                    <a:pt x="43123" y="33440"/>
                    <a:pt x="33569" y="43252"/>
                    <a:pt x="21691" y="43252"/>
                  </a:cubicBezTo>
                  <a:cubicBezTo>
                    <a:pt x="9812" y="43252"/>
                    <a:pt x="0" y="33698"/>
                    <a:pt x="0" y="21691"/>
                  </a:cubicBezTo>
                  <a:cubicBezTo>
                    <a:pt x="0" y="9812"/>
                    <a:pt x="9554" y="129"/>
                    <a:pt x="21432" y="0"/>
                  </a:cubicBezTo>
                  <a:cubicBezTo>
                    <a:pt x="33311" y="0"/>
                    <a:pt x="43123" y="9554"/>
                    <a:pt x="43123" y="21433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0" name="Free-form: Shape 337">
              <a:extLst>
                <a:ext uri="{FF2B5EF4-FFF2-40B4-BE49-F238E27FC236}">
                  <a16:creationId xmlns:a16="http://schemas.microsoft.com/office/drawing/2014/main" id="{9087B74F-7414-C081-9744-4B6B7101E620}"/>
                </a:ext>
              </a:extLst>
            </p:cNvPr>
            <p:cNvSpPr/>
            <p:nvPr/>
          </p:nvSpPr>
          <p:spPr>
            <a:xfrm>
              <a:off x="11082909" y="2630037"/>
              <a:ext cx="43123" cy="43252"/>
            </a:xfrm>
            <a:custGeom>
              <a:avLst/>
              <a:gdLst>
                <a:gd name="connsiteX0" fmla="*/ 43123 w 43123"/>
                <a:gd name="connsiteY0" fmla="*/ 21562 h 43252"/>
                <a:gd name="connsiteX1" fmla="*/ 21691 w 43123"/>
                <a:gd name="connsiteY1" fmla="*/ 43252 h 43252"/>
                <a:gd name="connsiteX2" fmla="*/ 0 w 43123"/>
                <a:gd name="connsiteY2" fmla="*/ 21691 h 43252"/>
                <a:gd name="connsiteX3" fmla="*/ 21432 w 43123"/>
                <a:gd name="connsiteY3" fmla="*/ 0 h 43252"/>
                <a:gd name="connsiteX4" fmla="*/ 43123 w 43123"/>
                <a:gd name="connsiteY4" fmla="*/ 21433 h 4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252">
                  <a:moveTo>
                    <a:pt x="43123" y="21562"/>
                  </a:moveTo>
                  <a:cubicBezTo>
                    <a:pt x="43123" y="33440"/>
                    <a:pt x="33569" y="43252"/>
                    <a:pt x="21691" y="43252"/>
                  </a:cubicBezTo>
                  <a:cubicBezTo>
                    <a:pt x="9812" y="43252"/>
                    <a:pt x="0" y="33698"/>
                    <a:pt x="0" y="21691"/>
                  </a:cubicBezTo>
                  <a:cubicBezTo>
                    <a:pt x="0" y="9812"/>
                    <a:pt x="9554" y="129"/>
                    <a:pt x="21432" y="0"/>
                  </a:cubicBezTo>
                  <a:cubicBezTo>
                    <a:pt x="33311" y="0"/>
                    <a:pt x="43123" y="9554"/>
                    <a:pt x="43123" y="21433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1" name="Free-form: Shape 340">
              <a:extLst>
                <a:ext uri="{FF2B5EF4-FFF2-40B4-BE49-F238E27FC236}">
                  <a16:creationId xmlns:a16="http://schemas.microsoft.com/office/drawing/2014/main" id="{14AC23BE-2CFA-09C2-E903-591246510DB3}"/>
                </a:ext>
              </a:extLst>
            </p:cNvPr>
            <p:cNvSpPr/>
            <p:nvPr/>
          </p:nvSpPr>
          <p:spPr>
            <a:xfrm>
              <a:off x="10434639" y="2781743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2" name="Free-form: Shape 341">
              <a:extLst>
                <a:ext uri="{FF2B5EF4-FFF2-40B4-BE49-F238E27FC236}">
                  <a16:creationId xmlns:a16="http://schemas.microsoft.com/office/drawing/2014/main" id="{8C760E65-26E2-C054-006A-F27CF4BF48A7}"/>
                </a:ext>
              </a:extLst>
            </p:cNvPr>
            <p:cNvSpPr/>
            <p:nvPr/>
          </p:nvSpPr>
          <p:spPr>
            <a:xfrm>
              <a:off x="10515592" y="2666188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3" name="Free-form: Shape 342">
              <a:extLst>
                <a:ext uri="{FF2B5EF4-FFF2-40B4-BE49-F238E27FC236}">
                  <a16:creationId xmlns:a16="http://schemas.microsoft.com/office/drawing/2014/main" id="{F30D02CA-F2F8-C538-A42D-CADEE0DF8DC1}"/>
                </a:ext>
              </a:extLst>
            </p:cNvPr>
            <p:cNvSpPr/>
            <p:nvPr/>
          </p:nvSpPr>
          <p:spPr>
            <a:xfrm>
              <a:off x="10556133" y="2814279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4" name="Free-form: Shape 343">
              <a:extLst>
                <a:ext uri="{FF2B5EF4-FFF2-40B4-BE49-F238E27FC236}">
                  <a16:creationId xmlns:a16="http://schemas.microsoft.com/office/drawing/2014/main" id="{70E59751-75EC-6700-0BB7-D29655A0E479}"/>
                </a:ext>
              </a:extLst>
            </p:cNvPr>
            <p:cNvSpPr/>
            <p:nvPr/>
          </p:nvSpPr>
          <p:spPr>
            <a:xfrm>
              <a:off x="10623659" y="2886452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5" name="Free-form: Shape 345">
              <a:extLst>
                <a:ext uri="{FF2B5EF4-FFF2-40B4-BE49-F238E27FC236}">
                  <a16:creationId xmlns:a16="http://schemas.microsoft.com/office/drawing/2014/main" id="{84E35A96-F5D2-B932-A0C4-5335E3BA64A8}"/>
                </a:ext>
              </a:extLst>
            </p:cNvPr>
            <p:cNvSpPr/>
            <p:nvPr/>
          </p:nvSpPr>
          <p:spPr>
            <a:xfrm>
              <a:off x="10650772" y="2614801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6" name="Free-form: Shape 346">
              <a:extLst>
                <a:ext uri="{FF2B5EF4-FFF2-40B4-BE49-F238E27FC236}">
                  <a16:creationId xmlns:a16="http://schemas.microsoft.com/office/drawing/2014/main" id="{3B5E183B-5050-A37C-04C3-2BA89D5C32B9}"/>
                </a:ext>
              </a:extLst>
            </p:cNvPr>
            <p:cNvSpPr/>
            <p:nvPr/>
          </p:nvSpPr>
          <p:spPr>
            <a:xfrm>
              <a:off x="10785823" y="2571420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7" name="Free-form: Shape 347">
              <a:extLst>
                <a:ext uri="{FF2B5EF4-FFF2-40B4-BE49-F238E27FC236}">
                  <a16:creationId xmlns:a16="http://schemas.microsoft.com/office/drawing/2014/main" id="{6ECC5206-4198-4D08-5DE1-2E6C9B2FE5A6}"/>
                </a:ext>
              </a:extLst>
            </p:cNvPr>
            <p:cNvSpPr/>
            <p:nvPr/>
          </p:nvSpPr>
          <p:spPr>
            <a:xfrm>
              <a:off x="10394098" y="3086705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8" name="Free-form: Shape 348">
              <a:extLst>
                <a:ext uri="{FF2B5EF4-FFF2-40B4-BE49-F238E27FC236}">
                  <a16:creationId xmlns:a16="http://schemas.microsoft.com/office/drawing/2014/main" id="{8072B8F8-5B41-40E0-D2C4-CC7BD0B1C5C7}"/>
                </a:ext>
              </a:extLst>
            </p:cNvPr>
            <p:cNvSpPr/>
            <p:nvPr/>
          </p:nvSpPr>
          <p:spPr>
            <a:xfrm>
              <a:off x="9942853" y="2459480"/>
              <a:ext cx="1296668" cy="474614"/>
            </a:xfrm>
            <a:custGeom>
              <a:avLst/>
              <a:gdLst>
                <a:gd name="connsiteX0" fmla="*/ 0 w 1296668"/>
                <a:gd name="connsiteY0" fmla="*/ 474615 h 474614"/>
                <a:gd name="connsiteX1" fmla="*/ 1296668 w 1296668"/>
                <a:gd name="connsiteY1" fmla="*/ 0 h 47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6668" h="474614">
                  <a:moveTo>
                    <a:pt x="0" y="474615"/>
                  </a:moveTo>
                  <a:lnTo>
                    <a:pt x="1296668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9" name="Free-form: Shape 349">
              <a:extLst>
                <a:ext uri="{FF2B5EF4-FFF2-40B4-BE49-F238E27FC236}">
                  <a16:creationId xmlns:a16="http://schemas.microsoft.com/office/drawing/2014/main" id="{EA1D0149-ACAF-6D41-6667-EEDBF38146EC}"/>
                </a:ext>
              </a:extLst>
            </p:cNvPr>
            <p:cNvSpPr/>
            <p:nvPr/>
          </p:nvSpPr>
          <p:spPr>
            <a:xfrm>
              <a:off x="9703608" y="2251207"/>
              <a:ext cx="36667" cy="12911"/>
            </a:xfrm>
            <a:custGeom>
              <a:avLst/>
              <a:gdLst>
                <a:gd name="connsiteX0" fmla="*/ 36668 w 36667"/>
                <a:gd name="connsiteY0" fmla="*/ 0 h 12911"/>
                <a:gd name="connsiteX1" fmla="*/ 0 w 36667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667" h="12911">
                  <a:moveTo>
                    <a:pt x="36668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40" name="TextBox 739">
              <a:extLst>
                <a:ext uri="{FF2B5EF4-FFF2-40B4-BE49-F238E27FC236}">
                  <a16:creationId xmlns:a16="http://schemas.microsoft.com/office/drawing/2014/main" id="{F292E210-166A-9D9C-220B-3FB0ECB5C766}"/>
                </a:ext>
              </a:extLst>
            </p:cNvPr>
            <p:cNvSpPr txBox="1"/>
            <p:nvPr/>
          </p:nvSpPr>
          <p:spPr>
            <a:xfrm>
              <a:off x="9484118" y="3168274"/>
              <a:ext cx="17077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741" name="TextBox 740">
              <a:extLst>
                <a:ext uri="{FF2B5EF4-FFF2-40B4-BE49-F238E27FC236}">
                  <a16:creationId xmlns:a16="http://schemas.microsoft.com/office/drawing/2014/main" id="{32B699FA-FFC0-A2E8-9D08-A1BF5EC77C7D}"/>
                </a:ext>
              </a:extLst>
            </p:cNvPr>
            <p:cNvSpPr txBox="1"/>
            <p:nvPr/>
          </p:nvSpPr>
          <p:spPr>
            <a:xfrm>
              <a:off x="9412850" y="2672757"/>
              <a:ext cx="23933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742" name="TextBox 741">
              <a:extLst>
                <a:ext uri="{FF2B5EF4-FFF2-40B4-BE49-F238E27FC236}">
                  <a16:creationId xmlns:a16="http://schemas.microsoft.com/office/drawing/2014/main" id="{E18BB552-4E53-85F2-1652-66BA58654043}"/>
                </a:ext>
              </a:extLst>
            </p:cNvPr>
            <p:cNvSpPr txBox="1"/>
            <p:nvPr/>
          </p:nvSpPr>
          <p:spPr>
            <a:xfrm>
              <a:off x="9721941" y="2076327"/>
              <a:ext cx="1124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000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r = 0.53, P = </a:t>
              </a:r>
              <a:r>
                <a:rPr lang="en-GB" sz="100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0.004</a:t>
              </a:r>
              <a:endParaRPr lang="en-GB" sz="1000" spc="0" baseline="0">
                <a:ln/>
                <a:solidFill>
                  <a:srgbClr val="000000"/>
                </a:solidFill>
                <a:cs typeface="Helvetica"/>
                <a:sym typeface="Helvetica"/>
                <a:rtl val="0"/>
              </a:endParaRPr>
            </a:p>
          </p:txBody>
        </p:sp>
        <p:sp>
          <p:nvSpPr>
            <p:cNvPr id="743" name="Free-form: Shape 331">
              <a:extLst>
                <a:ext uri="{FF2B5EF4-FFF2-40B4-BE49-F238E27FC236}">
                  <a16:creationId xmlns:a16="http://schemas.microsoft.com/office/drawing/2014/main" id="{AC931BA3-D251-2454-F2A9-43F703E6FAB1}"/>
                </a:ext>
              </a:extLst>
            </p:cNvPr>
            <p:cNvSpPr/>
            <p:nvPr/>
          </p:nvSpPr>
          <p:spPr>
            <a:xfrm>
              <a:off x="10259048" y="2798915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44" name="Free-form: Shape 338">
              <a:extLst>
                <a:ext uri="{FF2B5EF4-FFF2-40B4-BE49-F238E27FC236}">
                  <a16:creationId xmlns:a16="http://schemas.microsoft.com/office/drawing/2014/main" id="{F0DFACDD-E1FE-8640-E5FA-6A9C037B69B7}"/>
                </a:ext>
              </a:extLst>
            </p:cNvPr>
            <p:cNvSpPr/>
            <p:nvPr/>
          </p:nvSpPr>
          <p:spPr>
            <a:xfrm>
              <a:off x="11218089" y="2463999"/>
              <a:ext cx="43123" cy="43252"/>
            </a:xfrm>
            <a:custGeom>
              <a:avLst/>
              <a:gdLst>
                <a:gd name="connsiteX0" fmla="*/ 43123 w 43123"/>
                <a:gd name="connsiteY0" fmla="*/ 21562 h 43252"/>
                <a:gd name="connsiteX1" fmla="*/ 21691 w 43123"/>
                <a:gd name="connsiteY1" fmla="*/ 43252 h 43252"/>
                <a:gd name="connsiteX2" fmla="*/ 0 w 43123"/>
                <a:gd name="connsiteY2" fmla="*/ 21691 h 43252"/>
                <a:gd name="connsiteX3" fmla="*/ 21432 w 43123"/>
                <a:gd name="connsiteY3" fmla="*/ 0 h 43252"/>
                <a:gd name="connsiteX4" fmla="*/ 43123 w 43123"/>
                <a:gd name="connsiteY4" fmla="*/ 21433 h 4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252">
                  <a:moveTo>
                    <a:pt x="43123" y="21562"/>
                  </a:moveTo>
                  <a:cubicBezTo>
                    <a:pt x="43123" y="33440"/>
                    <a:pt x="33569" y="43252"/>
                    <a:pt x="21691" y="43252"/>
                  </a:cubicBezTo>
                  <a:cubicBezTo>
                    <a:pt x="9812" y="43252"/>
                    <a:pt x="0" y="33698"/>
                    <a:pt x="0" y="21691"/>
                  </a:cubicBezTo>
                  <a:cubicBezTo>
                    <a:pt x="0" y="9812"/>
                    <a:pt x="9554" y="0"/>
                    <a:pt x="21432" y="0"/>
                  </a:cubicBezTo>
                  <a:cubicBezTo>
                    <a:pt x="33311" y="0"/>
                    <a:pt x="43123" y="9554"/>
                    <a:pt x="43123" y="21433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45" name="Free-form: Shape 339">
              <a:extLst>
                <a:ext uri="{FF2B5EF4-FFF2-40B4-BE49-F238E27FC236}">
                  <a16:creationId xmlns:a16="http://schemas.microsoft.com/office/drawing/2014/main" id="{800D85BA-94DF-282D-4387-AEEC92D60F55}"/>
                </a:ext>
              </a:extLst>
            </p:cNvPr>
            <p:cNvSpPr/>
            <p:nvPr/>
          </p:nvSpPr>
          <p:spPr>
            <a:xfrm>
              <a:off x="10434639" y="2727645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46" name="Free-form: Shape 344">
              <a:extLst>
                <a:ext uri="{FF2B5EF4-FFF2-40B4-BE49-F238E27FC236}">
                  <a16:creationId xmlns:a16="http://schemas.microsoft.com/office/drawing/2014/main" id="{2F10513E-D004-CDF7-87A2-C19D0B51C038}"/>
                </a:ext>
              </a:extLst>
            </p:cNvPr>
            <p:cNvSpPr/>
            <p:nvPr/>
          </p:nvSpPr>
          <p:spPr>
            <a:xfrm>
              <a:off x="10718298" y="2648241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47" name="TextBox 746">
              <a:extLst>
                <a:ext uri="{FF2B5EF4-FFF2-40B4-BE49-F238E27FC236}">
                  <a16:creationId xmlns:a16="http://schemas.microsoft.com/office/drawing/2014/main" id="{4F5308BD-E87C-6EC6-69FC-44538FC27987}"/>
                </a:ext>
              </a:extLst>
            </p:cNvPr>
            <p:cNvSpPr txBox="1"/>
            <p:nvPr/>
          </p:nvSpPr>
          <p:spPr>
            <a:xfrm>
              <a:off x="9740275" y="3529318"/>
              <a:ext cx="163494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Total Lower Respiratory</a:t>
              </a:r>
              <a:b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</a:br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Symptom Score</a:t>
              </a:r>
            </a:p>
          </p:txBody>
        </p:sp>
        <p:sp>
          <p:nvSpPr>
            <p:cNvPr id="748" name="TextBox 747">
              <a:extLst>
                <a:ext uri="{FF2B5EF4-FFF2-40B4-BE49-F238E27FC236}">
                  <a16:creationId xmlns:a16="http://schemas.microsoft.com/office/drawing/2014/main" id="{E3C163D4-8CA7-7BDD-4B2B-756DBE861F68}"/>
                </a:ext>
              </a:extLst>
            </p:cNvPr>
            <p:cNvSpPr txBox="1"/>
            <p:nvPr/>
          </p:nvSpPr>
          <p:spPr>
            <a:xfrm>
              <a:off x="9621132" y="3406344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−20</a:t>
              </a:r>
            </a:p>
          </p:txBody>
        </p:sp>
        <p:sp>
          <p:nvSpPr>
            <p:cNvPr id="749" name="TextBox 748">
              <a:extLst>
                <a:ext uri="{FF2B5EF4-FFF2-40B4-BE49-F238E27FC236}">
                  <a16:creationId xmlns:a16="http://schemas.microsoft.com/office/drawing/2014/main" id="{CD779659-D5AB-177E-DEF7-0E0E50452729}"/>
                </a:ext>
              </a:extLst>
            </p:cNvPr>
            <p:cNvSpPr txBox="1"/>
            <p:nvPr/>
          </p:nvSpPr>
          <p:spPr>
            <a:xfrm>
              <a:off x="9888293" y="3406344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50" name="TextBox 749">
              <a:extLst>
                <a:ext uri="{FF2B5EF4-FFF2-40B4-BE49-F238E27FC236}">
                  <a16:creationId xmlns:a16="http://schemas.microsoft.com/office/drawing/2014/main" id="{AD8AC1AF-D864-2ADB-AD9C-299BDDFC6A40}"/>
                </a:ext>
              </a:extLst>
            </p:cNvPr>
            <p:cNvSpPr txBox="1"/>
            <p:nvPr/>
          </p:nvSpPr>
          <p:spPr>
            <a:xfrm>
              <a:off x="10159008" y="3406344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751" name="TextBox 750">
              <a:extLst>
                <a:ext uri="{FF2B5EF4-FFF2-40B4-BE49-F238E27FC236}">
                  <a16:creationId xmlns:a16="http://schemas.microsoft.com/office/drawing/2014/main" id="{7782A061-DE76-F470-6EBC-38656207AD22}"/>
                </a:ext>
              </a:extLst>
            </p:cNvPr>
            <p:cNvSpPr txBox="1"/>
            <p:nvPr/>
          </p:nvSpPr>
          <p:spPr>
            <a:xfrm>
              <a:off x="10429723" y="3406344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752" name="TextBox 751">
              <a:extLst>
                <a:ext uri="{FF2B5EF4-FFF2-40B4-BE49-F238E27FC236}">
                  <a16:creationId xmlns:a16="http://schemas.microsoft.com/office/drawing/2014/main" id="{9BD8B409-2CE7-023B-772C-542703CF4E76}"/>
                </a:ext>
              </a:extLst>
            </p:cNvPr>
            <p:cNvSpPr txBox="1"/>
            <p:nvPr/>
          </p:nvSpPr>
          <p:spPr>
            <a:xfrm>
              <a:off x="10700438" y="3406344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753" name="TextBox 752">
              <a:extLst>
                <a:ext uri="{FF2B5EF4-FFF2-40B4-BE49-F238E27FC236}">
                  <a16:creationId xmlns:a16="http://schemas.microsoft.com/office/drawing/2014/main" id="{7C008C25-12F8-05F8-889E-3D57D7462468}"/>
                </a:ext>
              </a:extLst>
            </p:cNvPr>
            <p:cNvSpPr txBox="1"/>
            <p:nvPr/>
          </p:nvSpPr>
          <p:spPr>
            <a:xfrm>
              <a:off x="10971153" y="3406344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754" name="TextBox 753">
              <a:extLst>
                <a:ext uri="{FF2B5EF4-FFF2-40B4-BE49-F238E27FC236}">
                  <a16:creationId xmlns:a16="http://schemas.microsoft.com/office/drawing/2014/main" id="{9C1EFE39-B763-2140-88EC-0C9A51934016}"/>
                </a:ext>
              </a:extLst>
            </p:cNvPr>
            <p:cNvSpPr txBox="1"/>
            <p:nvPr/>
          </p:nvSpPr>
          <p:spPr>
            <a:xfrm>
              <a:off x="11241866" y="3406344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999" name="Free-form: Shape 336">
              <a:extLst>
                <a:ext uri="{FF2B5EF4-FFF2-40B4-BE49-F238E27FC236}">
                  <a16:creationId xmlns:a16="http://schemas.microsoft.com/office/drawing/2014/main" id="{79532B7C-5D51-AA66-AFCF-97664EFF1D45}"/>
                </a:ext>
              </a:extLst>
            </p:cNvPr>
            <p:cNvSpPr/>
            <p:nvPr/>
          </p:nvSpPr>
          <p:spPr>
            <a:xfrm>
              <a:off x="11069481" y="2466710"/>
              <a:ext cx="43123" cy="43252"/>
            </a:xfrm>
            <a:custGeom>
              <a:avLst/>
              <a:gdLst>
                <a:gd name="connsiteX0" fmla="*/ 43123 w 43123"/>
                <a:gd name="connsiteY0" fmla="*/ 21562 h 43252"/>
                <a:gd name="connsiteX1" fmla="*/ 21691 w 43123"/>
                <a:gd name="connsiteY1" fmla="*/ 43252 h 43252"/>
                <a:gd name="connsiteX2" fmla="*/ 0 w 43123"/>
                <a:gd name="connsiteY2" fmla="*/ 21691 h 43252"/>
                <a:gd name="connsiteX3" fmla="*/ 21432 w 43123"/>
                <a:gd name="connsiteY3" fmla="*/ 0 h 43252"/>
                <a:gd name="connsiteX4" fmla="*/ 43123 w 43123"/>
                <a:gd name="connsiteY4" fmla="*/ 21433 h 4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252">
                  <a:moveTo>
                    <a:pt x="43123" y="21562"/>
                  </a:moveTo>
                  <a:cubicBezTo>
                    <a:pt x="43123" y="33440"/>
                    <a:pt x="33569" y="43252"/>
                    <a:pt x="21691" y="43252"/>
                  </a:cubicBezTo>
                  <a:cubicBezTo>
                    <a:pt x="9813" y="43252"/>
                    <a:pt x="0" y="33698"/>
                    <a:pt x="0" y="21691"/>
                  </a:cubicBezTo>
                  <a:cubicBezTo>
                    <a:pt x="0" y="9812"/>
                    <a:pt x="9554" y="0"/>
                    <a:pt x="21432" y="0"/>
                  </a:cubicBezTo>
                  <a:cubicBezTo>
                    <a:pt x="33311" y="0"/>
                    <a:pt x="43123" y="9554"/>
                    <a:pt x="43123" y="21433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007" name="Group 1006">
            <a:extLst>
              <a:ext uri="{FF2B5EF4-FFF2-40B4-BE49-F238E27FC236}">
                <a16:creationId xmlns:a16="http://schemas.microsoft.com/office/drawing/2014/main" id="{F70C1AB8-554F-4847-C1A5-D83B2006F41D}"/>
              </a:ext>
            </a:extLst>
          </p:cNvPr>
          <p:cNvGrpSpPr/>
          <p:nvPr/>
        </p:nvGrpSpPr>
        <p:grpSpPr>
          <a:xfrm>
            <a:off x="4472748" y="4043043"/>
            <a:ext cx="2329717" cy="1842355"/>
            <a:chOff x="4472748" y="4043043"/>
            <a:chExt cx="2329717" cy="1842355"/>
          </a:xfrm>
          <a:solidFill>
            <a:srgbClr val="000000"/>
          </a:solidFill>
        </p:grpSpPr>
        <p:sp>
          <p:nvSpPr>
            <p:cNvPr id="755" name="Free-form: Shape 368">
              <a:extLst>
                <a:ext uri="{FF2B5EF4-FFF2-40B4-BE49-F238E27FC236}">
                  <a16:creationId xmlns:a16="http://schemas.microsoft.com/office/drawing/2014/main" id="{56A91A95-8DF4-E3AF-8D51-CA8E5EB1796C}"/>
                </a:ext>
              </a:extLst>
            </p:cNvPr>
            <p:cNvSpPr/>
            <p:nvPr/>
          </p:nvSpPr>
          <p:spPr>
            <a:xfrm>
              <a:off x="5492882" y="5191351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56" name="Free-form: Shape 369">
              <a:extLst>
                <a:ext uri="{FF2B5EF4-FFF2-40B4-BE49-F238E27FC236}">
                  <a16:creationId xmlns:a16="http://schemas.microsoft.com/office/drawing/2014/main" id="{DEE2F971-8EE1-3148-5F25-6AE75E562676}"/>
                </a:ext>
              </a:extLst>
            </p:cNvPr>
            <p:cNvSpPr/>
            <p:nvPr/>
          </p:nvSpPr>
          <p:spPr>
            <a:xfrm>
              <a:off x="5533616" y="5140628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57" name="Free-form: Shape 371">
              <a:extLst>
                <a:ext uri="{FF2B5EF4-FFF2-40B4-BE49-F238E27FC236}">
                  <a16:creationId xmlns:a16="http://schemas.microsoft.com/office/drawing/2014/main" id="{78B9B0CC-E828-CACB-8807-E372C66439A9}"/>
                </a:ext>
              </a:extLst>
            </p:cNvPr>
            <p:cNvSpPr/>
            <p:nvPr/>
          </p:nvSpPr>
          <p:spPr>
            <a:xfrm>
              <a:off x="5452149" y="4896746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58" name="Free-form: Shape 372">
              <a:extLst>
                <a:ext uri="{FF2B5EF4-FFF2-40B4-BE49-F238E27FC236}">
                  <a16:creationId xmlns:a16="http://schemas.microsoft.com/office/drawing/2014/main" id="{51176C12-4384-3DBC-F856-A1D510389A04}"/>
                </a:ext>
              </a:extLst>
            </p:cNvPr>
            <p:cNvSpPr/>
            <p:nvPr/>
          </p:nvSpPr>
          <p:spPr>
            <a:xfrm>
              <a:off x="5248611" y="4609535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59" name="Free-form: Shape 373">
              <a:extLst>
                <a:ext uri="{FF2B5EF4-FFF2-40B4-BE49-F238E27FC236}">
                  <a16:creationId xmlns:a16="http://schemas.microsoft.com/office/drawing/2014/main" id="{BF2C9D6B-1F55-B42C-BABE-8E7345D2E379}"/>
                </a:ext>
              </a:extLst>
            </p:cNvPr>
            <p:cNvSpPr/>
            <p:nvPr/>
          </p:nvSpPr>
          <p:spPr>
            <a:xfrm>
              <a:off x="5574350" y="4598638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0" name="Free-form: Shape 374">
              <a:extLst>
                <a:ext uri="{FF2B5EF4-FFF2-40B4-BE49-F238E27FC236}">
                  <a16:creationId xmlns:a16="http://schemas.microsoft.com/office/drawing/2014/main" id="{779C1524-7AFB-223B-113A-D80CFAACCF3E}"/>
                </a:ext>
              </a:extLst>
            </p:cNvPr>
            <p:cNvSpPr/>
            <p:nvPr/>
          </p:nvSpPr>
          <p:spPr>
            <a:xfrm>
              <a:off x="5750775" y="4575028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1" name="Free-form: Shape 375">
              <a:extLst>
                <a:ext uri="{FF2B5EF4-FFF2-40B4-BE49-F238E27FC236}">
                  <a16:creationId xmlns:a16="http://schemas.microsoft.com/office/drawing/2014/main" id="{C8585057-8E13-9A86-6E20-7BFEFB4C204C}"/>
                </a:ext>
              </a:extLst>
            </p:cNvPr>
            <p:cNvSpPr/>
            <p:nvPr/>
          </p:nvSpPr>
          <p:spPr>
            <a:xfrm>
              <a:off x="5642196" y="4672970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2" name="Free-form: Shape 376">
              <a:extLst>
                <a:ext uri="{FF2B5EF4-FFF2-40B4-BE49-F238E27FC236}">
                  <a16:creationId xmlns:a16="http://schemas.microsoft.com/office/drawing/2014/main" id="{9246D70E-92BD-EE29-4177-140E95825918}"/>
                </a:ext>
              </a:extLst>
            </p:cNvPr>
            <p:cNvSpPr/>
            <p:nvPr/>
          </p:nvSpPr>
          <p:spPr>
            <a:xfrm>
              <a:off x="5750775" y="4700083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3" name="Free-form: Shape 377">
              <a:extLst>
                <a:ext uri="{FF2B5EF4-FFF2-40B4-BE49-F238E27FC236}">
                  <a16:creationId xmlns:a16="http://schemas.microsoft.com/office/drawing/2014/main" id="{6BC21DA3-20A5-2DCF-ED68-D60E3697D7B1}"/>
                </a:ext>
              </a:extLst>
            </p:cNvPr>
            <p:cNvSpPr/>
            <p:nvPr/>
          </p:nvSpPr>
          <p:spPr>
            <a:xfrm>
              <a:off x="5872976" y="4649490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4" name="Free-form: Shape 378">
              <a:extLst>
                <a:ext uri="{FF2B5EF4-FFF2-40B4-BE49-F238E27FC236}">
                  <a16:creationId xmlns:a16="http://schemas.microsoft.com/office/drawing/2014/main" id="{13416449-46AA-0202-0A4C-791CB36AD386}"/>
                </a:ext>
              </a:extLst>
            </p:cNvPr>
            <p:cNvSpPr/>
            <p:nvPr/>
          </p:nvSpPr>
          <p:spPr>
            <a:xfrm>
              <a:off x="6103627" y="4559591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5" name="Free-form: Shape 379">
              <a:extLst>
                <a:ext uri="{FF2B5EF4-FFF2-40B4-BE49-F238E27FC236}">
                  <a16:creationId xmlns:a16="http://schemas.microsoft.com/office/drawing/2014/main" id="{B5ECF939-B0EE-5A89-7685-939043D21983}"/>
                </a:ext>
              </a:extLst>
            </p:cNvPr>
            <p:cNvSpPr/>
            <p:nvPr/>
          </p:nvSpPr>
          <p:spPr>
            <a:xfrm>
              <a:off x="6171473" y="4647544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6" name="Free-form: Shape 380">
              <a:extLst>
                <a:ext uri="{FF2B5EF4-FFF2-40B4-BE49-F238E27FC236}">
                  <a16:creationId xmlns:a16="http://schemas.microsoft.com/office/drawing/2014/main" id="{B33446E6-A75D-0A9B-A535-C0282BFC539B}"/>
                </a:ext>
              </a:extLst>
            </p:cNvPr>
            <p:cNvSpPr/>
            <p:nvPr/>
          </p:nvSpPr>
          <p:spPr>
            <a:xfrm>
              <a:off x="6388632" y="4421045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7" name="Free-form: Shape 381">
              <a:extLst>
                <a:ext uri="{FF2B5EF4-FFF2-40B4-BE49-F238E27FC236}">
                  <a16:creationId xmlns:a16="http://schemas.microsoft.com/office/drawing/2014/main" id="{9B2D6802-0C0A-21B3-3E17-E90184191835}"/>
                </a:ext>
              </a:extLst>
            </p:cNvPr>
            <p:cNvSpPr/>
            <p:nvPr/>
          </p:nvSpPr>
          <p:spPr>
            <a:xfrm>
              <a:off x="6402124" y="4411056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8" name="Free-form: Shape 382">
              <a:extLst>
                <a:ext uri="{FF2B5EF4-FFF2-40B4-BE49-F238E27FC236}">
                  <a16:creationId xmlns:a16="http://schemas.microsoft.com/office/drawing/2014/main" id="{57584566-C528-7228-DB9C-A87EC1C9A98C}"/>
                </a:ext>
              </a:extLst>
            </p:cNvPr>
            <p:cNvSpPr/>
            <p:nvPr/>
          </p:nvSpPr>
          <p:spPr>
            <a:xfrm>
              <a:off x="6537946" y="4319470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9" name="Free-form: Shape 384">
              <a:extLst>
                <a:ext uri="{FF2B5EF4-FFF2-40B4-BE49-F238E27FC236}">
                  <a16:creationId xmlns:a16="http://schemas.microsoft.com/office/drawing/2014/main" id="{D1628E43-E682-3487-787C-B592541B8311}"/>
                </a:ext>
              </a:extLst>
            </p:cNvPr>
            <p:cNvSpPr/>
            <p:nvPr/>
          </p:nvSpPr>
          <p:spPr>
            <a:xfrm>
              <a:off x="5682929" y="5083420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0" name="Free-form: Shape 385">
              <a:extLst>
                <a:ext uri="{FF2B5EF4-FFF2-40B4-BE49-F238E27FC236}">
                  <a16:creationId xmlns:a16="http://schemas.microsoft.com/office/drawing/2014/main" id="{33194897-06CF-3DD0-C39B-F871A26CBC71}"/>
                </a:ext>
              </a:extLst>
            </p:cNvPr>
            <p:cNvSpPr/>
            <p:nvPr/>
          </p:nvSpPr>
          <p:spPr>
            <a:xfrm>
              <a:off x="5710042" y="5172281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1" name="Free-form: Shape 386">
              <a:extLst>
                <a:ext uri="{FF2B5EF4-FFF2-40B4-BE49-F238E27FC236}">
                  <a16:creationId xmlns:a16="http://schemas.microsoft.com/office/drawing/2014/main" id="{CFBE132F-58D2-38B0-870E-DD9BE4306537}"/>
                </a:ext>
              </a:extLst>
            </p:cNvPr>
            <p:cNvSpPr/>
            <p:nvPr/>
          </p:nvSpPr>
          <p:spPr>
            <a:xfrm>
              <a:off x="5832243" y="5242073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2" name="Free-form: Shape 387">
              <a:extLst>
                <a:ext uri="{FF2B5EF4-FFF2-40B4-BE49-F238E27FC236}">
                  <a16:creationId xmlns:a16="http://schemas.microsoft.com/office/drawing/2014/main" id="{156E3A2E-0D81-2ED9-80F2-474017BED6B5}"/>
                </a:ext>
              </a:extLst>
            </p:cNvPr>
            <p:cNvSpPr/>
            <p:nvPr/>
          </p:nvSpPr>
          <p:spPr>
            <a:xfrm>
              <a:off x="5940822" y="5245706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3" name="Free-form: Shape 388">
              <a:extLst>
                <a:ext uri="{FF2B5EF4-FFF2-40B4-BE49-F238E27FC236}">
                  <a16:creationId xmlns:a16="http://schemas.microsoft.com/office/drawing/2014/main" id="{C19DC11E-F7A6-ACD7-D795-F477C1A8BE98}"/>
                </a:ext>
              </a:extLst>
            </p:cNvPr>
            <p:cNvSpPr/>
            <p:nvPr/>
          </p:nvSpPr>
          <p:spPr>
            <a:xfrm>
              <a:off x="5967935" y="5175914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4" name="Free-form: Shape 389">
              <a:extLst>
                <a:ext uri="{FF2B5EF4-FFF2-40B4-BE49-F238E27FC236}">
                  <a16:creationId xmlns:a16="http://schemas.microsoft.com/office/drawing/2014/main" id="{6EC3D18D-27B4-EEB1-502E-915DCF90C866}"/>
                </a:ext>
              </a:extLst>
            </p:cNvPr>
            <p:cNvSpPr/>
            <p:nvPr/>
          </p:nvSpPr>
          <p:spPr>
            <a:xfrm>
              <a:off x="6049402" y="5183178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5" name="Free-form: Shape 390">
              <a:extLst>
                <a:ext uri="{FF2B5EF4-FFF2-40B4-BE49-F238E27FC236}">
                  <a16:creationId xmlns:a16="http://schemas.microsoft.com/office/drawing/2014/main" id="{392A9823-4B13-1887-6DCF-943553D1C305}"/>
                </a:ext>
              </a:extLst>
            </p:cNvPr>
            <p:cNvSpPr/>
            <p:nvPr/>
          </p:nvSpPr>
          <p:spPr>
            <a:xfrm>
              <a:off x="5981556" y="4997412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6" name="Free-form: Shape 391">
              <a:extLst>
                <a:ext uri="{FF2B5EF4-FFF2-40B4-BE49-F238E27FC236}">
                  <a16:creationId xmlns:a16="http://schemas.microsoft.com/office/drawing/2014/main" id="{196FE531-CA3B-BBCF-8938-37B3564FD7EE}"/>
                </a:ext>
              </a:extLst>
            </p:cNvPr>
            <p:cNvSpPr/>
            <p:nvPr/>
          </p:nvSpPr>
          <p:spPr>
            <a:xfrm>
              <a:off x="5519995" y="5174097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7" name="Free-form: Shape 392">
              <a:extLst>
                <a:ext uri="{FF2B5EF4-FFF2-40B4-BE49-F238E27FC236}">
                  <a16:creationId xmlns:a16="http://schemas.microsoft.com/office/drawing/2014/main" id="{55626AF2-A569-5BEF-6BAC-E4FCDE9BC1BC}"/>
                </a:ext>
              </a:extLst>
            </p:cNvPr>
            <p:cNvSpPr/>
            <p:nvPr/>
          </p:nvSpPr>
          <p:spPr>
            <a:xfrm>
              <a:off x="5053115" y="4216080"/>
              <a:ext cx="1628565" cy="1087483"/>
            </a:xfrm>
            <a:custGeom>
              <a:avLst/>
              <a:gdLst>
                <a:gd name="connsiteX0" fmla="*/ 0 w 1628565"/>
                <a:gd name="connsiteY0" fmla="*/ 0 h 1087483"/>
                <a:gd name="connsiteX1" fmla="*/ 0 w 1628565"/>
                <a:gd name="connsiteY1" fmla="*/ 1087483 h 1087483"/>
                <a:gd name="connsiteX2" fmla="*/ 1628566 w 1628565"/>
                <a:gd name="connsiteY2" fmla="*/ 1087483 h 108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8565" h="1087483">
                  <a:moveTo>
                    <a:pt x="0" y="0"/>
                  </a:moveTo>
                  <a:lnTo>
                    <a:pt x="0" y="1087483"/>
                  </a:lnTo>
                  <a:lnTo>
                    <a:pt x="1628566" y="1087483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8" name="Free-form: Shape 393">
              <a:extLst>
                <a:ext uri="{FF2B5EF4-FFF2-40B4-BE49-F238E27FC236}">
                  <a16:creationId xmlns:a16="http://schemas.microsoft.com/office/drawing/2014/main" id="{FB40F1C3-D4A4-66D9-0144-AF73C6561820}"/>
                </a:ext>
              </a:extLst>
            </p:cNvPr>
            <p:cNvSpPr/>
            <p:nvPr/>
          </p:nvSpPr>
          <p:spPr>
            <a:xfrm>
              <a:off x="5053115" y="5303563"/>
              <a:ext cx="12972" cy="29577"/>
            </a:xfrm>
            <a:custGeom>
              <a:avLst/>
              <a:gdLst>
                <a:gd name="connsiteX0" fmla="*/ 0 w 12972"/>
                <a:gd name="connsiteY0" fmla="*/ 0 h 29577"/>
                <a:gd name="connsiteX1" fmla="*/ 0 w 12972"/>
                <a:gd name="connsiteY1" fmla="*/ 29577 h 2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72" h="29577">
                  <a:moveTo>
                    <a:pt x="0" y="0"/>
                  </a:moveTo>
                  <a:lnTo>
                    <a:pt x="0" y="2957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9" name="Free-form: Shape 394">
              <a:extLst>
                <a:ext uri="{FF2B5EF4-FFF2-40B4-BE49-F238E27FC236}">
                  <a16:creationId xmlns:a16="http://schemas.microsoft.com/office/drawing/2014/main" id="{B9A3E474-9BC0-29E6-0109-E63CE266E3A7}"/>
                </a:ext>
              </a:extLst>
            </p:cNvPr>
            <p:cNvSpPr/>
            <p:nvPr/>
          </p:nvSpPr>
          <p:spPr>
            <a:xfrm>
              <a:off x="5324629" y="5303563"/>
              <a:ext cx="12972" cy="29577"/>
            </a:xfrm>
            <a:custGeom>
              <a:avLst/>
              <a:gdLst>
                <a:gd name="connsiteX0" fmla="*/ 0 w 12972"/>
                <a:gd name="connsiteY0" fmla="*/ 0 h 29577"/>
                <a:gd name="connsiteX1" fmla="*/ 0 w 12972"/>
                <a:gd name="connsiteY1" fmla="*/ 29577 h 2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72" h="29577">
                  <a:moveTo>
                    <a:pt x="0" y="0"/>
                  </a:moveTo>
                  <a:lnTo>
                    <a:pt x="0" y="2957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0" name="Free-form: Shape 395">
              <a:extLst>
                <a:ext uri="{FF2B5EF4-FFF2-40B4-BE49-F238E27FC236}">
                  <a16:creationId xmlns:a16="http://schemas.microsoft.com/office/drawing/2014/main" id="{76E7D863-7E5B-211B-4ECB-BA0FCC42AD61}"/>
                </a:ext>
              </a:extLst>
            </p:cNvPr>
            <p:cNvSpPr/>
            <p:nvPr/>
          </p:nvSpPr>
          <p:spPr>
            <a:xfrm>
              <a:off x="5596014" y="5303563"/>
              <a:ext cx="12972" cy="29577"/>
            </a:xfrm>
            <a:custGeom>
              <a:avLst/>
              <a:gdLst>
                <a:gd name="connsiteX0" fmla="*/ 0 w 12972"/>
                <a:gd name="connsiteY0" fmla="*/ 0 h 29577"/>
                <a:gd name="connsiteX1" fmla="*/ 0 w 12972"/>
                <a:gd name="connsiteY1" fmla="*/ 29577 h 2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72" h="29577">
                  <a:moveTo>
                    <a:pt x="0" y="0"/>
                  </a:moveTo>
                  <a:lnTo>
                    <a:pt x="0" y="2957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1" name="Free-form: Shape 396">
              <a:extLst>
                <a:ext uri="{FF2B5EF4-FFF2-40B4-BE49-F238E27FC236}">
                  <a16:creationId xmlns:a16="http://schemas.microsoft.com/office/drawing/2014/main" id="{EAA6A913-B301-D038-DAE7-9328B7B8E5BE}"/>
                </a:ext>
              </a:extLst>
            </p:cNvPr>
            <p:cNvSpPr/>
            <p:nvPr/>
          </p:nvSpPr>
          <p:spPr>
            <a:xfrm>
              <a:off x="5867398" y="5303563"/>
              <a:ext cx="12972" cy="29577"/>
            </a:xfrm>
            <a:custGeom>
              <a:avLst/>
              <a:gdLst>
                <a:gd name="connsiteX0" fmla="*/ 0 w 12972"/>
                <a:gd name="connsiteY0" fmla="*/ 0 h 29577"/>
                <a:gd name="connsiteX1" fmla="*/ 0 w 12972"/>
                <a:gd name="connsiteY1" fmla="*/ 29577 h 2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72" h="29577">
                  <a:moveTo>
                    <a:pt x="0" y="0"/>
                  </a:moveTo>
                  <a:lnTo>
                    <a:pt x="0" y="2957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2" name="Free-form: Shape 397">
              <a:extLst>
                <a:ext uri="{FF2B5EF4-FFF2-40B4-BE49-F238E27FC236}">
                  <a16:creationId xmlns:a16="http://schemas.microsoft.com/office/drawing/2014/main" id="{3F1B0E5C-B8E0-FA4F-5D96-6D03808F078F}"/>
                </a:ext>
              </a:extLst>
            </p:cNvPr>
            <p:cNvSpPr/>
            <p:nvPr/>
          </p:nvSpPr>
          <p:spPr>
            <a:xfrm>
              <a:off x="6138912" y="5303563"/>
              <a:ext cx="12972" cy="29577"/>
            </a:xfrm>
            <a:custGeom>
              <a:avLst/>
              <a:gdLst>
                <a:gd name="connsiteX0" fmla="*/ 0 w 12972"/>
                <a:gd name="connsiteY0" fmla="*/ 0 h 29577"/>
                <a:gd name="connsiteX1" fmla="*/ 0 w 12972"/>
                <a:gd name="connsiteY1" fmla="*/ 29577 h 2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72" h="29577">
                  <a:moveTo>
                    <a:pt x="0" y="0"/>
                  </a:moveTo>
                  <a:lnTo>
                    <a:pt x="0" y="2957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3" name="Free-form: Shape 398">
              <a:extLst>
                <a:ext uri="{FF2B5EF4-FFF2-40B4-BE49-F238E27FC236}">
                  <a16:creationId xmlns:a16="http://schemas.microsoft.com/office/drawing/2014/main" id="{4AD3D5EE-97DF-6174-CD93-9F56A954212A}"/>
                </a:ext>
              </a:extLst>
            </p:cNvPr>
            <p:cNvSpPr/>
            <p:nvPr/>
          </p:nvSpPr>
          <p:spPr>
            <a:xfrm>
              <a:off x="6410296" y="5303563"/>
              <a:ext cx="12972" cy="29577"/>
            </a:xfrm>
            <a:custGeom>
              <a:avLst/>
              <a:gdLst>
                <a:gd name="connsiteX0" fmla="*/ 0 w 12972"/>
                <a:gd name="connsiteY0" fmla="*/ 0 h 29577"/>
                <a:gd name="connsiteX1" fmla="*/ 0 w 12972"/>
                <a:gd name="connsiteY1" fmla="*/ 29577 h 2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72" h="29577">
                  <a:moveTo>
                    <a:pt x="0" y="0"/>
                  </a:moveTo>
                  <a:lnTo>
                    <a:pt x="0" y="2957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4" name="Free-form: Shape 399">
              <a:extLst>
                <a:ext uri="{FF2B5EF4-FFF2-40B4-BE49-F238E27FC236}">
                  <a16:creationId xmlns:a16="http://schemas.microsoft.com/office/drawing/2014/main" id="{0B349008-5252-3076-2201-CAFA4AF83A7A}"/>
                </a:ext>
              </a:extLst>
            </p:cNvPr>
            <p:cNvSpPr/>
            <p:nvPr/>
          </p:nvSpPr>
          <p:spPr>
            <a:xfrm>
              <a:off x="6681681" y="5303563"/>
              <a:ext cx="12972" cy="29577"/>
            </a:xfrm>
            <a:custGeom>
              <a:avLst/>
              <a:gdLst>
                <a:gd name="connsiteX0" fmla="*/ 0 w 12972"/>
                <a:gd name="connsiteY0" fmla="*/ 0 h 29577"/>
                <a:gd name="connsiteX1" fmla="*/ 0 w 12972"/>
                <a:gd name="connsiteY1" fmla="*/ 29577 h 2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72" h="29577">
                  <a:moveTo>
                    <a:pt x="0" y="0"/>
                  </a:moveTo>
                  <a:lnTo>
                    <a:pt x="0" y="2957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5" name="Free-form: Shape 400">
              <a:extLst>
                <a:ext uri="{FF2B5EF4-FFF2-40B4-BE49-F238E27FC236}">
                  <a16:creationId xmlns:a16="http://schemas.microsoft.com/office/drawing/2014/main" id="{45325915-766B-5239-8C31-52390037E7F6}"/>
                </a:ext>
              </a:extLst>
            </p:cNvPr>
            <p:cNvSpPr/>
            <p:nvPr/>
          </p:nvSpPr>
          <p:spPr>
            <a:xfrm>
              <a:off x="5023668" y="5303563"/>
              <a:ext cx="29447" cy="12972"/>
            </a:xfrm>
            <a:custGeom>
              <a:avLst/>
              <a:gdLst>
                <a:gd name="connsiteX0" fmla="*/ 29448 w 29447"/>
                <a:gd name="connsiteY0" fmla="*/ 0 h 12972"/>
                <a:gd name="connsiteX1" fmla="*/ 0 w 29447"/>
                <a:gd name="connsiteY1" fmla="*/ 0 h 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47" h="12972">
                  <a:moveTo>
                    <a:pt x="29448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6" name="Free-form: Shape 401">
              <a:extLst>
                <a:ext uri="{FF2B5EF4-FFF2-40B4-BE49-F238E27FC236}">
                  <a16:creationId xmlns:a16="http://schemas.microsoft.com/office/drawing/2014/main" id="{8C37D061-23F0-6499-E55E-7827D4167724}"/>
                </a:ext>
              </a:extLst>
            </p:cNvPr>
            <p:cNvSpPr/>
            <p:nvPr/>
          </p:nvSpPr>
          <p:spPr>
            <a:xfrm>
              <a:off x="5023668" y="5148282"/>
              <a:ext cx="29447" cy="12972"/>
            </a:xfrm>
            <a:custGeom>
              <a:avLst/>
              <a:gdLst>
                <a:gd name="connsiteX0" fmla="*/ 29448 w 29447"/>
                <a:gd name="connsiteY0" fmla="*/ 0 h 12972"/>
                <a:gd name="connsiteX1" fmla="*/ 0 w 29447"/>
                <a:gd name="connsiteY1" fmla="*/ 0 h 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47" h="12972">
                  <a:moveTo>
                    <a:pt x="29448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7" name="Free-form: Shape 402">
              <a:extLst>
                <a:ext uri="{FF2B5EF4-FFF2-40B4-BE49-F238E27FC236}">
                  <a16:creationId xmlns:a16="http://schemas.microsoft.com/office/drawing/2014/main" id="{1A2C2B4A-98CD-EB25-2A51-BC3A1BA0C569}"/>
                </a:ext>
              </a:extLst>
            </p:cNvPr>
            <p:cNvSpPr/>
            <p:nvPr/>
          </p:nvSpPr>
          <p:spPr>
            <a:xfrm>
              <a:off x="5023668" y="4992872"/>
              <a:ext cx="29447" cy="12972"/>
            </a:xfrm>
            <a:custGeom>
              <a:avLst/>
              <a:gdLst>
                <a:gd name="connsiteX0" fmla="*/ 29448 w 29447"/>
                <a:gd name="connsiteY0" fmla="*/ 0 h 12972"/>
                <a:gd name="connsiteX1" fmla="*/ 0 w 29447"/>
                <a:gd name="connsiteY1" fmla="*/ 0 h 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47" h="12972">
                  <a:moveTo>
                    <a:pt x="29448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8" name="Free-form: Shape 403">
              <a:extLst>
                <a:ext uri="{FF2B5EF4-FFF2-40B4-BE49-F238E27FC236}">
                  <a16:creationId xmlns:a16="http://schemas.microsoft.com/office/drawing/2014/main" id="{1226D3E5-EC78-705B-6BCE-447363F307F8}"/>
                </a:ext>
              </a:extLst>
            </p:cNvPr>
            <p:cNvSpPr/>
            <p:nvPr/>
          </p:nvSpPr>
          <p:spPr>
            <a:xfrm>
              <a:off x="5023668" y="4837591"/>
              <a:ext cx="29447" cy="12972"/>
            </a:xfrm>
            <a:custGeom>
              <a:avLst/>
              <a:gdLst>
                <a:gd name="connsiteX0" fmla="*/ 29448 w 29447"/>
                <a:gd name="connsiteY0" fmla="*/ 0 h 12972"/>
                <a:gd name="connsiteX1" fmla="*/ 0 w 29447"/>
                <a:gd name="connsiteY1" fmla="*/ 0 h 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47" h="12972">
                  <a:moveTo>
                    <a:pt x="29448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9" name="Free-form: Shape 404">
              <a:extLst>
                <a:ext uri="{FF2B5EF4-FFF2-40B4-BE49-F238E27FC236}">
                  <a16:creationId xmlns:a16="http://schemas.microsoft.com/office/drawing/2014/main" id="{761560C5-3E7A-B080-A918-DCB2E80F5B66}"/>
                </a:ext>
              </a:extLst>
            </p:cNvPr>
            <p:cNvSpPr/>
            <p:nvPr/>
          </p:nvSpPr>
          <p:spPr>
            <a:xfrm>
              <a:off x="5023668" y="4682181"/>
              <a:ext cx="29447" cy="12972"/>
            </a:xfrm>
            <a:custGeom>
              <a:avLst/>
              <a:gdLst>
                <a:gd name="connsiteX0" fmla="*/ 29448 w 29447"/>
                <a:gd name="connsiteY0" fmla="*/ 0 h 12972"/>
                <a:gd name="connsiteX1" fmla="*/ 0 w 29447"/>
                <a:gd name="connsiteY1" fmla="*/ 0 h 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47" h="12972">
                  <a:moveTo>
                    <a:pt x="29448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90" name="Free-form: Shape 405">
              <a:extLst>
                <a:ext uri="{FF2B5EF4-FFF2-40B4-BE49-F238E27FC236}">
                  <a16:creationId xmlns:a16="http://schemas.microsoft.com/office/drawing/2014/main" id="{CA347250-B4A0-9984-64EC-616183485600}"/>
                </a:ext>
              </a:extLst>
            </p:cNvPr>
            <p:cNvSpPr/>
            <p:nvPr/>
          </p:nvSpPr>
          <p:spPr>
            <a:xfrm>
              <a:off x="5023668" y="4526771"/>
              <a:ext cx="29447" cy="12972"/>
            </a:xfrm>
            <a:custGeom>
              <a:avLst/>
              <a:gdLst>
                <a:gd name="connsiteX0" fmla="*/ 29448 w 29447"/>
                <a:gd name="connsiteY0" fmla="*/ 0 h 12972"/>
                <a:gd name="connsiteX1" fmla="*/ 0 w 29447"/>
                <a:gd name="connsiteY1" fmla="*/ 0 h 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47" h="12972">
                  <a:moveTo>
                    <a:pt x="29448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91" name="Free-form: Shape 406">
              <a:extLst>
                <a:ext uri="{FF2B5EF4-FFF2-40B4-BE49-F238E27FC236}">
                  <a16:creationId xmlns:a16="http://schemas.microsoft.com/office/drawing/2014/main" id="{0CE79625-9B21-87CF-5BAE-3D7D844E3E71}"/>
                </a:ext>
              </a:extLst>
            </p:cNvPr>
            <p:cNvSpPr/>
            <p:nvPr/>
          </p:nvSpPr>
          <p:spPr>
            <a:xfrm>
              <a:off x="5023668" y="4371490"/>
              <a:ext cx="29447" cy="12972"/>
            </a:xfrm>
            <a:custGeom>
              <a:avLst/>
              <a:gdLst>
                <a:gd name="connsiteX0" fmla="*/ 29448 w 29447"/>
                <a:gd name="connsiteY0" fmla="*/ 0 h 12972"/>
                <a:gd name="connsiteX1" fmla="*/ 0 w 29447"/>
                <a:gd name="connsiteY1" fmla="*/ 0 h 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47" h="12972">
                  <a:moveTo>
                    <a:pt x="29448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92" name="Free-form: Shape 407">
              <a:extLst>
                <a:ext uri="{FF2B5EF4-FFF2-40B4-BE49-F238E27FC236}">
                  <a16:creationId xmlns:a16="http://schemas.microsoft.com/office/drawing/2014/main" id="{96AAEA2D-8139-AF12-74BF-90CCBA81296E}"/>
                </a:ext>
              </a:extLst>
            </p:cNvPr>
            <p:cNvSpPr/>
            <p:nvPr/>
          </p:nvSpPr>
          <p:spPr>
            <a:xfrm>
              <a:off x="5023668" y="4216080"/>
              <a:ext cx="29447" cy="12972"/>
            </a:xfrm>
            <a:custGeom>
              <a:avLst/>
              <a:gdLst>
                <a:gd name="connsiteX0" fmla="*/ 29448 w 29447"/>
                <a:gd name="connsiteY0" fmla="*/ 0 h 12972"/>
                <a:gd name="connsiteX1" fmla="*/ 0 w 29447"/>
                <a:gd name="connsiteY1" fmla="*/ 0 h 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47" h="12972">
                  <a:moveTo>
                    <a:pt x="29448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93" name="Free-form: Shape 408">
              <a:extLst>
                <a:ext uri="{FF2B5EF4-FFF2-40B4-BE49-F238E27FC236}">
                  <a16:creationId xmlns:a16="http://schemas.microsoft.com/office/drawing/2014/main" id="{0095AFB1-BCC3-F884-F95C-D23973711038}"/>
                </a:ext>
              </a:extLst>
            </p:cNvPr>
            <p:cNvSpPr/>
            <p:nvPr/>
          </p:nvSpPr>
          <p:spPr>
            <a:xfrm>
              <a:off x="5256653" y="4571396"/>
              <a:ext cx="1302826" cy="574551"/>
            </a:xfrm>
            <a:custGeom>
              <a:avLst/>
              <a:gdLst>
                <a:gd name="connsiteX0" fmla="*/ 0 w 1302826"/>
                <a:gd name="connsiteY0" fmla="*/ 574551 h 574551"/>
                <a:gd name="connsiteX1" fmla="*/ 1302827 w 1302826"/>
                <a:gd name="connsiteY1" fmla="*/ 0 h 57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2826" h="574551">
                  <a:moveTo>
                    <a:pt x="0" y="574551"/>
                  </a:moveTo>
                  <a:lnTo>
                    <a:pt x="1302827" y="0"/>
                  </a:lnTo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94" name="TextBox 793">
              <a:extLst>
                <a:ext uri="{FF2B5EF4-FFF2-40B4-BE49-F238E27FC236}">
                  <a16:creationId xmlns:a16="http://schemas.microsoft.com/office/drawing/2014/main" id="{A67CF467-9594-82FA-86D8-72BADC7F7CBF}"/>
                </a:ext>
              </a:extLst>
            </p:cNvPr>
            <p:cNvSpPr txBox="1"/>
            <p:nvPr/>
          </p:nvSpPr>
          <p:spPr>
            <a:xfrm>
              <a:off x="4845995" y="4140743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795" name="TextBox 794">
              <a:extLst>
                <a:ext uri="{FF2B5EF4-FFF2-40B4-BE49-F238E27FC236}">
                  <a16:creationId xmlns:a16="http://schemas.microsoft.com/office/drawing/2014/main" id="{C79D0EE2-4807-474D-F32F-C83B7229ACC3}"/>
                </a:ext>
              </a:extLst>
            </p:cNvPr>
            <p:cNvSpPr txBox="1"/>
            <p:nvPr/>
          </p:nvSpPr>
          <p:spPr>
            <a:xfrm>
              <a:off x="4845995" y="4296414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796" name="TextBox 795">
              <a:extLst>
                <a:ext uri="{FF2B5EF4-FFF2-40B4-BE49-F238E27FC236}">
                  <a16:creationId xmlns:a16="http://schemas.microsoft.com/office/drawing/2014/main" id="{D9B96ADF-D68A-33E9-D174-4F0DE07C0C41}"/>
                </a:ext>
              </a:extLst>
            </p:cNvPr>
            <p:cNvSpPr txBox="1"/>
            <p:nvPr/>
          </p:nvSpPr>
          <p:spPr>
            <a:xfrm>
              <a:off x="4845995" y="4452085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797" name="TextBox 796">
              <a:extLst>
                <a:ext uri="{FF2B5EF4-FFF2-40B4-BE49-F238E27FC236}">
                  <a16:creationId xmlns:a16="http://schemas.microsoft.com/office/drawing/2014/main" id="{CA11C733-4976-0E22-98D4-B15D7E58EC1D}"/>
                </a:ext>
              </a:extLst>
            </p:cNvPr>
            <p:cNvSpPr txBox="1"/>
            <p:nvPr/>
          </p:nvSpPr>
          <p:spPr>
            <a:xfrm>
              <a:off x="4845995" y="4607756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798" name="TextBox 797">
              <a:extLst>
                <a:ext uri="{FF2B5EF4-FFF2-40B4-BE49-F238E27FC236}">
                  <a16:creationId xmlns:a16="http://schemas.microsoft.com/office/drawing/2014/main" id="{3AC9F5CF-F125-319A-7892-153ED3E7E867}"/>
                </a:ext>
              </a:extLst>
            </p:cNvPr>
            <p:cNvSpPr txBox="1"/>
            <p:nvPr/>
          </p:nvSpPr>
          <p:spPr>
            <a:xfrm>
              <a:off x="4845995" y="4763427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799" name="TextBox 798">
              <a:extLst>
                <a:ext uri="{FF2B5EF4-FFF2-40B4-BE49-F238E27FC236}">
                  <a16:creationId xmlns:a16="http://schemas.microsoft.com/office/drawing/2014/main" id="{9F9796A2-A627-BA46-2908-FDD9A3819108}"/>
                </a:ext>
              </a:extLst>
            </p:cNvPr>
            <p:cNvSpPr txBox="1"/>
            <p:nvPr/>
          </p:nvSpPr>
          <p:spPr>
            <a:xfrm>
              <a:off x="4845995" y="4919098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00" name="TextBox 799">
              <a:extLst>
                <a:ext uri="{FF2B5EF4-FFF2-40B4-BE49-F238E27FC236}">
                  <a16:creationId xmlns:a16="http://schemas.microsoft.com/office/drawing/2014/main" id="{6BBD6595-F26F-4E17-DF45-68939F19295E}"/>
                </a:ext>
              </a:extLst>
            </p:cNvPr>
            <p:cNvSpPr txBox="1"/>
            <p:nvPr/>
          </p:nvSpPr>
          <p:spPr>
            <a:xfrm>
              <a:off x="4845995" y="5074769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01" name="TextBox 800">
              <a:extLst>
                <a:ext uri="{FF2B5EF4-FFF2-40B4-BE49-F238E27FC236}">
                  <a16:creationId xmlns:a16="http://schemas.microsoft.com/office/drawing/2014/main" id="{5E62A045-0DD6-A188-2319-9BD662D5DB6B}"/>
                </a:ext>
              </a:extLst>
            </p:cNvPr>
            <p:cNvSpPr txBox="1"/>
            <p:nvPr/>
          </p:nvSpPr>
          <p:spPr>
            <a:xfrm>
              <a:off x="4845995" y="5230441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802" name="TextBox 801">
              <a:extLst>
                <a:ext uri="{FF2B5EF4-FFF2-40B4-BE49-F238E27FC236}">
                  <a16:creationId xmlns:a16="http://schemas.microsoft.com/office/drawing/2014/main" id="{B70360B3-560F-20C2-546E-19A845057C31}"/>
                </a:ext>
              </a:extLst>
            </p:cNvPr>
            <p:cNvSpPr txBox="1"/>
            <p:nvPr/>
          </p:nvSpPr>
          <p:spPr>
            <a:xfrm rot="16200000">
              <a:off x="3970228" y="4545563"/>
              <a:ext cx="131281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000" b="1">
                  <a:solidFill>
                    <a:srgbClr val="000000"/>
                  </a:solidFill>
                </a:rPr>
                <a:t>Day 4 Bronchial IL-33 (ng/mL)</a:t>
              </a:r>
            </a:p>
          </p:txBody>
        </p:sp>
        <p:sp>
          <p:nvSpPr>
            <p:cNvPr id="803" name="TextBox 802">
              <a:extLst>
                <a:ext uri="{FF2B5EF4-FFF2-40B4-BE49-F238E27FC236}">
                  <a16:creationId xmlns:a16="http://schemas.microsoft.com/office/drawing/2014/main" id="{9B447D43-BBD0-EF5F-3820-93F84EA9006F}"/>
                </a:ext>
              </a:extLst>
            </p:cNvPr>
            <p:cNvSpPr txBox="1"/>
            <p:nvPr/>
          </p:nvSpPr>
          <p:spPr>
            <a:xfrm>
              <a:off x="5059601" y="5485288"/>
              <a:ext cx="162488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Total Lower Respiratory</a:t>
              </a:r>
              <a:b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</a:br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Symptom Score</a:t>
              </a:r>
            </a:p>
          </p:txBody>
        </p:sp>
        <p:sp>
          <p:nvSpPr>
            <p:cNvPr id="804" name="Free-form: Shape 367">
              <a:extLst>
                <a:ext uri="{FF2B5EF4-FFF2-40B4-BE49-F238E27FC236}">
                  <a16:creationId xmlns:a16="http://schemas.microsoft.com/office/drawing/2014/main" id="{46D31E18-2A71-3E7E-34F8-C2E503505EC3}"/>
                </a:ext>
              </a:extLst>
            </p:cNvPr>
            <p:cNvSpPr/>
            <p:nvPr/>
          </p:nvSpPr>
          <p:spPr>
            <a:xfrm>
              <a:off x="5235119" y="5266591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05" name="TextBox 804">
              <a:extLst>
                <a:ext uri="{FF2B5EF4-FFF2-40B4-BE49-F238E27FC236}">
                  <a16:creationId xmlns:a16="http://schemas.microsoft.com/office/drawing/2014/main" id="{BEEC2F71-C636-4158-823F-536433F91931}"/>
                </a:ext>
              </a:extLst>
            </p:cNvPr>
            <p:cNvSpPr txBox="1"/>
            <p:nvPr/>
          </p:nvSpPr>
          <p:spPr>
            <a:xfrm>
              <a:off x="5031882" y="4049438"/>
              <a:ext cx="1124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000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r = 0.42, P = 0.037</a:t>
              </a:r>
            </a:p>
          </p:txBody>
        </p:sp>
        <p:sp>
          <p:nvSpPr>
            <p:cNvPr id="806" name="TextBox 805">
              <a:extLst>
                <a:ext uri="{FF2B5EF4-FFF2-40B4-BE49-F238E27FC236}">
                  <a16:creationId xmlns:a16="http://schemas.microsoft.com/office/drawing/2014/main" id="{20DE8452-DD2C-5D99-B21C-F337B3F7F536}"/>
                </a:ext>
              </a:extLst>
            </p:cNvPr>
            <p:cNvSpPr txBox="1"/>
            <p:nvPr/>
          </p:nvSpPr>
          <p:spPr>
            <a:xfrm>
              <a:off x="4931540" y="5358486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-20</a:t>
              </a:r>
            </a:p>
          </p:txBody>
        </p:sp>
        <p:sp>
          <p:nvSpPr>
            <p:cNvPr id="807" name="TextBox 806">
              <a:extLst>
                <a:ext uri="{FF2B5EF4-FFF2-40B4-BE49-F238E27FC236}">
                  <a16:creationId xmlns:a16="http://schemas.microsoft.com/office/drawing/2014/main" id="{1ABECE76-15F0-10A2-22E4-4401586835B6}"/>
                </a:ext>
              </a:extLst>
            </p:cNvPr>
            <p:cNvSpPr txBox="1"/>
            <p:nvPr/>
          </p:nvSpPr>
          <p:spPr>
            <a:xfrm>
              <a:off x="5203646" y="5358486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808" name="TextBox 807">
              <a:extLst>
                <a:ext uri="{FF2B5EF4-FFF2-40B4-BE49-F238E27FC236}">
                  <a16:creationId xmlns:a16="http://schemas.microsoft.com/office/drawing/2014/main" id="{080C414C-E80E-05B4-16EB-41890979494B}"/>
                </a:ext>
              </a:extLst>
            </p:cNvPr>
            <p:cNvSpPr txBox="1"/>
            <p:nvPr/>
          </p:nvSpPr>
          <p:spPr>
            <a:xfrm>
              <a:off x="5475752" y="5358486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809" name="TextBox 808">
              <a:extLst>
                <a:ext uri="{FF2B5EF4-FFF2-40B4-BE49-F238E27FC236}">
                  <a16:creationId xmlns:a16="http://schemas.microsoft.com/office/drawing/2014/main" id="{B248B928-1148-DB61-B92B-5439F127FB97}"/>
                </a:ext>
              </a:extLst>
            </p:cNvPr>
            <p:cNvSpPr txBox="1"/>
            <p:nvPr/>
          </p:nvSpPr>
          <p:spPr>
            <a:xfrm>
              <a:off x="5747858" y="5358486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810" name="TextBox 809">
              <a:extLst>
                <a:ext uri="{FF2B5EF4-FFF2-40B4-BE49-F238E27FC236}">
                  <a16:creationId xmlns:a16="http://schemas.microsoft.com/office/drawing/2014/main" id="{B66FD3A5-0900-659F-F09F-501F02F48BF7}"/>
                </a:ext>
              </a:extLst>
            </p:cNvPr>
            <p:cNvSpPr txBox="1"/>
            <p:nvPr/>
          </p:nvSpPr>
          <p:spPr>
            <a:xfrm>
              <a:off x="6019964" y="5358486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811" name="TextBox 810">
              <a:extLst>
                <a:ext uri="{FF2B5EF4-FFF2-40B4-BE49-F238E27FC236}">
                  <a16:creationId xmlns:a16="http://schemas.microsoft.com/office/drawing/2014/main" id="{66A5E0A2-78F8-5813-1243-C59D814E6E67}"/>
                </a:ext>
              </a:extLst>
            </p:cNvPr>
            <p:cNvSpPr txBox="1"/>
            <p:nvPr/>
          </p:nvSpPr>
          <p:spPr>
            <a:xfrm>
              <a:off x="6292070" y="5358486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812" name="TextBox 811">
              <a:extLst>
                <a:ext uri="{FF2B5EF4-FFF2-40B4-BE49-F238E27FC236}">
                  <a16:creationId xmlns:a16="http://schemas.microsoft.com/office/drawing/2014/main" id="{17CFB5D2-4CF5-A4F1-9019-0238FC0B0790}"/>
                </a:ext>
              </a:extLst>
            </p:cNvPr>
            <p:cNvSpPr txBox="1"/>
            <p:nvPr/>
          </p:nvSpPr>
          <p:spPr>
            <a:xfrm>
              <a:off x="6564179" y="5358486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1000" name="Free-form: Shape 370">
              <a:extLst>
                <a:ext uri="{FF2B5EF4-FFF2-40B4-BE49-F238E27FC236}">
                  <a16:creationId xmlns:a16="http://schemas.microsoft.com/office/drawing/2014/main" id="{1758D527-BF57-B093-B301-BCCB364ED720}"/>
                </a:ext>
              </a:extLst>
            </p:cNvPr>
            <p:cNvSpPr/>
            <p:nvPr/>
          </p:nvSpPr>
          <p:spPr>
            <a:xfrm>
              <a:off x="5520125" y="5007401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01" name="Free-form: Shape 383">
              <a:extLst>
                <a:ext uri="{FF2B5EF4-FFF2-40B4-BE49-F238E27FC236}">
                  <a16:creationId xmlns:a16="http://schemas.microsoft.com/office/drawing/2014/main" id="{21CBCC7B-6FE8-852E-9E36-EA3BCEF7D501}"/>
                </a:ext>
              </a:extLst>
            </p:cNvPr>
            <p:cNvSpPr/>
            <p:nvPr/>
          </p:nvSpPr>
          <p:spPr>
            <a:xfrm>
              <a:off x="5397924" y="5033605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F056CBE-A632-4322-2CBB-4647A2CE7977}"/>
              </a:ext>
            </a:extLst>
          </p:cNvPr>
          <p:cNvSpPr txBox="1"/>
          <p:nvPr/>
        </p:nvSpPr>
        <p:spPr>
          <a:xfrm rot="16200000">
            <a:off x="8695679" y="4530811"/>
            <a:ext cx="1081662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000" b="1">
                <a:solidFill>
                  <a:srgbClr val="000000"/>
                </a:solidFill>
              </a:rPr>
              <a:t>Peak Nasal IL-33 (</a:t>
            </a:r>
            <a:r>
              <a:rPr lang="en-GB" sz="1000" b="1" err="1">
                <a:solidFill>
                  <a:srgbClr val="000000"/>
                </a:solidFill>
              </a:rPr>
              <a:t>pg</a:t>
            </a:r>
            <a:r>
              <a:rPr lang="en-GB" sz="1000" b="1">
                <a:solidFill>
                  <a:srgbClr val="000000"/>
                </a:solidFill>
              </a:rPr>
              <a:t>/mL)</a:t>
            </a:r>
          </a:p>
        </p:txBody>
      </p:sp>
    </p:spTree>
    <p:extLst>
      <p:ext uri="{BB962C8B-B14F-4D97-AF65-F5344CB8AC3E}">
        <p14:creationId xmlns:p14="http://schemas.microsoft.com/office/powerpoint/2010/main" val="343995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841E861-1D82-C7A5-8CB7-564E915D5D42}"/>
              </a:ext>
            </a:extLst>
          </p:cNvPr>
          <p:cNvSpPr/>
          <p:nvPr/>
        </p:nvSpPr>
        <p:spPr>
          <a:xfrm>
            <a:off x="550862" y="3843232"/>
            <a:ext cx="11091600" cy="234000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C51407-621C-EAA4-C324-4918D65FFD70}"/>
              </a:ext>
            </a:extLst>
          </p:cNvPr>
          <p:cNvSpPr/>
          <p:nvPr/>
        </p:nvSpPr>
        <p:spPr>
          <a:xfrm>
            <a:off x="550862" y="3843234"/>
            <a:ext cx="11090275" cy="324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ILC2s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B86124-24BD-8DBC-6664-37C0F47A7A1F}"/>
              </a:ext>
            </a:extLst>
          </p:cNvPr>
          <p:cNvSpPr/>
          <p:nvPr/>
        </p:nvSpPr>
        <p:spPr>
          <a:xfrm>
            <a:off x="550862" y="1376361"/>
            <a:ext cx="11091600" cy="234000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7640D6-05A4-3528-03A4-F3EDFB115790}"/>
              </a:ext>
            </a:extLst>
          </p:cNvPr>
          <p:cNvSpPr/>
          <p:nvPr/>
        </p:nvSpPr>
        <p:spPr>
          <a:xfrm>
            <a:off x="550862" y="1376363"/>
            <a:ext cx="11090275" cy="324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Th0 cells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DB7EB-8ED6-5C3F-473D-D47DE90F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IL-33 in RV-infected BEC supernatants induces Th2 cytokine secretion in human T cells and ILC2s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71321C9-0B5D-01E6-FB7E-84A62B8E20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*P&lt;0.05, **P&lt;0.01, ***P&lt;0.001, data are expressed as mean ±SEM, n=6</a:t>
            </a:r>
            <a:endParaRPr lang="en-GB" dirty="0"/>
          </a:p>
          <a:p>
            <a:r>
              <a:rPr lang="en-GB" dirty="0"/>
              <a:t>BEC, bronchial epithelial cell; IL, interleukin; ILC2, type 2 innate lymphoid cell; iso, isotype; ns, non-significant; RV, rhinovirus; </a:t>
            </a:r>
            <a:r>
              <a:rPr lang="en-US" dirty="0"/>
              <a:t>Th, T helper</a:t>
            </a:r>
            <a:endParaRPr lang="en-GB" dirty="0"/>
          </a:p>
          <a:p>
            <a:r>
              <a:rPr lang="en-US" dirty="0"/>
              <a:t>Jackson DJ, et al</a:t>
            </a:r>
            <a:r>
              <a:rPr lang="en-GB" dirty="0"/>
              <a:t>. Am J Res Crit Care Med 2014;190:1373–1382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CAE227-28F1-0DC4-D51A-099ECF9259C2}"/>
              </a:ext>
            </a:extLst>
          </p:cNvPr>
          <p:cNvGrpSpPr/>
          <p:nvPr/>
        </p:nvGrpSpPr>
        <p:grpSpPr>
          <a:xfrm>
            <a:off x="641106" y="1763641"/>
            <a:ext cx="7963991" cy="1839006"/>
            <a:chOff x="0" y="1268413"/>
            <a:chExt cx="10101263" cy="2255003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9EB63DE-B85B-1F53-1120-B7BBCFE972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298" b="3496"/>
            <a:stretch/>
          </p:blipFill>
          <p:spPr bwMode="auto">
            <a:xfrm>
              <a:off x="103188" y="1268413"/>
              <a:ext cx="9998075" cy="2255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65298" b="-2184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D4AD7F-5A0C-7A9F-5EA9-4384D2540EBC}"/>
                </a:ext>
              </a:extLst>
            </p:cNvPr>
            <p:cNvSpPr/>
            <p:nvPr/>
          </p:nvSpPr>
          <p:spPr bwMode="auto">
            <a:xfrm>
              <a:off x="0" y="1268413"/>
              <a:ext cx="319088" cy="3603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1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C312B72-0049-3A4A-5EB8-9E39620D5CC1}"/>
              </a:ext>
            </a:extLst>
          </p:cNvPr>
          <p:cNvGrpSpPr/>
          <p:nvPr/>
        </p:nvGrpSpPr>
        <p:grpSpPr>
          <a:xfrm>
            <a:off x="769620" y="4258989"/>
            <a:ext cx="7772323" cy="1839006"/>
            <a:chOff x="291628" y="3825877"/>
            <a:chExt cx="9809651" cy="2254228"/>
          </a:xfrm>
        </p:grpSpPr>
        <p:pic>
          <p:nvPicPr>
            <p:cNvPr id="14" name="Picture 4" descr="Figure">
              <a:extLst>
                <a:ext uri="{FF2B5EF4-FFF2-40B4-BE49-F238E27FC236}">
                  <a16:creationId xmlns:a16="http://schemas.microsoft.com/office/drawing/2014/main" id="{18AA863C-3822-ED58-2CD2-FE9A77E12D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681" b="4167"/>
            <a:stretch/>
          </p:blipFill>
          <p:spPr bwMode="auto">
            <a:xfrm>
              <a:off x="319087" y="3825877"/>
              <a:ext cx="9782192" cy="2254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A9DA00-25B3-F6D5-C22B-9E6E55702FD4}"/>
                </a:ext>
              </a:extLst>
            </p:cNvPr>
            <p:cNvSpPr/>
            <p:nvPr/>
          </p:nvSpPr>
          <p:spPr bwMode="auto">
            <a:xfrm>
              <a:off x="291628" y="3917670"/>
              <a:ext cx="179858" cy="2314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1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07651D-AA9E-5FDD-17E6-08A1424AD644}"/>
              </a:ext>
            </a:extLst>
          </p:cNvPr>
          <p:cNvGrpSpPr/>
          <p:nvPr/>
        </p:nvGrpSpPr>
        <p:grpSpPr>
          <a:xfrm>
            <a:off x="9118612" y="2029565"/>
            <a:ext cx="2522526" cy="1354217"/>
            <a:chOff x="823966" y="3402298"/>
            <a:chExt cx="2522526" cy="135421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6FD7B7-FA1E-DB70-7FB3-A5504E969DDB}"/>
                </a:ext>
              </a:extLst>
            </p:cNvPr>
            <p:cNvSpPr/>
            <p:nvPr/>
          </p:nvSpPr>
          <p:spPr>
            <a:xfrm>
              <a:off x="823966" y="3495163"/>
              <a:ext cx="108000" cy="10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A79B0F-F43B-411C-888C-A5D20398853E}"/>
                </a:ext>
              </a:extLst>
            </p:cNvPr>
            <p:cNvSpPr txBox="1"/>
            <p:nvPr/>
          </p:nvSpPr>
          <p:spPr>
            <a:xfrm>
              <a:off x="948163" y="3402298"/>
              <a:ext cx="2398329" cy="13542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Th0 cells + medium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Th0 cells + supernatant from uninfected BECs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Th0 cells + supernatant from RV-infected BECs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9475F2E-9B6F-D984-E0F5-01884AC48589}"/>
                </a:ext>
              </a:extLst>
            </p:cNvPr>
            <p:cNvSpPr/>
            <p:nvPr/>
          </p:nvSpPr>
          <p:spPr>
            <a:xfrm>
              <a:off x="823966" y="3804923"/>
              <a:ext cx="108000" cy="108000"/>
            </a:xfrm>
            <a:prstGeom prst="rect">
              <a:avLst/>
            </a:prstGeom>
            <a:solidFill>
              <a:srgbClr val="8C8C8C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282F380-C156-F2FC-2B14-5F75C29EBB43}"/>
                </a:ext>
              </a:extLst>
            </p:cNvPr>
            <p:cNvSpPr/>
            <p:nvPr/>
          </p:nvSpPr>
          <p:spPr>
            <a:xfrm>
              <a:off x="823966" y="4318935"/>
              <a:ext cx="108000" cy="1080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6FF90E-3845-BC59-1279-0A03B288D03D}"/>
              </a:ext>
            </a:extLst>
          </p:cNvPr>
          <p:cNvGrpSpPr/>
          <p:nvPr/>
        </p:nvGrpSpPr>
        <p:grpSpPr>
          <a:xfrm>
            <a:off x="9118612" y="4486388"/>
            <a:ext cx="2522526" cy="1354217"/>
            <a:chOff x="823966" y="3402298"/>
            <a:chExt cx="2522526" cy="135421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B603E0D-0CE5-6092-1FB6-76DB0D09E512}"/>
                </a:ext>
              </a:extLst>
            </p:cNvPr>
            <p:cNvSpPr/>
            <p:nvPr/>
          </p:nvSpPr>
          <p:spPr>
            <a:xfrm>
              <a:off x="823966" y="3495163"/>
              <a:ext cx="108000" cy="10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2BD5B72-CE95-3919-8D0F-0CA730DF6702}"/>
                </a:ext>
              </a:extLst>
            </p:cNvPr>
            <p:cNvSpPr txBox="1"/>
            <p:nvPr/>
          </p:nvSpPr>
          <p:spPr>
            <a:xfrm>
              <a:off x="948163" y="3402298"/>
              <a:ext cx="2398329" cy="13542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ILC2s + medium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ILC2s + supernatant </a:t>
              </a:r>
              <a:b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from uninfected BECs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ILC2s + supernatant </a:t>
              </a:r>
              <a:b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from RV-infected BECs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B15A0C6-AF41-E4B9-40AF-F2CA0BD249FE}"/>
                </a:ext>
              </a:extLst>
            </p:cNvPr>
            <p:cNvSpPr/>
            <p:nvPr/>
          </p:nvSpPr>
          <p:spPr>
            <a:xfrm>
              <a:off x="823966" y="3804923"/>
              <a:ext cx="108000" cy="108000"/>
            </a:xfrm>
            <a:prstGeom prst="rect">
              <a:avLst/>
            </a:prstGeom>
            <a:solidFill>
              <a:srgbClr val="8C8C8C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866AF44-0568-25E3-451E-47A29D32DCD8}"/>
                </a:ext>
              </a:extLst>
            </p:cNvPr>
            <p:cNvSpPr/>
            <p:nvPr/>
          </p:nvSpPr>
          <p:spPr>
            <a:xfrm>
              <a:off x="823966" y="4318935"/>
              <a:ext cx="108000" cy="1080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97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2BCA-6F93-914F-100E-3336B718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BAL ILC2s are increased in asthma and are further increased during infection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BE52FB6-A309-AC87-C364-C690A1FD1A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* P&lt;0.05, **P&lt;0.01, ***P&lt;0.001</a:t>
            </a:r>
          </a:p>
          <a:p>
            <a:r>
              <a:rPr lang="en-GB" dirty="0"/>
              <a:t>BAL, bronchoalveolar lavage; IL, interleukin; ILC1, type 1 innate lymphoid cell; ILC2, type 2 innate lymphoid cell; RV, rhinovirus; T2, type 2</a:t>
            </a:r>
          </a:p>
          <a:p>
            <a:r>
              <a:rPr lang="en-GB" dirty="0" err="1"/>
              <a:t>Dhariwal</a:t>
            </a:r>
            <a:r>
              <a:rPr lang="en-GB" dirty="0"/>
              <a:t> J, et al. Am J Respir Crit Care Med 2021;204;1259–1273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FE335F-09B7-0817-CE48-A2C0F73D13C2}"/>
              </a:ext>
            </a:extLst>
          </p:cNvPr>
          <p:cNvSpPr/>
          <p:nvPr/>
        </p:nvSpPr>
        <p:spPr>
          <a:xfrm>
            <a:off x="550863" y="1371138"/>
            <a:ext cx="3600000" cy="4704235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59099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4F0A085-1FE7-851F-69E2-F06D79DB3B4E}"/>
              </a:ext>
            </a:extLst>
          </p:cNvPr>
          <p:cNvSpPr txBox="1">
            <a:spLocks noChangeArrowheads="1"/>
          </p:cNvSpPr>
          <p:nvPr/>
        </p:nvSpPr>
        <p:spPr>
          <a:xfrm>
            <a:off x="4445053" y="1330164"/>
            <a:ext cx="7214743" cy="46085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655" marR="0" lvl="0" indent="-28765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Healthy and moderately asthmatic individuals were inoculated with RV-16 on Day 0</a:t>
            </a:r>
            <a:endParaRPr lang="en-GB" altLang="en-US" sz="2000" b="0" i="0" u="none" strike="noStrike" kern="1200" cap="none" spc="0" normalizeH="0" baseline="30000" noProof="0" dirty="0">
              <a:ln>
                <a:noFill/>
              </a:ln>
              <a:solidFill>
                <a:srgbClr val="656665"/>
              </a:solidFill>
              <a:effectLst/>
              <a:uLnTx/>
              <a:uFillTx/>
            </a:endParaRPr>
          </a:p>
          <a:p>
            <a:pPr marL="287655" marR="0" lvl="0" indent="-28765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Bronchoscopies were performed at baseline, Day 3 and Day 8</a:t>
            </a:r>
          </a:p>
          <a:p>
            <a:pPr marL="685455" lvl="1" indent="-287655">
              <a:defRPr/>
            </a:pPr>
            <a:r>
              <a:rPr lang="en-GB" altLang="en-US" dirty="0">
                <a:solidFill>
                  <a:srgbClr val="656665"/>
                </a:solidFill>
                <a:latin typeface="Calibri"/>
                <a:ea typeface="+mn-ea"/>
                <a:cs typeface="+mn-cs"/>
              </a:rPr>
              <a:t>Nasal lavage virus load </a:t>
            </a:r>
            <a:r>
              <a:rPr lang="en-GB" altLang="en-US" b="1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significantly increased in patients with </a:t>
            </a:r>
            <a:br>
              <a:rPr lang="en-GB" altLang="en-US" b="1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</a:br>
            <a:r>
              <a:rPr lang="en-GB" altLang="en-US" b="1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asthma</a:t>
            </a:r>
            <a:r>
              <a:rPr lang="en-GB" altLang="en-US" b="1" dirty="0">
                <a:solidFill>
                  <a:srgbClr val="656665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GB" altLang="en-US" dirty="0">
                <a:solidFill>
                  <a:srgbClr val="656665"/>
                </a:solidFill>
                <a:latin typeface="Calibri"/>
                <a:ea typeface="+mn-ea"/>
                <a:cs typeface="+mn-cs"/>
              </a:rPr>
              <a:t>on Day 4</a:t>
            </a:r>
          </a:p>
          <a:p>
            <a:pPr marL="685455" lvl="1" indent="-287655">
              <a:defRPr/>
            </a:pPr>
            <a:r>
              <a:rPr lang="en-GB" altLang="en-US" b="1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Nasal IL-5 (P&lt;0.001) and IL-13 (P=0.08)</a:t>
            </a:r>
            <a:r>
              <a:rPr lang="en-GB" altLang="en-US" b="1" dirty="0">
                <a:solidFill>
                  <a:srgbClr val="656665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GB" altLang="en-US" dirty="0">
                <a:solidFill>
                  <a:srgbClr val="656665"/>
                </a:solidFill>
                <a:latin typeface="Calibri"/>
                <a:ea typeface="+mn-ea"/>
                <a:cs typeface="+mn-cs"/>
              </a:rPr>
              <a:t>were induced by rhinovirus infection in patients with asthma</a:t>
            </a:r>
          </a:p>
          <a:p>
            <a:pPr marL="287655" marR="0" lvl="0" indent="-28765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GB" altLang="en-US" dirty="0">
                <a:solidFill>
                  <a:srgbClr val="656665"/>
                </a:solidFill>
              </a:rPr>
              <a:t>Pulmonary ILC1 and ILC2s were quantified in BAL using flow cytometry. </a:t>
            </a:r>
            <a:r>
              <a:rPr lang="en-GB" altLang="en-US" sz="2000" b="0" i="0" u="none" strike="noStrike" kern="1200" cap="none" spc="0" normalizeH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</a:rPr>
              <a:t>The </a:t>
            </a:r>
            <a:r>
              <a:rPr lang="en-GB" altLang="en-US" dirty="0">
                <a:solidFill>
                  <a:srgbClr val="656665"/>
                </a:solidFill>
              </a:rPr>
              <a:t>BAL ILC2:ILC1 ratio was assessed to determine their relative contribution to the clinical and immunological response to RV challenge</a:t>
            </a:r>
            <a:endParaRPr lang="en-GB" altLang="en-US" sz="2000" b="0" i="0" u="none" strike="noStrike" kern="1200" cap="none" spc="0" normalizeH="0" noProof="0" dirty="0">
              <a:ln>
                <a:noFill/>
              </a:ln>
              <a:solidFill>
                <a:srgbClr val="656665"/>
              </a:solidFill>
              <a:effectLst/>
              <a:uLnTx/>
              <a:uFillTx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ABE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ILC2:ILC1 ratios correlate with T2 cytokine induction and clinical outcomes during infection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D4D7B-35BC-7B42-8EB4-5BAA73FD1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14" y="2006560"/>
            <a:ext cx="2549299" cy="1976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EB43E9-2D9E-46AD-5E4A-BC13B6F3C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592" y="3993016"/>
            <a:ext cx="2634343" cy="18294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ED9F29F-1CC8-2738-7C17-492890E1B262}"/>
              </a:ext>
            </a:extLst>
          </p:cNvPr>
          <p:cNvGrpSpPr/>
          <p:nvPr/>
        </p:nvGrpSpPr>
        <p:grpSpPr>
          <a:xfrm>
            <a:off x="1471327" y="5819363"/>
            <a:ext cx="1700873" cy="256010"/>
            <a:chOff x="1227087" y="3948600"/>
            <a:chExt cx="1637594" cy="26161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ADEFA5F-961C-D8DC-8C8F-04181A4C2B09}"/>
                </a:ext>
              </a:extLst>
            </p:cNvPr>
            <p:cNvSpPr/>
            <p:nvPr/>
          </p:nvSpPr>
          <p:spPr>
            <a:xfrm>
              <a:off x="1227087" y="4025406"/>
              <a:ext cx="108000" cy="108000"/>
            </a:xfrm>
            <a:prstGeom prst="ellipse">
              <a:avLst/>
            </a:prstGeom>
            <a:solidFill>
              <a:srgbClr val="858585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6195BD-F470-5D44-670A-522F5FEE8E29}"/>
                </a:ext>
              </a:extLst>
            </p:cNvPr>
            <p:cNvSpPr txBox="1"/>
            <p:nvPr/>
          </p:nvSpPr>
          <p:spPr>
            <a:xfrm>
              <a:off x="1351284" y="3948600"/>
              <a:ext cx="627095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Healthy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39DEA41-8781-B8B7-DC7D-0B4658870556}"/>
                </a:ext>
              </a:extLst>
            </p:cNvPr>
            <p:cNvSpPr/>
            <p:nvPr/>
          </p:nvSpPr>
          <p:spPr>
            <a:xfrm>
              <a:off x="2119801" y="4025406"/>
              <a:ext cx="108000" cy="108000"/>
            </a:xfrm>
            <a:prstGeom prst="ellipse">
              <a:avLst/>
            </a:prstGeom>
            <a:solidFill>
              <a:srgbClr val="FD2F0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7207D9-5C58-361A-5851-CD940EFF842D}"/>
                </a:ext>
              </a:extLst>
            </p:cNvPr>
            <p:cNvSpPr txBox="1"/>
            <p:nvPr/>
          </p:nvSpPr>
          <p:spPr>
            <a:xfrm>
              <a:off x="2243998" y="3948600"/>
              <a:ext cx="620683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Asthma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2019AA8-DDF3-60BA-6E71-9A9251C80530}"/>
              </a:ext>
            </a:extLst>
          </p:cNvPr>
          <p:cNvSpPr/>
          <p:nvPr/>
        </p:nvSpPr>
        <p:spPr>
          <a:xfrm>
            <a:off x="550863" y="1330164"/>
            <a:ext cx="3600000" cy="612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ILC2 numbers at baseline and during rhinovirus infection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6359723"/>
      </p:ext>
    </p:extLst>
  </p:cSld>
  <p:clrMapOvr>
    <a:masterClrMapping/>
  </p:clrMapOvr>
</p:sld>
</file>

<file path=ppt/theme/theme1.xml><?xml version="1.0" encoding="utf-8"?>
<a:theme xmlns:a="http://schemas.openxmlformats.org/drawingml/2006/main" name="EpiCentral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iCentral TIDY" id="{1BAF245F-18DC-4303-B356-02B0B01AECB7}" vid="{E5A86CA3-BC3D-4B74-AE7F-370DAD18A9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9" ma:contentTypeDescription="Create a new document." ma:contentTypeScope="" ma:versionID="cecaaddd96b45e742fedc37e6fbd5ac0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50c81708ccc5120d30f8e0b5e99aa3c1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F54A74DE-DB4A-4185-878A-DF8FA7E466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155137-5214-449C-8806-85D323C5EAB8}">
  <ds:schemaRefs>
    <ds:schemaRef ds:uri="http://schemas.microsoft.com/office/2006/documentManagement/types"/>
    <ds:schemaRef ds:uri="http://purl.org/dc/terms/"/>
    <ds:schemaRef ds:uri="http://purl.org/dc/dcmitype/"/>
    <ds:schemaRef ds:uri="f0fe46a7-c1fe-44cb-b57a-c90be0d90d6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ce686f-ec55-47ba-93ac-4e1affdd0871"/>
    <ds:schemaRef ds:uri="http://www.w3.org/XML/1998/namespace"/>
    <ds:schemaRef ds:uri="82d58f64-ac48-4d4d-892d-553fd5842fa2"/>
    <ds:schemaRef ds:uri="44a56295-c29e-4898-8136-a54736c65b82"/>
  </ds:schemaRefs>
</ds:datastoreItem>
</file>

<file path=customXml/itemProps3.xml><?xml version="1.0" encoding="utf-8"?>
<ds:datastoreItem xmlns:ds="http://schemas.openxmlformats.org/officeDocument/2006/customXml" ds:itemID="{9B861E90-CD92-4115-A5AD-005554B78EE6}"/>
</file>

<file path=customXml/itemProps4.xml><?xml version="1.0" encoding="utf-8"?>
<ds:datastoreItem xmlns:ds="http://schemas.openxmlformats.org/officeDocument/2006/customXml" ds:itemID="{CCC58C86-F098-4654-B452-7472A213C44F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1987</Words>
  <Application>Microsoft Office PowerPoint</Application>
  <PresentationFormat>宽屏</PresentationFormat>
  <Paragraphs>294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Arial Unicode MS</vt:lpstr>
      <vt:lpstr>Arial</vt:lpstr>
      <vt:lpstr>Calibri</vt:lpstr>
      <vt:lpstr>Cambria</vt:lpstr>
      <vt:lpstr>Helvetica</vt:lpstr>
      <vt:lpstr>EpiCentral</vt:lpstr>
      <vt:lpstr>The bronchial epithelial  immune response to multiple triggers: the key role of epithelial cytokines</vt:lpstr>
      <vt:lpstr>Up to 65% of asthma exacerbations are associated with viral infections</vt:lpstr>
      <vt:lpstr>Impact of respiratory viruses on airway epithelium in asthma</vt:lpstr>
      <vt:lpstr>Impaired innate antiviral responses in BECs in asthma  increase the risk of exacerbation</vt:lpstr>
      <vt:lpstr>Increased viral load in asthma correlates with exacerbated  lower respiratory symptoms</vt:lpstr>
      <vt:lpstr>In-vivo induction of Th2 cytokines and BAL eosinophils by  viral infection was only observed in people with asthma </vt:lpstr>
      <vt:lpstr>Virus-induced IL-33 correlates with Th2 cytokine induction, lower respiratory symptom severity, and virus load</vt:lpstr>
      <vt:lpstr>IL-33 in RV-infected BEC supernatants induces Th2 cytokine secretion in human T cells and ILC2s</vt:lpstr>
      <vt:lpstr>BAL ILC2s are increased in asthma and are further increased during infection</vt:lpstr>
      <vt:lpstr>IL-25 and TSLP are also induced by virus infection and mediate asthma exacerbation</vt:lpstr>
      <vt:lpstr>Host resistance and tolerance depend on disease severity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Honor Morris</dc:creator>
  <cp:keywords/>
  <dc:description/>
  <cp:lastModifiedBy>He, Jiawen</cp:lastModifiedBy>
  <cp:revision>12</cp:revision>
  <dcterms:created xsi:type="dcterms:W3CDTF">2019-06-25T14:01:35Z</dcterms:created>
  <dcterms:modified xsi:type="dcterms:W3CDTF">2025-01-07T09:08:30Z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Order">
    <vt:r8>33200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